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Giaco" userId="6b2eb9aa-94a6-4539-9da1-ea44bf35f33a" providerId="ADAL" clId="{3401CF71-8858-0D4E-ADD7-0E5915814A47}"/>
    <pc:docChg chg="custSel addSld modSld">
      <pc:chgData name="Luciano Giaco" userId="6b2eb9aa-94a6-4539-9da1-ea44bf35f33a" providerId="ADAL" clId="{3401CF71-8858-0D4E-ADD7-0E5915814A47}" dt="2021-08-19T07:53:13.125" v="5"/>
      <pc:docMkLst>
        <pc:docMk/>
      </pc:docMkLst>
      <pc:sldChg chg="addSp delSp modSp new mod">
        <pc:chgData name="Luciano Giaco" userId="6b2eb9aa-94a6-4539-9da1-ea44bf35f33a" providerId="ADAL" clId="{3401CF71-8858-0D4E-ADD7-0E5915814A47}" dt="2021-08-19T07:53:13.125" v="5"/>
        <pc:sldMkLst>
          <pc:docMk/>
          <pc:sldMk cId="290409308" sldId="262"/>
        </pc:sldMkLst>
        <pc:picChg chg="add del mod">
          <ac:chgData name="Luciano Giaco" userId="6b2eb9aa-94a6-4539-9da1-ea44bf35f33a" providerId="ADAL" clId="{3401CF71-8858-0D4E-ADD7-0E5915814A47}" dt="2021-08-19T07:53:10.189" v="3" actId="478"/>
          <ac:picMkLst>
            <pc:docMk/>
            <pc:sldMk cId="290409308" sldId="262"/>
            <ac:picMk id="3" creationId="{31435A44-BC43-B84F-91CA-4159B6DC2454}"/>
          </ac:picMkLst>
        </pc:picChg>
        <pc:picChg chg="add mod">
          <ac:chgData name="Luciano Giaco" userId="6b2eb9aa-94a6-4539-9da1-ea44bf35f33a" providerId="ADAL" clId="{3401CF71-8858-0D4E-ADD7-0E5915814A47}" dt="2021-08-19T07:53:13.125" v="5"/>
          <ac:picMkLst>
            <pc:docMk/>
            <pc:sldMk cId="290409308" sldId="262"/>
            <ac:picMk id="5" creationId="{0B6B8B30-AAED-9F4B-A067-498CBF980A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DFC95-4973-BB4A-AC80-04A8E6B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EC5EC7-3547-3F4A-8D49-F906A1C9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71FE1A-5F93-9740-B1CF-562FAC25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7029A0-8614-5447-83DE-939D7950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70F001-749F-024C-8504-08FFBCE0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5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0787D-6D63-BD47-AB93-BE06A35A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114A73-F56A-584C-A1A5-82C4FE3B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8B5A8-9FA8-D845-B839-A05ABA42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A1AD48-E747-7B46-96BB-7106035B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4248-2986-254D-8F4E-22B8DCD1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1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5BEC458-A5EA-D240-A0D3-F66575E6F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1573F8-19AB-8745-BADC-09367A5B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6B425-3903-2B47-AAD3-5C905EF4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EA3505-289A-934D-8CFB-33C2F920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F1A18-D3E6-EA40-8CF7-D0D58C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96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A033E-100E-1E4E-B07C-8D8C7D2D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CDBE0-D522-5E44-834D-1B40AC42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6449C5-508A-4545-859E-420B2E2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136B74-4FCE-674A-91DC-D6480E14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8447D3-ED9F-2C40-822F-1160671E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6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F8E58-70E9-D042-9D86-110653DA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5B8813-595B-C44D-817A-A164E889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84DCA5-2E01-D24F-850A-BC0E9CBC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EA2623-7842-F243-99CB-9D1C704D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F724B-1266-5549-9089-EB8F487F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47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9C6E5-CCD1-364D-A911-CC468FBF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362F1-C591-5D4B-8DBB-2B90A6668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D11BBC-44CF-5E4C-A92A-262D193C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04925F-1729-9443-8412-A85530A5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8DD313-C57D-0546-850B-2DF18A3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F2A644-5C3B-0742-8201-FBA147FE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6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41978-2885-2348-A09D-B759EF94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D60367-967D-994C-85AF-F7CF7292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DF7194-C170-A242-AD7F-866FC6E5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F58637-E551-F642-890A-711EDF69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D8C3AB-88C0-8F4B-B6DD-782768C9B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E0C9CF-D510-BA40-B6A1-5DDA5C25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8734DBA-689B-F642-BE0F-6A3AC109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5DE3F7-C410-6441-AB69-F5256E44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97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D9419-6E38-1946-9BCF-B0EE4D60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6F6910-7072-1E4C-8DAA-5EE82F07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479493-8FA2-6541-BE46-A6F0686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64B183-AB1B-EC4A-BD25-77DC521B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3B0DF0-D489-4841-8525-CFF8463E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0E60E5-3317-8A48-BE90-4280E1DB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BA2E9F-12F2-2A4B-97BA-BF3ABC2A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5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868D5-F278-9A4B-9781-D6DF585A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96D234-27F4-CF4F-9AF5-29B01FF7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2BA892-7D88-7049-9E1E-0E45B72F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6B8E82-AE9C-0F4F-8572-79B63B85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24AC21-B2E4-074A-A971-1466466B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20BCF4-9755-7448-A518-A64F722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85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52F31-F549-A24D-B598-B459605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741FBC-7C07-C646-8784-A1A7CB0B6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C9C64F-F84C-264F-BD9E-E8616541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78B62F-1B3B-DB4D-85A9-4BEC24AD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703901-BD54-DC4B-8792-5AB5A3A0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4FA383-17A6-F743-8169-6353CDD2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85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C07C67-4DEF-7E4F-B5BA-2D017DE4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169D6D-D093-9D41-8EBF-7C451208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345CE5-8C7F-4547-B528-A5FFC773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4892-3DB5-D548-BCB7-B188DE2FFF41}" type="datetimeFigureOut">
              <a:rPr lang="it-IT" smtClean="0"/>
              <a:t>19/08/21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E1CFA8-67A4-2B46-B4B1-DF7AA850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125144-E894-9C4A-9D2D-48C9956A6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6220-7A62-BE40-9D37-6801CEB98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4F0EEB-54D8-E44E-B9D8-A7AD74480C86}"/>
              </a:ext>
            </a:extLst>
          </p:cNvPr>
          <p:cNvSpPr txBox="1"/>
          <p:nvPr/>
        </p:nvSpPr>
        <p:spPr>
          <a:xfrm>
            <a:off x="1182116" y="1952244"/>
            <a:ext cx="3133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3551 FDG PET/CT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B00956-BFB9-AF46-8C5F-632B89486B59}"/>
              </a:ext>
            </a:extLst>
          </p:cNvPr>
          <p:cNvSpPr txBox="1"/>
          <p:nvPr/>
        </p:nvSpPr>
        <p:spPr>
          <a:xfrm>
            <a:off x="7561580" y="1939036"/>
            <a:ext cx="3133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3443 FDG PET/CT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9AA4A9B-3ABD-3043-BC4A-C5799C5405C9}"/>
              </a:ext>
            </a:extLst>
          </p:cNvPr>
          <p:cNvCxnSpPr/>
          <p:nvPr/>
        </p:nvCxnSpPr>
        <p:spPr>
          <a:xfrm>
            <a:off x="2769108" y="2668524"/>
            <a:ext cx="0" cy="512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796F0B-B509-F149-B4BA-3D1A5045DA03}"/>
              </a:ext>
            </a:extLst>
          </p:cNvPr>
          <p:cNvSpPr txBox="1"/>
          <p:nvPr/>
        </p:nvSpPr>
        <p:spPr>
          <a:xfrm>
            <a:off x="1226312" y="3555492"/>
            <a:ext cx="3133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798 </a:t>
            </a:r>
            <a:r>
              <a:rPr lang="it-IT" dirty="0" err="1"/>
              <a:t>eligible</a:t>
            </a:r>
            <a:r>
              <a:rPr lang="it-IT" dirty="0"/>
              <a:t> FDG PET/CT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FA9755-9968-8F4C-8815-11AB4D78B819}"/>
              </a:ext>
            </a:extLst>
          </p:cNvPr>
          <p:cNvSpPr txBox="1"/>
          <p:nvPr/>
        </p:nvSpPr>
        <p:spPr>
          <a:xfrm>
            <a:off x="1450848" y="636524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1</a:t>
            </a:r>
            <a:r>
              <a:rPr lang="it-IT" b="1" baseline="30000" dirty="0">
                <a:solidFill>
                  <a:srgbClr val="FF0000"/>
                </a:solidFill>
              </a:rPr>
              <a:t>st </a:t>
            </a:r>
            <a:r>
              <a:rPr lang="it-IT" b="1" dirty="0">
                <a:solidFill>
                  <a:srgbClr val="FF0000"/>
                </a:solidFill>
              </a:rPr>
              <a:t>June-31</a:t>
            </a:r>
            <a:r>
              <a:rPr lang="it-IT" b="1" baseline="30000" dirty="0">
                <a:solidFill>
                  <a:srgbClr val="FF0000"/>
                </a:solidFill>
              </a:rPr>
              <a:t>st </a:t>
            </a:r>
            <a:r>
              <a:rPr lang="it-IT" b="1" dirty="0" err="1">
                <a:solidFill>
                  <a:srgbClr val="FF0000"/>
                </a:solidFill>
              </a:rPr>
              <a:t>October</a:t>
            </a:r>
            <a:r>
              <a:rPr lang="it-IT" b="1" dirty="0">
                <a:solidFill>
                  <a:srgbClr val="FF0000"/>
                </a:solidFill>
              </a:rPr>
              <a:t> 2019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DACA9-6D30-9348-8027-862A224093BE}"/>
              </a:ext>
            </a:extLst>
          </p:cNvPr>
          <p:cNvSpPr txBox="1"/>
          <p:nvPr/>
        </p:nvSpPr>
        <p:spPr>
          <a:xfrm>
            <a:off x="7790180" y="66548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1</a:t>
            </a:r>
            <a:r>
              <a:rPr lang="it-IT" b="1" baseline="30000" dirty="0">
                <a:solidFill>
                  <a:srgbClr val="FF0000"/>
                </a:solidFill>
              </a:rPr>
              <a:t>st </a:t>
            </a:r>
            <a:r>
              <a:rPr lang="it-IT" b="1" dirty="0">
                <a:solidFill>
                  <a:srgbClr val="FF0000"/>
                </a:solidFill>
              </a:rPr>
              <a:t>June-31</a:t>
            </a:r>
            <a:r>
              <a:rPr lang="it-IT" b="1" baseline="30000" dirty="0">
                <a:solidFill>
                  <a:srgbClr val="FF0000"/>
                </a:solidFill>
              </a:rPr>
              <a:t>st </a:t>
            </a:r>
            <a:r>
              <a:rPr lang="it-IT" b="1" dirty="0" err="1">
                <a:solidFill>
                  <a:srgbClr val="FF0000"/>
                </a:solidFill>
              </a:rPr>
              <a:t>October</a:t>
            </a:r>
            <a:r>
              <a:rPr lang="it-IT" b="1">
                <a:solidFill>
                  <a:srgbClr val="FF0000"/>
                </a:solidFill>
              </a:rPr>
              <a:t> 2020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5198658-E0C3-E54F-B7AA-A168B6ECFDEC}"/>
              </a:ext>
            </a:extLst>
          </p:cNvPr>
          <p:cNvCxnSpPr/>
          <p:nvPr/>
        </p:nvCxnSpPr>
        <p:spPr>
          <a:xfrm>
            <a:off x="2781808" y="4040124"/>
            <a:ext cx="0" cy="512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74DD9E-159B-694C-A48F-36C5D7DA4C29}"/>
              </a:ext>
            </a:extLst>
          </p:cNvPr>
          <p:cNvSpPr txBox="1"/>
          <p:nvPr/>
        </p:nvSpPr>
        <p:spPr>
          <a:xfrm>
            <a:off x="1239012" y="4850892"/>
            <a:ext cx="3133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240 </a:t>
            </a:r>
            <a:r>
              <a:rPr lang="it-IT" dirty="0" err="1"/>
              <a:t>staging</a:t>
            </a:r>
            <a:r>
              <a:rPr lang="it-IT" dirty="0"/>
              <a:t> FDG PET/CT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BF3575A-37C0-B54D-8C0D-EA597B83CB1B}"/>
              </a:ext>
            </a:extLst>
          </p:cNvPr>
          <p:cNvCxnSpPr/>
          <p:nvPr/>
        </p:nvCxnSpPr>
        <p:spPr>
          <a:xfrm>
            <a:off x="9284208" y="2605024"/>
            <a:ext cx="0" cy="512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65BF9D-FEF0-2F4A-B11E-56F15C8192A2}"/>
              </a:ext>
            </a:extLst>
          </p:cNvPr>
          <p:cNvSpPr txBox="1"/>
          <p:nvPr/>
        </p:nvSpPr>
        <p:spPr>
          <a:xfrm>
            <a:off x="7741412" y="3543100"/>
            <a:ext cx="3133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1143 </a:t>
            </a:r>
            <a:r>
              <a:rPr lang="it-IT" dirty="0" err="1"/>
              <a:t>eligible</a:t>
            </a:r>
            <a:r>
              <a:rPr lang="it-IT" dirty="0"/>
              <a:t> FDG PET/CT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CB37E00-0548-F74E-8C57-3DD4B71F702E}"/>
              </a:ext>
            </a:extLst>
          </p:cNvPr>
          <p:cNvCxnSpPr/>
          <p:nvPr/>
        </p:nvCxnSpPr>
        <p:spPr>
          <a:xfrm>
            <a:off x="9309608" y="4002024"/>
            <a:ext cx="0" cy="512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5817FB-21E3-F143-8910-315964F16CE0}"/>
              </a:ext>
            </a:extLst>
          </p:cNvPr>
          <p:cNvSpPr txBox="1"/>
          <p:nvPr/>
        </p:nvSpPr>
        <p:spPr>
          <a:xfrm>
            <a:off x="7744510" y="4901692"/>
            <a:ext cx="3133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371 </a:t>
            </a:r>
            <a:r>
              <a:rPr lang="it-IT" dirty="0" err="1"/>
              <a:t>staging</a:t>
            </a:r>
            <a:r>
              <a:rPr lang="it-IT" dirty="0"/>
              <a:t> FDG PET/CT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FE6F3D-3BFF-014F-AA5E-76ADC73C4601}"/>
              </a:ext>
            </a:extLst>
          </p:cNvPr>
          <p:cNvSpPr txBox="1"/>
          <p:nvPr/>
        </p:nvSpPr>
        <p:spPr>
          <a:xfrm>
            <a:off x="2933704" y="2628833"/>
            <a:ext cx="636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No </a:t>
            </a:r>
            <a:r>
              <a:rPr lang="it-IT" sz="1600" i="1" dirty="0" err="1"/>
              <a:t>staging</a:t>
            </a:r>
            <a:r>
              <a:rPr lang="it-IT" sz="1600" i="1" dirty="0"/>
              <a:t> </a:t>
            </a:r>
            <a:r>
              <a:rPr lang="it-IT" sz="1600" i="1" dirty="0" err="1"/>
              <a:t>purposes</a:t>
            </a:r>
            <a:r>
              <a:rPr lang="it-IT" sz="1600" i="1" dirty="0"/>
              <a:t> (e.g. </a:t>
            </a:r>
            <a:r>
              <a:rPr lang="it-IT" sz="1600" i="1" dirty="0" err="1"/>
              <a:t>response</a:t>
            </a:r>
            <a:r>
              <a:rPr lang="it-IT" sz="1600" i="1" dirty="0"/>
              <a:t> to treatment, </a:t>
            </a:r>
            <a:r>
              <a:rPr lang="it-IT" sz="1600" i="1" dirty="0" err="1"/>
              <a:t>recurrence</a:t>
            </a:r>
            <a:r>
              <a:rPr lang="it-IT" sz="1600" i="1" dirty="0"/>
              <a:t> </a:t>
            </a:r>
            <a:r>
              <a:rPr lang="it-IT" sz="1600" i="1" dirty="0" err="1"/>
              <a:t>suspicion</a:t>
            </a:r>
            <a:r>
              <a:rPr lang="it-IT" sz="1600" i="1" dirty="0"/>
              <a:t>)</a:t>
            </a:r>
          </a:p>
          <a:p>
            <a:pPr algn="ctr"/>
            <a:r>
              <a:rPr lang="it-IT" sz="1600" i="1" dirty="0" err="1"/>
              <a:t>Inflammation-infection</a:t>
            </a:r>
            <a:r>
              <a:rPr lang="it-IT" sz="1600" i="1" dirty="0"/>
              <a:t> </a:t>
            </a:r>
            <a:r>
              <a:rPr lang="it-IT" sz="1600" i="1" dirty="0" err="1"/>
              <a:t>disease</a:t>
            </a:r>
            <a:endParaRPr lang="it-IT" sz="1600" i="1" dirty="0"/>
          </a:p>
          <a:p>
            <a:pPr algn="ctr"/>
            <a:r>
              <a:rPr lang="it-IT" sz="1600" i="1" dirty="0"/>
              <a:t>Neurodegenerative </a:t>
            </a:r>
            <a:r>
              <a:rPr lang="it-IT" sz="1600" i="1" dirty="0" err="1"/>
              <a:t>disease</a:t>
            </a:r>
            <a:endParaRPr lang="it-IT" sz="16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CBABB-A7E0-D64F-86FE-B7166DC564C1}"/>
              </a:ext>
            </a:extLst>
          </p:cNvPr>
          <p:cNvSpPr txBox="1"/>
          <p:nvPr/>
        </p:nvSpPr>
        <p:spPr>
          <a:xfrm>
            <a:off x="3200405" y="4013133"/>
            <a:ext cx="581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Oncological</a:t>
            </a:r>
            <a:r>
              <a:rPr lang="it-IT" sz="1600" i="1" dirty="0"/>
              <a:t> </a:t>
            </a:r>
            <a:r>
              <a:rPr lang="it-IT" sz="1600" i="1" dirty="0" err="1"/>
              <a:t>disease</a:t>
            </a:r>
            <a:r>
              <a:rPr lang="it-IT" sz="1600" i="1" dirty="0"/>
              <a:t> </a:t>
            </a:r>
            <a:r>
              <a:rPr lang="it-IT" sz="1600" i="1" dirty="0" err="1"/>
              <a:t>not</a:t>
            </a:r>
            <a:r>
              <a:rPr lang="it-IT" sz="1600" i="1" dirty="0"/>
              <a:t> </a:t>
            </a:r>
            <a:r>
              <a:rPr lang="it-IT" sz="1600" i="1" dirty="0" err="1"/>
              <a:t>confirmed</a:t>
            </a:r>
            <a:endParaRPr lang="it-IT" sz="1600" i="1" dirty="0"/>
          </a:p>
          <a:p>
            <a:pPr algn="ctr"/>
            <a:r>
              <a:rPr lang="it-IT" sz="1600" i="1" dirty="0"/>
              <a:t>No follow-up data</a:t>
            </a:r>
          </a:p>
          <a:p>
            <a:pPr algn="ctr"/>
            <a:r>
              <a:rPr lang="it-IT" sz="1600" i="1" dirty="0"/>
              <a:t>No </a:t>
            </a:r>
            <a:r>
              <a:rPr lang="it-IT" sz="1600" i="1" dirty="0" err="1"/>
              <a:t>consent</a:t>
            </a:r>
            <a:r>
              <a:rPr lang="it-IT" sz="1600" i="1" dirty="0"/>
              <a:t> for </a:t>
            </a:r>
            <a:r>
              <a:rPr lang="it-IT" sz="1600" i="1" dirty="0" err="1"/>
              <a:t>partecipation</a:t>
            </a:r>
            <a:r>
              <a:rPr lang="it-IT" sz="1600" i="1" dirty="0"/>
              <a:t> to </a:t>
            </a:r>
            <a:r>
              <a:rPr lang="it-IT" sz="1600" i="1" dirty="0" err="1"/>
              <a:t>research</a:t>
            </a:r>
            <a:r>
              <a:rPr lang="it-IT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0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4318B74-1CB7-924C-B891-FA2E87FD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7" y="0"/>
            <a:ext cx="1162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1ECC9B3-32E7-5849-8F8E-5CEB93B4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7" y="0"/>
            <a:ext cx="1162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11CC5D7-0B31-074B-A969-81C7EF58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7" y="0"/>
            <a:ext cx="1162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B6B8B30-AAED-9F4B-A067-498CBF98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7" y="0"/>
            <a:ext cx="1162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D10EE33-3F6E-C844-8F80-880F3E6F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7" y="0"/>
            <a:ext cx="1162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74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 Leccisotti</dc:creator>
  <cp:lastModifiedBy>Luciano Giaco</cp:lastModifiedBy>
  <cp:revision>9</cp:revision>
  <dcterms:created xsi:type="dcterms:W3CDTF">2021-07-22T08:31:19Z</dcterms:created>
  <dcterms:modified xsi:type="dcterms:W3CDTF">2021-08-19T07:53:23Z</dcterms:modified>
</cp:coreProperties>
</file>