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60" r:id="rId4"/>
    <p:sldId id="258" r:id="rId5"/>
    <p:sldId id="261" r:id="rId6"/>
    <p:sldId id="259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563E-7C73-A2B0-A665-C0CB65CCF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D4B27-52E0-1C79-CB23-84321B6AF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105A7-93FB-F3F3-51AC-C27DCF91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DA0C-FE3E-E343-9748-9005FD8E543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3E3C3-B2C0-D186-64CA-B0DC5E0B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A65E-E1EC-4125-A099-261DFEDD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C701-10F9-EC4C-8646-352DC59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0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ABE1-23DE-7F2E-171E-80C59BCE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5ADD8-5E69-703B-FC60-A7B447CC4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505C-779C-EA4D-98B5-2ED5DCE3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DA0C-FE3E-E343-9748-9005FD8E543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D257-996E-3D76-41CE-CCBB47EC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2C3F7-77EA-CD29-C7E6-3BA6C488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C701-10F9-EC4C-8646-352DC59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8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D0753-FD73-3CD9-4039-81A22B45E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23FDB-DA86-E195-5154-B985E1D3E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3800D-ED49-560E-7B71-4EE269E0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DA0C-FE3E-E343-9748-9005FD8E543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FF084-A5E3-D67B-8DC4-36136F22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BE135-F614-876C-1851-F1BD63CF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C701-10F9-EC4C-8646-352DC59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9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0665-0637-91EE-EA4C-C52597CE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9829-2808-522D-5CDF-B3DC6B43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3642-6829-EA38-E3EC-297E7712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DA0C-FE3E-E343-9748-9005FD8E543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F4C3-CDA8-4047-3B1C-A230EA2B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3C435-67E7-4AB9-609B-11218B2B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C701-10F9-EC4C-8646-352DC59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9D81-C8E9-8DB3-49D5-9DE1B448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0F221-77DE-5078-D85D-C7DD23C88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40406-677A-3FF5-51E1-BAB38890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DA0C-FE3E-E343-9748-9005FD8E543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C4F6D-E0D1-EF0E-2EF5-5E083E9D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C1491-4DEE-91D6-5920-367EEBE6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C701-10F9-EC4C-8646-352DC59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6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402C-6CCE-E35D-B14A-C15C9069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0C53-CB13-05DA-3F5F-11268D7E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01E84-62DF-E665-7220-420788355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2CC16-3AEF-BA42-770E-B740AAC1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DA0C-FE3E-E343-9748-9005FD8E5438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1C77-AAD1-B5D9-8A21-78A2BCC1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4607-E5FF-1E69-ECDA-57949989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C701-10F9-EC4C-8646-352DC59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9F21-121A-589A-31E4-97FE3AFA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2149C-E31C-ABD9-7DA3-598C203B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D3C1B-6C6C-71BA-C8B9-267839425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4E25C-94DB-4FD8-A58D-725214CB7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CAC3C-B842-BC78-D775-9C4BBB648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5842A-7002-717D-1E23-8237E522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DA0C-FE3E-E343-9748-9005FD8E5438}" type="datetimeFigureOut">
              <a:rPr lang="en-US" smtClean="0"/>
              <a:t>4/3/23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95B18-A026-B407-05F2-1902830D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5278F-5549-3D1A-B6C6-7850A375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C701-10F9-EC4C-8646-352DC59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D022-C122-07DB-F652-AF2AEEDA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8394B-4178-FAF1-1990-FCEECAE1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DA0C-FE3E-E343-9748-9005FD8E5438}" type="datetimeFigureOut">
              <a:rPr lang="en-US" smtClean="0"/>
              <a:t>4/3/23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57B6E-91E1-1D84-55F6-F184A211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F206D-0247-0EB5-ADB7-097A860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C701-10F9-EC4C-8646-352DC59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2185E-7E92-0D23-B2EE-715D57E7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DA0C-FE3E-E343-9748-9005FD8E5438}" type="datetimeFigureOut">
              <a:rPr lang="en-US" smtClean="0"/>
              <a:t>4/3/23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EBD93-34A7-BB53-AD84-9973169B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0D43D-0948-49D2-F01A-9609BF5F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C701-10F9-EC4C-8646-352DC59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8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CCC71-E007-676D-3918-E1A4D2CC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95C5-A816-030D-B653-8A86BA742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27FF4-7D89-7139-4B32-B31B6C551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F87B7-6D9D-17F2-0E91-73F6F1AF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DA0C-FE3E-E343-9748-9005FD8E5438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873B6-1A36-CFEC-4760-3F39EE80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A4B0E-698D-E636-616F-4FCF0182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C701-10F9-EC4C-8646-352DC59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4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407D-B41A-6309-FFCF-F8C51ECC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BAB39-4B99-C563-CE5D-543A676D5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B0427-2D12-D940-7BD3-B8BA01ECA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D85C8-0F7E-9B25-C97F-99F8B808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ADA0C-FE3E-E343-9748-9005FD8E5438}" type="datetimeFigureOut">
              <a:rPr lang="en-US" smtClean="0"/>
              <a:t>4/3/23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4F006-6A96-896B-F211-EB98132C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850FE-0A52-61BE-2CA4-38C59FF1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CC701-10F9-EC4C-8646-352DC59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1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9C602-D74C-810A-DD71-56D121EB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5C38B-9B17-3DB9-101B-E4D115920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96E73-ACFA-29FC-6C5C-0163D3D20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ADA0C-FE3E-E343-9748-9005FD8E5438}" type="datetimeFigureOut">
              <a:rPr lang="en-US" smtClean="0"/>
              <a:t>4/3/23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9EE68-B2E8-ACB9-FCD8-D8BCB5F47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77D39-7BE9-BBDE-5777-D91139F7D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CC701-10F9-EC4C-8646-352DC596A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2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101C88-AF9F-099E-3710-67FE1E43D4B2}"/>
              </a:ext>
            </a:extLst>
          </p:cNvPr>
          <p:cNvSpPr txBox="1"/>
          <p:nvPr/>
        </p:nvSpPr>
        <p:spPr>
          <a:xfrm>
            <a:off x="1320686" y="628650"/>
            <a:ext cx="9550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WHO Guiding Principles for Genomic Data Sharing</a:t>
            </a:r>
          </a:p>
        </p:txBody>
      </p:sp>
      <p:pic>
        <p:nvPicPr>
          <p:cNvPr id="1026" name="Picture 2" descr="WHO guiding principles for pathogen genome data sharing">
            <a:extLst>
              <a:ext uri="{FF2B5EF4-FFF2-40B4-BE49-F238E27FC236}">
                <a16:creationId xmlns:a16="http://schemas.microsoft.com/office/drawing/2014/main" id="{C47A40B2-B766-717F-FA84-230A22A63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41" y="1463764"/>
            <a:ext cx="3927158" cy="508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D26881-47DC-6B67-B63E-D4E465837F03}"/>
              </a:ext>
            </a:extLst>
          </p:cNvPr>
          <p:cNvSpPr txBox="1"/>
          <p:nvPr/>
        </p:nvSpPr>
        <p:spPr>
          <a:xfrm>
            <a:off x="1502682" y="2410861"/>
            <a:ext cx="24674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Published Nov 2022</a:t>
            </a:r>
          </a:p>
          <a:p>
            <a:endParaRPr lang="en-US" sz="2200" dirty="0"/>
          </a:p>
          <a:p>
            <a:r>
              <a:rPr lang="en-US" sz="2200" dirty="0"/>
              <a:t>Summaries by </a:t>
            </a:r>
          </a:p>
          <a:p>
            <a:r>
              <a:rPr lang="en-US" sz="2200" dirty="0"/>
              <a:t>Dr. </a:t>
            </a:r>
            <a:r>
              <a:rPr lang="en-US" sz="2200" dirty="0" err="1"/>
              <a:t>Vasee</a:t>
            </a:r>
            <a:r>
              <a:rPr lang="en-US" sz="2200" dirty="0"/>
              <a:t> Moorthy</a:t>
            </a:r>
          </a:p>
          <a:p>
            <a:r>
              <a:rPr lang="en-US" sz="2200" dirty="0"/>
              <a:t>Senior Advisor R&amp;D – World Health Organization</a:t>
            </a:r>
          </a:p>
        </p:txBody>
      </p:sp>
    </p:spTree>
    <p:extLst>
      <p:ext uri="{BB962C8B-B14F-4D97-AF65-F5344CB8AC3E}">
        <p14:creationId xmlns:p14="http://schemas.microsoft.com/office/powerpoint/2010/main" val="265261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3D16E7-E002-A05C-8E9B-22F5ED67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4" y="32936"/>
            <a:ext cx="10011465" cy="68250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A64D10-BE9C-7086-3FD1-B49EF52B27B7}"/>
              </a:ext>
            </a:extLst>
          </p:cNvPr>
          <p:cNvSpPr txBox="1"/>
          <p:nvPr/>
        </p:nvSpPr>
        <p:spPr>
          <a:xfrm>
            <a:off x="8021255" y="6455732"/>
            <a:ext cx="390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Courtesy of </a:t>
            </a:r>
            <a:r>
              <a:rPr lang="en-US" dirty="0" err="1"/>
              <a:t>Vasee</a:t>
            </a:r>
            <a:r>
              <a:rPr lang="en-US" dirty="0"/>
              <a:t> Moorthy, WHO, 2023</a:t>
            </a:r>
          </a:p>
        </p:txBody>
      </p:sp>
    </p:spTree>
    <p:extLst>
      <p:ext uri="{BB962C8B-B14F-4D97-AF65-F5344CB8AC3E}">
        <p14:creationId xmlns:p14="http://schemas.microsoft.com/office/powerpoint/2010/main" val="308078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E6DAF-607B-5AD7-6505-171CF4A6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4866"/>
            <a:ext cx="9855850" cy="68531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A6B52-49A0-DEE0-3CE7-8507117FBA73}"/>
              </a:ext>
            </a:extLst>
          </p:cNvPr>
          <p:cNvSpPr txBox="1"/>
          <p:nvPr/>
        </p:nvSpPr>
        <p:spPr>
          <a:xfrm>
            <a:off x="8021255" y="6455732"/>
            <a:ext cx="390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Courtesy of </a:t>
            </a:r>
            <a:r>
              <a:rPr lang="en-US" dirty="0" err="1"/>
              <a:t>Vasee</a:t>
            </a:r>
            <a:r>
              <a:rPr lang="en-US" dirty="0"/>
              <a:t> Moorthy, WHO, 2023</a:t>
            </a:r>
          </a:p>
        </p:txBody>
      </p:sp>
    </p:spTree>
    <p:extLst>
      <p:ext uri="{BB962C8B-B14F-4D97-AF65-F5344CB8AC3E}">
        <p14:creationId xmlns:p14="http://schemas.microsoft.com/office/powerpoint/2010/main" val="118072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0668A9-E95B-35F1-FAD9-517613E9C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3437"/>
            <a:ext cx="9796612" cy="68545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A87645-36A7-331B-B448-5CC8D1A925C3}"/>
              </a:ext>
            </a:extLst>
          </p:cNvPr>
          <p:cNvSpPr txBox="1"/>
          <p:nvPr/>
        </p:nvSpPr>
        <p:spPr>
          <a:xfrm>
            <a:off x="8021255" y="6455732"/>
            <a:ext cx="390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Courtesy of </a:t>
            </a:r>
            <a:r>
              <a:rPr lang="en-US" dirty="0" err="1"/>
              <a:t>Vasee</a:t>
            </a:r>
            <a:r>
              <a:rPr lang="en-US" dirty="0"/>
              <a:t> Moorthy, WHO, 2023</a:t>
            </a:r>
          </a:p>
        </p:txBody>
      </p:sp>
    </p:spTree>
    <p:extLst>
      <p:ext uri="{BB962C8B-B14F-4D97-AF65-F5344CB8AC3E}">
        <p14:creationId xmlns:p14="http://schemas.microsoft.com/office/powerpoint/2010/main" val="418691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331B85-00FD-6771-97D4-C0F29ADB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8" y="4772"/>
            <a:ext cx="9769928" cy="68532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970498-DBB8-AFFE-D5CA-08B1CAF089C0}"/>
              </a:ext>
            </a:extLst>
          </p:cNvPr>
          <p:cNvSpPr txBox="1"/>
          <p:nvPr/>
        </p:nvSpPr>
        <p:spPr>
          <a:xfrm>
            <a:off x="8021255" y="6455732"/>
            <a:ext cx="390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Courtesy of </a:t>
            </a:r>
            <a:r>
              <a:rPr lang="en-US" dirty="0" err="1"/>
              <a:t>Vasee</a:t>
            </a:r>
            <a:r>
              <a:rPr lang="en-US" dirty="0"/>
              <a:t> Moorthy, WHO, 2023</a:t>
            </a:r>
          </a:p>
        </p:txBody>
      </p:sp>
    </p:spTree>
    <p:extLst>
      <p:ext uri="{BB962C8B-B14F-4D97-AF65-F5344CB8AC3E}">
        <p14:creationId xmlns:p14="http://schemas.microsoft.com/office/powerpoint/2010/main" val="205650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920868-1EFB-F3AB-CA0F-4E90A150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3409"/>
            <a:ext cx="9825354" cy="6834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9B5785-C0E9-0346-13E5-368CF706D6C7}"/>
              </a:ext>
            </a:extLst>
          </p:cNvPr>
          <p:cNvSpPr txBox="1"/>
          <p:nvPr/>
        </p:nvSpPr>
        <p:spPr>
          <a:xfrm>
            <a:off x="8021255" y="6455732"/>
            <a:ext cx="390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Courtesy of </a:t>
            </a:r>
            <a:r>
              <a:rPr lang="en-US" dirty="0" err="1"/>
              <a:t>Vasee</a:t>
            </a:r>
            <a:r>
              <a:rPr lang="en-US" dirty="0"/>
              <a:t> Moorthy, WHO, 2023</a:t>
            </a:r>
          </a:p>
        </p:txBody>
      </p:sp>
    </p:spTree>
    <p:extLst>
      <p:ext uri="{BB962C8B-B14F-4D97-AF65-F5344CB8AC3E}">
        <p14:creationId xmlns:p14="http://schemas.microsoft.com/office/powerpoint/2010/main" val="320758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1B1E24-6A0F-184A-B5EB-6E7000CA7B4E}"/>
              </a:ext>
            </a:extLst>
          </p:cNvPr>
          <p:cNvSpPr txBox="1"/>
          <p:nvPr/>
        </p:nvSpPr>
        <p:spPr>
          <a:xfrm>
            <a:off x="826769" y="1659285"/>
            <a:ext cx="105384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Will there be adverse repercussions to my sharing the data more openly?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Will I be scooped if I submit my sequence data to an international platform?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Will I be acknowledged?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Will my country have access to medical products developed based on sequences?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can sequence sharing align with the open science movement?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CF09B-CCAB-61DE-B2C8-E5CF2D75E343}"/>
              </a:ext>
            </a:extLst>
          </p:cNvPr>
          <p:cNvSpPr txBox="1"/>
          <p:nvPr/>
        </p:nvSpPr>
        <p:spPr>
          <a:xfrm>
            <a:off x="2823661" y="342900"/>
            <a:ext cx="654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Common data sharing questions…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3B609-8A4D-CE53-2986-50150F5F2C56}"/>
              </a:ext>
            </a:extLst>
          </p:cNvPr>
          <p:cNvSpPr txBox="1"/>
          <p:nvPr/>
        </p:nvSpPr>
        <p:spPr>
          <a:xfrm>
            <a:off x="5022628" y="5787390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28006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128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Griffiths</dc:creator>
  <cp:lastModifiedBy>Emma Griffiths</cp:lastModifiedBy>
  <cp:revision>3</cp:revision>
  <dcterms:created xsi:type="dcterms:W3CDTF">2023-03-24T21:42:28Z</dcterms:created>
  <dcterms:modified xsi:type="dcterms:W3CDTF">2023-04-03T22:52:48Z</dcterms:modified>
</cp:coreProperties>
</file>