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37"/>
  </p:normalViewPr>
  <p:slideViewPr>
    <p:cSldViewPr snapToGrid="0">
      <p:cViewPr varScale="1">
        <p:scale>
          <a:sx n="103" d="100"/>
          <a:sy n="103" d="100"/>
        </p:scale>
        <p:origin x="89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6ECF-EBBB-6068-9D4A-CACBB6B3DA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6E0423-28C1-55BE-BC02-8CF9D002B8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9F8C5D-C207-3AD4-BF0C-EC5F0DA43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57F62A-B421-D940-9707-CA8A21614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E67F1-D466-18A0-9EC0-17FC3961F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1671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E5931-1A1C-E404-5FF2-261C041A5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AAEDF9-530F-A52C-9A03-C0B2BBB5B7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91F1E-867E-EA2A-B169-AE686640E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19781B-C9E6-9A68-7FE0-3F095E3890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E97EA-0320-5A4F-7391-68E831DB97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00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890B786-CF8F-27D4-4CCF-638CD69C24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2EBAE8-A1D2-39A8-73AA-A766F4B1F6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F787CB-C794-F6B5-4378-02951C75E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16CF3-75E1-92B9-9058-E1B2254180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19FFDC-577C-49F3-FD90-061664E346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277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18568-0979-BD65-6B0A-3F86E32F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58A8C9-BAF1-33D3-5CB0-206331777F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2D42A2-750B-6F34-3916-AD8BA6D51B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6879E1-CB52-13F3-0F75-106F0E073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610C05-B9F2-D39B-28B1-819938145E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171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629D7-CF2D-0EA9-5346-BD01EABB6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683DD6-55C6-DB68-C1E9-41CA08AFB3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BC6A7F-1A9F-A5EE-C009-F89A1BAF3B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E052F7-AE1D-9FAC-328B-5D67F3014C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B50FFC-9DE3-2F06-53AA-3841BCED0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03217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A1068-D443-C64F-6286-3F0F8132C7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3566BC-742D-6259-8AEF-EFF125C498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A00BAE-32D5-16AF-96A0-A058487E44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AD738-4893-B83E-BAC5-59B6086D3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DD3D03-40D1-5D7D-5884-6ACEE8E23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D0BF6DB-0076-4AA3-3DA2-6307A798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3163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6DB15-79CC-E886-0C84-6018480D5A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8FEF75-8E68-4477-78A7-1CC01000EA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CB2442-06E9-FCC4-F24E-A6FC397301C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094C845-C637-7B7D-EB17-C0606E42EF5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55E4A8-ECEC-D3DE-B13E-30BCBBD57F7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3C94A0-0578-E34A-A689-90D11FA13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254BEB-FE09-E0FF-DD2E-80F21A5CBC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0205DD6-C85D-5395-8896-361297B48E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04431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4976FE-FE32-D37B-A435-64670F97C7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C8D5213-9935-5282-8A33-9082E47D92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9BF7F3-F876-E39B-2582-2AF1723A5C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FA188BD-8F8C-7337-B958-DC029BEF3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3638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3FD2AC-E07F-D95F-00F8-26AA56522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B51615-CBFF-88F3-6465-3316910A3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DFB19-6E37-34AC-1ABB-A494B0285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6851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D28FE-35C2-8296-A862-9B4FD49569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24FAD5-E735-0BDA-F868-0B48F7457D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F8411B-309F-5328-8585-C05DE2231F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05D8FF-FBFF-8428-5F24-A46ED8CBC4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EFDBE2-FA3A-FF56-0336-EFB46E3B2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0752FC-0189-BF23-FF34-BB88397B9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462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0E03DC-8AF4-3128-DA0F-ED77A1445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B256D4C-7FF4-B0BD-A65D-740CA6DB60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9975A-9B51-9C4E-66FB-CB499FA6CDC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7757C5-178A-7909-84CA-C65CF30E7B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0D99FE-BB51-9217-03D8-70E4C080C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2C9E00-26DB-2790-2C97-121DF96ED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1005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0F0891-B00A-0F15-458D-88FDCE8793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98E4F3-5077-3B40-111F-6244E979A9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E2019F-1EFD-7DAA-147A-D8B249C8825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2DAD1CC-F419-BE43-B07C-CF627963ADC3}" type="datetimeFigureOut">
              <a:rPr lang="en-US" smtClean="0"/>
              <a:t>9/5/23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37DACA-58A4-4CFD-F47F-CD6CDB68C4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66A2A8-7A4C-A3B9-35BD-DF9421BAC44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3DAC24-70B8-3645-85BA-6A421E8A96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50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D89C5BB-8A50-DD0B-6387-26E96A74105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861"/>
          <a:stretch/>
        </p:blipFill>
        <p:spPr>
          <a:xfrm>
            <a:off x="1804945" y="1324059"/>
            <a:ext cx="6696504" cy="90015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DE49FD1-F5B6-8D3C-4D77-009525D1649F}"/>
              </a:ext>
            </a:extLst>
          </p:cNvPr>
          <p:cNvSpPr txBox="1"/>
          <p:nvPr/>
        </p:nvSpPr>
        <p:spPr>
          <a:xfrm>
            <a:off x="518984" y="420129"/>
            <a:ext cx="106885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b="1" dirty="0" err="1"/>
              <a:t>sampleId</a:t>
            </a:r>
            <a:r>
              <a:rPr lang="en-US" dirty="0"/>
              <a:t> is important because it gets used to name the names after they are processed. It must take this format (although your sample will have a slightly different name).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51DF6E6-73A9-9FD0-9734-CF9E8D790052}"/>
              </a:ext>
            </a:extLst>
          </p:cNvPr>
          <p:cNvSpPr txBox="1"/>
          <p:nvPr/>
        </p:nvSpPr>
        <p:spPr>
          <a:xfrm>
            <a:off x="1024442" y="2817340"/>
            <a:ext cx="21490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Must have this prefix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A771A1E-907C-FC17-B990-D01AB506D961}"/>
              </a:ext>
            </a:extLst>
          </p:cNvPr>
          <p:cNvSpPr txBox="1"/>
          <p:nvPr/>
        </p:nvSpPr>
        <p:spPr>
          <a:xfrm>
            <a:off x="3059592" y="3895121"/>
            <a:ext cx="15483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BioProject</a:t>
            </a:r>
            <a:r>
              <a:rPr lang="en-US" dirty="0"/>
              <a:t> number (use the one from our shared Excel file)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A8C8B9-10FE-9597-0DC7-4AE2E8269670}"/>
              </a:ext>
            </a:extLst>
          </p:cNvPr>
          <p:cNvSpPr txBox="1"/>
          <p:nvPr/>
        </p:nvSpPr>
        <p:spPr>
          <a:xfrm>
            <a:off x="4065778" y="2736503"/>
            <a:ext cx="277704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 simple and concise string </a:t>
            </a:r>
          </a:p>
          <a:p>
            <a:r>
              <a:rPr lang="en-US" dirty="0"/>
              <a:t>with only letters/numbers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E7495AB-2A11-6D84-2785-DE3D856DD923}"/>
              </a:ext>
            </a:extLst>
          </p:cNvPr>
          <p:cNvSpPr txBox="1"/>
          <p:nvPr/>
        </p:nvSpPr>
        <p:spPr>
          <a:xfrm>
            <a:off x="5419732" y="3895121"/>
            <a:ext cx="1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Should be numbered 1-N, one for each sample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423FBB3-4AE2-34E2-D601-0FAFB2ADE07E}"/>
              </a:ext>
            </a:extLst>
          </p:cNvPr>
          <p:cNvSpPr txBox="1"/>
          <p:nvPr/>
        </p:nvSpPr>
        <p:spPr>
          <a:xfrm>
            <a:off x="7584101" y="2736503"/>
            <a:ext cx="1548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Collection date. If you cannot figure it out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76420AE-2B03-6C22-C691-DF0BC2091907}"/>
              </a:ext>
            </a:extLst>
          </p:cNvPr>
          <p:cNvCxnSpPr/>
          <p:nvPr/>
        </p:nvCxnSpPr>
        <p:spPr>
          <a:xfrm flipV="1">
            <a:off x="2409568" y="2323070"/>
            <a:ext cx="0" cy="41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D930E595-A0DA-7095-8A0B-A307715BBBC3}"/>
              </a:ext>
            </a:extLst>
          </p:cNvPr>
          <p:cNvCxnSpPr>
            <a:cxnSpLocks/>
          </p:cNvCxnSpPr>
          <p:nvPr/>
        </p:nvCxnSpPr>
        <p:spPr>
          <a:xfrm flipV="1">
            <a:off x="3682314" y="2323070"/>
            <a:ext cx="0" cy="15720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C986EC-5DD4-11B9-3390-77D92883217A}"/>
              </a:ext>
            </a:extLst>
          </p:cNvPr>
          <p:cNvCxnSpPr/>
          <p:nvPr/>
        </p:nvCxnSpPr>
        <p:spPr>
          <a:xfrm flipV="1">
            <a:off x="5436973" y="2323070"/>
            <a:ext cx="0" cy="4134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96B1E8FA-BB80-921F-1F8F-4E066EA4870E}"/>
              </a:ext>
            </a:extLst>
          </p:cNvPr>
          <p:cNvCxnSpPr>
            <a:cxnSpLocks/>
          </p:cNvCxnSpPr>
          <p:nvPr/>
        </p:nvCxnSpPr>
        <p:spPr>
          <a:xfrm flipH="1" flipV="1">
            <a:off x="6842820" y="2323070"/>
            <a:ext cx="645375" cy="494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704733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116EC57-A872-B574-F010-E0E1A1B264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213" y="1244364"/>
            <a:ext cx="10940145" cy="239315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D5C2F4C-BCB6-B402-952D-4D8319B8A224}"/>
              </a:ext>
            </a:extLst>
          </p:cNvPr>
          <p:cNvSpPr txBox="1"/>
          <p:nvPr/>
        </p:nvSpPr>
        <p:spPr>
          <a:xfrm>
            <a:off x="259491" y="4324864"/>
            <a:ext cx="116244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Using the publication, or references cited in it, start to fill in the collection information. Don’t use spaces in any names.</a:t>
            </a:r>
          </a:p>
          <a:p>
            <a:pPr marL="342900" indent="-342900">
              <a:buAutoNum type="arabicPeriod"/>
            </a:pPr>
            <a:r>
              <a:rPr lang="en-US" dirty="0"/>
              <a:t>For Lat/Long (if they are not provided) look up the named city/landmark.</a:t>
            </a:r>
          </a:p>
        </p:txBody>
      </p:sp>
    </p:spTree>
    <p:extLst>
      <p:ext uri="{BB962C8B-B14F-4D97-AF65-F5344CB8AC3E}">
        <p14:creationId xmlns:p14="http://schemas.microsoft.com/office/powerpoint/2010/main" val="1016082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4D08D8F-19C1-C1B3-996C-814512951F9B}"/>
              </a:ext>
            </a:extLst>
          </p:cNvPr>
          <p:cNvSpPr txBox="1"/>
          <p:nvPr/>
        </p:nvSpPr>
        <p:spPr>
          <a:xfrm>
            <a:off x="356286" y="2730841"/>
            <a:ext cx="1030553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Same for collection times. Sometimes flies are collected over a range of dates. You can provide the minimum/max possible dates (e.g., if only July is listed as the collection time, give the days as 1-31). </a:t>
            </a:r>
          </a:p>
          <a:p>
            <a:pPr marL="342900" indent="-342900">
              <a:buAutoNum type="arabicPeriod"/>
            </a:pPr>
            <a:r>
              <a:rPr lang="en-US" dirty="0" err="1"/>
              <a:t>bio_rep</a:t>
            </a:r>
            <a:r>
              <a:rPr lang="en-US" dirty="0"/>
              <a:t>=1 for all of your samples</a:t>
            </a:r>
          </a:p>
          <a:p>
            <a:pPr marL="342900" indent="-342900">
              <a:buAutoNum type="arabicPeriod"/>
            </a:pPr>
            <a:r>
              <a:rPr lang="en-US" dirty="0" err="1"/>
              <a:t>tech_rep</a:t>
            </a:r>
            <a:r>
              <a:rPr lang="en-US" dirty="0"/>
              <a:t>=1-N. Was the same sample of DNA sequenced twice?</a:t>
            </a:r>
          </a:p>
          <a:p>
            <a:pPr marL="342900" indent="-342900">
              <a:buAutoNum type="arabicPeriod"/>
            </a:pPr>
            <a:r>
              <a:rPr lang="en-US" dirty="0" err="1"/>
              <a:t>Exp_rep</a:t>
            </a:r>
            <a:r>
              <a:rPr lang="en-US" dirty="0"/>
              <a:t>=bespoke. Come up with a descriptor that includes the treatment, the generation (if available).</a:t>
            </a:r>
          </a:p>
          <a:p>
            <a:pPr marL="342900" indent="-342900">
              <a:buAutoNum type="arabicPeriod"/>
            </a:pPr>
            <a:r>
              <a:rPr lang="en-US" dirty="0" err="1"/>
              <a:t>Loc_rep</a:t>
            </a:r>
            <a:r>
              <a:rPr lang="en-US" dirty="0"/>
              <a:t>=1</a:t>
            </a:r>
          </a:p>
          <a:p>
            <a:pPr marL="342900" indent="-342900">
              <a:buAutoNum type="arabicPeriod"/>
            </a:pPr>
            <a:r>
              <a:rPr lang="en-US" dirty="0" err="1"/>
              <a:t>nFlies</a:t>
            </a:r>
            <a:r>
              <a:rPr lang="en-US" dirty="0"/>
              <a:t>=figure out from paper</a:t>
            </a:r>
          </a:p>
          <a:p>
            <a:pPr marL="342900" indent="-342900">
              <a:buAutoNum type="arabicPeriod"/>
            </a:pPr>
            <a:r>
              <a:rPr lang="en-US" dirty="0" err="1"/>
              <a:t>Library_type</a:t>
            </a:r>
            <a:r>
              <a:rPr lang="en-US" dirty="0"/>
              <a:t>=pooled</a:t>
            </a:r>
          </a:p>
          <a:p>
            <a:pPr marL="342900" indent="-342900">
              <a:buAutoNum type="arabicPeriod"/>
            </a:pPr>
            <a:r>
              <a:rPr lang="en-US" dirty="0" err="1"/>
              <a:t>Sampling_strategy</a:t>
            </a:r>
            <a:r>
              <a:rPr lang="en-US" dirty="0"/>
              <a:t>=</a:t>
            </a:r>
            <a:r>
              <a:rPr lang="en-US" dirty="0" err="1"/>
              <a:t>ExpEvo</a:t>
            </a:r>
            <a:endParaRPr lang="en-US" dirty="0"/>
          </a:p>
          <a:p>
            <a:pPr marL="342900" indent="-342900">
              <a:buAutoNum type="arabicPeriod"/>
            </a:pPr>
            <a:r>
              <a:rPr lang="en-US" dirty="0"/>
              <a:t>Platform=figure out from paper</a:t>
            </a:r>
          </a:p>
          <a:p>
            <a:pPr marL="342900" indent="-342900">
              <a:buAutoNum type="arabicPeriod"/>
            </a:pPr>
            <a:r>
              <a:rPr lang="en-US" dirty="0" err="1"/>
              <a:t>SRA_accession</a:t>
            </a:r>
            <a:r>
              <a:rPr lang="en-US" dirty="0"/>
              <a:t>=from shared excel file</a:t>
            </a:r>
          </a:p>
          <a:p>
            <a:pPr marL="342900" indent="-342900">
              <a:buAutoNum type="arabicPeriod"/>
            </a:pPr>
            <a:r>
              <a:rPr lang="en-US" dirty="0"/>
              <a:t>Look up </a:t>
            </a:r>
            <a:r>
              <a:rPr lang="en-US" dirty="0" err="1"/>
              <a:t>doi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B101DB-6776-602D-1085-762026900F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286" y="317959"/>
            <a:ext cx="11197281" cy="1812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10724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2509</TotalTime>
  <Words>252</Words>
  <Application>Microsoft Macintosh PowerPoint</Application>
  <PresentationFormat>Widescreen</PresentationFormat>
  <Paragraphs>20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Bergland, Alan Olav (aob2x)</dc:creator>
  <cp:lastModifiedBy>Bergland, Alan Olav (aob2x)</cp:lastModifiedBy>
  <cp:revision>2</cp:revision>
  <dcterms:created xsi:type="dcterms:W3CDTF">2023-09-05T20:53:25Z</dcterms:created>
  <dcterms:modified xsi:type="dcterms:W3CDTF">2023-09-07T14:42:54Z</dcterms:modified>
</cp:coreProperties>
</file>