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13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C82-14B0-A346-8A85-EF02338297C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C2D1-D63E-C54E-878C-0FCD771D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2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C82-14B0-A346-8A85-EF02338297C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C2D1-D63E-C54E-878C-0FCD771D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8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C82-14B0-A346-8A85-EF02338297C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C2D1-D63E-C54E-878C-0FCD771D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C82-14B0-A346-8A85-EF02338297C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C2D1-D63E-C54E-878C-0FCD771D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6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C82-14B0-A346-8A85-EF02338297C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C2D1-D63E-C54E-878C-0FCD771D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C82-14B0-A346-8A85-EF02338297C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C2D1-D63E-C54E-878C-0FCD771D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C82-14B0-A346-8A85-EF02338297C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C2D1-D63E-C54E-878C-0FCD771D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2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C82-14B0-A346-8A85-EF02338297C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C2D1-D63E-C54E-878C-0FCD771D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5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C82-14B0-A346-8A85-EF02338297C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C2D1-D63E-C54E-878C-0FCD771D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0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C82-14B0-A346-8A85-EF02338297C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C2D1-D63E-C54E-878C-0FCD771D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C82-14B0-A346-8A85-EF02338297C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C2D1-D63E-C54E-878C-0FCD771D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6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AC82-14B0-A346-8A85-EF02338297C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1C2D1-D63E-C54E-878C-0FCD771D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9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35001" y="0"/>
            <a:ext cx="7654636" cy="685800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2109046" y="783609"/>
            <a:ext cx="5078167" cy="4882853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0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35001" y="0"/>
            <a:ext cx="7654636" cy="685800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2109046" y="783609"/>
            <a:ext cx="5078167" cy="4882853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2021" y="1614824"/>
            <a:ext cx="650394" cy="6503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25212" y="969818"/>
            <a:ext cx="650394" cy="6503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00803" y="1295015"/>
            <a:ext cx="650394" cy="65039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7612" y="2265218"/>
            <a:ext cx="650394" cy="6503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79618" y="4491182"/>
            <a:ext cx="650394" cy="6503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36127" y="2496127"/>
            <a:ext cx="650394" cy="65039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75157" y="3963169"/>
            <a:ext cx="650394" cy="6503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28006" y="3387436"/>
            <a:ext cx="650394" cy="6503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24763" y="4938760"/>
            <a:ext cx="650394" cy="65039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55209" y="4613563"/>
            <a:ext cx="650394" cy="6503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49960" y="1145309"/>
            <a:ext cx="650394" cy="6503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00015" y="3387436"/>
            <a:ext cx="650394" cy="65039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35001" y="0"/>
            <a:ext cx="7654636" cy="685800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2109046" y="783609"/>
            <a:ext cx="5078167" cy="4882853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74818" y="969818"/>
            <a:ext cx="1951182" cy="650394"/>
            <a:chOff x="311727" y="969818"/>
            <a:chExt cx="3048000" cy="1016000"/>
          </a:xfrm>
        </p:grpSpPr>
        <p:sp>
          <p:nvSpPr>
            <p:cNvPr id="6" name="Rectangle 5"/>
            <p:cNvSpPr/>
            <p:nvPr/>
          </p:nvSpPr>
          <p:spPr>
            <a:xfrm>
              <a:off x="311727" y="969818"/>
              <a:ext cx="1016000" cy="1016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27727" y="969818"/>
              <a:ext cx="1016000" cy="1016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43727" y="969818"/>
              <a:ext cx="1016000" cy="101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85936" y="2020839"/>
            <a:ext cx="1951182" cy="650394"/>
            <a:chOff x="311727" y="969818"/>
            <a:chExt cx="3048000" cy="1016000"/>
          </a:xfrm>
        </p:grpSpPr>
        <p:sp>
          <p:nvSpPr>
            <p:cNvPr id="11" name="Rectangle 10"/>
            <p:cNvSpPr/>
            <p:nvPr/>
          </p:nvSpPr>
          <p:spPr>
            <a:xfrm>
              <a:off x="311727" y="969818"/>
              <a:ext cx="1016000" cy="1016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27727" y="969818"/>
              <a:ext cx="1016000" cy="1016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43727" y="969818"/>
              <a:ext cx="1016000" cy="101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79618" y="3225800"/>
            <a:ext cx="1951182" cy="650394"/>
            <a:chOff x="311727" y="969818"/>
            <a:chExt cx="3048000" cy="1016000"/>
          </a:xfrm>
        </p:grpSpPr>
        <p:sp>
          <p:nvSpPr>
            <p:cNvPr id="15" name="Rectangle 14"/>
            <p:cNvSpPr/>
            <p:nvPr/>
          </p:nvSpPr>
          <p:spPr>
            <a:xfrm>
              <a:off x="311727" y="969818"/>
              <a:ext cx="1016000" cy="1016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27727" y="969818"/>
              <a:ext cx="1016000" cy="1016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43727" y="969818"/>
              <a:ext cx="1016000" cy="101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75606" y="4428835"/>
            <a:ext cx="1951182" cy="650394"/>
            <a:chOff x="311727" y="969818"/>
            <a:chExt cx="3048000" cy="1016000"/>
          </a:xfrm>
        </p:grpSpPr>
        <p:sp>
          <p:nvSpPr>
            <p:cNvPr id="19" name="Rectangle 18"/>
            <p:cNvSpPr/>
            <p:nvPr/>
          </p:nvSpPr>
          <p:spPr>
            <a:xfrm>
              <a:off x="311727" y="969818"/>
              <a:ext cx="1016000" cy="1016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27727" y="969818"/>
              <a:ext cx="1016000" cy="1016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43727" y="969818"/>
              <a:ext cx="1016000" cy="1016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577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35001" y="0"/>
            <a:ext cx="7654636" cy="685800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2109046" y="783609"/>
            <a:ext cx="5078167" cy="4882853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74818" y="969818"/>
            <a:ext cx="650394" cy="6503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25212" y="969818"/>
            <a:ext cx="650394" cy="6503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75606" y="969818"/>
            <a:ext cx="650394" cy="65039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85936" y="2020839"/>
            <a:ext cx="650394" cy="6503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36330" y="2020839"/>
            <a:ext cx="650394" cy="65039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86724" y="2020839"/>
            <a:ext cx="650394" cy="6503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79618" y="3225800"/>
            <a:ext cx="650394" cy="65039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30012" y="3225800"/>
            <a:ext cx="650394" cy="6503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80406" y="3225800"/>
            <a:ext cx="650394" cy="6503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75606" y="4428835"/>
            <a:ext cx="650394" cy="65039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26000" y="4428835"/>
            <a:ext cx="650394" cy="6503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76394" y="4428835"/>
            <a:ext cx="650394" cy="6503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35001" y="0"/>
            <a:ext cx="7654636" cy="685800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2109046" y="783609"/>
            <a:ext cx="5078167" cy="4882853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6648" y="1955029"/>
            <a:ext cx="650394" cy="6503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88041" y="1955029"/>
            <a:ext cx="650394" cy="6503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55997" y="1955029"/>
            <a:ext cx="650394" cy="65039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56648" y="2815165"/>
            <a:ext cx="650394" cy="6503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88041" y="2815165"/>
            <a:ext cx="650394" cy="65039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55997" y="2815165"/>
            <a:ext cx="650394" cy="6503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56648" y="3837709"/>
            <a:ext cx="650394" cy="65039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88041" y="3837709"/>
            <a:ext cx="650394" cy="6503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55997" y="3837709"/>
            <a:ext cx="650394" cy="65039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7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Jarrett Byrnes</dc:creator>
  <cp:lastModifiedBy>Jarrett Byrnes</cp:lastModifiedBy>
  <cp:revision>4</cp:revision>
  <dcterms:created xsi:type="dcterms:W3CDTF">2016-11-14T19:13:27Z</dcterms:created>
  <dcterms:modified xsi:type="dcterms:W3CDTF">2016-11-14T21:49:56Z</dcterms:modified>
</cp:coreProperties>
</file>