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8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2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659D-6DDD-AE43-94FD-EC09B769DCE9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97CAF-178A-624E-978A-FF7B5AC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87450" y="2997200"/>
            <a:ext cx="1368425" cy="1368425"/>
            <a:chOff x="748" y="1888"/>
            <a:chExt cx="862" cy="86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748" y="1888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748" y="2296"/>
              <a:ext cx="8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59113" y="1989138"/>
            <a:ext cx="1368425" cy="1368425"/>
            <a:chOff x="748" y="1888"/>
            <a:chExt cx="862" cy="862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748" y="1888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48" y="2296"/>
              <a:ext cx="8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987675" y="4005263"/>
            <a:ext cx="1368425" cy="1368425"/>
            <a:chOff x="748" y="1888"/>
            <a:chExt cx="862" cy="862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748" y="1888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48" y="2296"/>
              <a:ext cx="8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82863" y="2727325"/>
            <a:ext cx="428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A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00563" y="1700213"/>
            <a:ext cx="384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B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440799" y="3759481"/>
            <a:ext cx="384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B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555875" y="4221163"/>
            <a:ext cx="518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!A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440799" y="3157818"/>
            <a:ext cx="475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!B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429686" y="5173943"/>
            <a:ext cx="475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!B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1733831" y="275141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dirty="0" smtClean="0">
                <a:latin typeface="Avenir Heavy"/>
                <a:cs typeface="Avenir Heavy"/>
              </a:rPr>
              <a:t>p(A)</a:t>
            </a:r>
            <a:endParaRPr lang="en-GB" b="1" dirty="0">
              <a:latin typeface="Avenir Heavy"/>
              <a:cs typeface="Avenir Heavy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3333473" y="1755029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dirty="0" smtClean="0">
                <a:latin typeface="Avenir Heavy"/>
                <a:cs typeface="Avenir Heavy"/>
              </a:rPr>
              <a:t>p(B | A)</a:t>
            </a:r>
            <a:endParaRPr lang="en-GB" b="1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98363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87450" y="2997200"/>
            <a:ext cx="1368425" cy="1368425"/>
            <a:chOff x="748" y="1888"/>
            <a:chExt cx="862" cy="862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748" y="1888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748" y="2296"/>
              <a:ext cx="8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059113" y="1989138"/>
            <a:ext cx="1368425" cy="1368425"/>
            <a:chOff x="748" y="1888"/>
            <a:chExt cx="862" cy="862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748" y="1888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48" y="2296"/>
              <a:ext cx="8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987675" y="4005263"/>
            <a:ext cx="1368425" cy="1368425"/>
            <a:chOff x="748" y="1888"/>
            <a:chExt cx="862" cy="862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748" y="1888"/>
              <a:ext cx="86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48" y="2296"/>
              <a:ext cx="81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Avenir Heavy"/>
                <a:cs typeface="Avenir Heavy"/>
              </a:endParaRPr>
            </a:p>
          </p:txBody>
        </p:sp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82863" y="2727325"/>
            <a:ext cx="428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A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00563" y="1700213"/>
            <a:ext cx="384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B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440799" y="3759481"/>
            <a:ext cx="384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B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555875" y="4221163"/>
            <a:ext cx="518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!A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4440799" y="3157818"/>
            <a:ext cx="475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!B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429686" y="5173943"/>
            <a:ext cx="475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sz="2400" b="1" dirty="0" smtClean="0">
                <a:latin typeface="Avenir Heavy"/>
                <a:cs typeface="Avenir Heavy"/>
              </a:rPr>
              <a:t>!B</a:t>
            </a:r>
            <a:endParaRPr lang="en-GB" sz="2400" b="1" dirty="0">
              <a:latin typeface="Avenir Heavy"/>
              <a:cs typeface="Avenir Heavy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3333473" y="1755029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dirty="0" smtClean="0">
                <a:latin typeface="Avenir Heavy"/>
                <a:cs typeface="Avenir Heavy"/>
              </a:rPr>
              <a:t>p(B | A)</a:t>
            </a:r>
            <a:endParaRPr lang="en-GB" b="1" dirty="0">
              <a:latin typeface="Avenir Heavy"/>
              <a:cs typeface="Avenir Heavy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3215937" y="3775774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b="1" dirty="0" smtClean="0">
                <a:latin typeface="Avenir Heavy"/>
                <a:cs typeface="Avenir Heavy"/>
              </a:rPr>
              <a:t>p(B | !A)</a:t>
            </a:r>
            <a:endParaRPr lang="en-GB" b="1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80101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957540"/>
              </p:ext>
            </p:extLst>
          </p:nvPr>
        </p:nvGraphicFramePr>
        <p:xfrm>
          <a:off x="763536" y="2315881"/>
          <a:ext cx="6646629" cy="180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587500" imgH="431800" progId="Equation.3">
                  <p:embed/>
                </p:oleObj>
              </mc:Choice>
              <mc:Fallback>
                <p:oleObj name="Equation" r:id="rId3" imgW="1587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36" y="2315881"/>
                        <a:ext cx="6646629" cy="1807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645647" y="2315881"/>
            <a:ext cx="2286000" cy="82176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69882" y="1270000"/>
            <a:ext cx="245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Likelihood: L(H|D)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45647" y="1731665"/>
            <a:ext cx="986118" cy="434806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3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422667"/>
              </p:ext>
            </p:extLst>
          </p:nvPr>
        </p:nvGraphicFramePr>
        <p:xfrm>
          <a:off x="763536" y="2315881"/>
          <a:ext cx="6646629" cy="180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87500" imgH="431800" progId="Equation.3">
                  <p:embed/>
                </p:oleObj>
              </mc:Choice>
              <mc:Fallback>
                <p:oleObj name="Equation" r:id="rId3" imgW="1587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36" y="2315881"/>
                        <a:ext cx="6646629" cy="1807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5886823" y="2315881"/>
            <a:ext cx="1523341" cy="82176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02905" y="1039167"/>
            <a:ext cx="221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Prior Probability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6648824" y="1500832"/>
            <a:ext cx="761341" cy="665639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5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855191"/>
              </p:ext>
            </p:extLst>
          </p:nvPr>
        </p:nvGraphicFramePr>
        <p:xfrm>
          <a:off x="763536" y="2315881"/>
          <a:ext cx="6646629" cy="180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587500" imgH="431800" progId="Equation.3">
                  <p:embed/>
                </p:oleObj>
              </mc:Choice>
              <mc:Fallback>
                <p:oleObj name="Equation" r:id="rId3" imgW="1587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36" y="2315881"/>
                        <a:ext cx="6646629" cy="1807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318000" y="3301998"/>
            <a:ext cx="2286000" cy="82176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6953" y="5020235"/>
            <a:ext cx="571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Marginal Probability: p(b1=1) + p(b1 = 2) +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4422588" y="4123764"/>
            <a:ext cx="1038412" cy="866589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31403"/>
              </p:ext>
            </p:extLst>
          </p:nvPr>
        </p:nvGraphicFramePr>
        <p:xfrm>
          <a:off x="763536" y="2315881"/>
          <a:ext cx="6646629" cy="180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587500" imgH="431800" progId="Equation.3">
                  <p:embed/>
                </p:oleObj>
              </mc:Choice>
              <mc:Fallback>
                <p:oleObj name="Equation" r:id="rId3" imgW="1587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36" y="2315881"/>
                        <a:ext cx="6646629" cy="1807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318000" y="3301998"/>
            <a:ext cx="2286000" cy="82176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66953" y="5020235"/>
            <a:ext cx="7047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Marginal Probability: p(D|H1)p(H1) + p(D|H2)p(H2) +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cxnSp>
        <p:nvCxnSpPr>
          <p:cNvPr id="6" name="Straight Arrow Connector 5"/>
          <p:cNvCxnSpPr>
            <a:endCxn id="3" idx="2"/>
          </p:cNvCxnSpPr>
          <p:nvPr/>
        </p:nvCxnSpPr>
        <p:spPr>
          <a:xfrm flipV="1">
            <a:off x="4422588" y="4123764"/>
            <a:ext cx="1038412" cy="866589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0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68886"/>
              </p:ext>
            </p:extLst>
          </p:nvPr>
        </p:nvGraphicFramePr>
        <p:xfrm>
          <a:off x="763536" y="2315881"/>
          <a:ext cx="6646629" cy="180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587500" imgH="431800" progId="Equation.3">
                  <p:embed/>
                </p:oleObj>
              </mc:Choice>
              <mc:Fallback>
                <p:oleObj name="Equation" r:id="rId3" imgW="15875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536" y="2315881"/>
                        <a:ext cx="6646629" cy="1807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19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95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4</cp:revision>
  <dcterms:created xsi:type="dcterms:W3CDTF">2016-10-27T02:48:55Z</dcterms:created>
  <dcterms:modified xsi:type="dcterms:W3CDTF">2016-10-27T16:24:30Z</dcterms:modified>
</cp:coreProperties>
</file>