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1D54-6902-2546-8530-8BCD8338B96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C71B-5D1C-FB4A-B4AE-6630DE35C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ui-Archipela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ui-Archipela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 descr="boa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46" y="5278225"/>
            <a:ext cx="2438400" cy="1438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929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ui-Archipela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 descr="batbo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71" y="4293233"/>
            <a:ext cx="3860940" cy="2564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954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1</cp:revision>
  <dcterms:created xsi:type="dcterms:W3CDTF">2017-03-30T13:52:45Z</dcterms:created>
  <dcterms:modified xsi:type="dcterms:W3CDTF">2017-03-30T14:00:25Z</dcterms:modified>
</cp:coreProperties>
</file>