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6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ECC1-D0BB-5A42-9B19-D0D0B8BB321F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D3A7-3286-3A4E-BF00-A08B6371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-X7xpjduIfIL01WcdU-pJv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4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89" y="78565"/>
            <a:ext cx="56400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  <a:cs typeface="Impact"/>
              </a:rPr>
              <a:t>There are a million regressions</a:t>
            </a:r>
          </a:p>
          <a:p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  <a:cs typeface="Impact"/>
              </a:rPr>
              <a:t>	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  <a:cs typeface="Impact"/>
              </a:rPr>
              <a:t>I  haven’t run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Impact"/>
              <a:cs typeface="Impac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840" y="2875959"/>
            <a:ext cx="3726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  <a:cs typeface="Impact"/>
              </a:rPr>
              <a:t>So now I’ll weight</a:t>
            </a:r>
          </a:p>
          <a:p>
            <a:r>
              <a:rPr 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  <a:cs typeface="Impact"/>
              </a:rPr>
              <a:t>	</a:t>
            </a:r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  <a:cs typeface="Impact"/>
              </a:rPr>
              <a:t>Now I’ll weight</a:t>
            </a:r>
            <a:r>
              <a:rPr lang="is-I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Impact"/>
                <a:cs typeface="Impact"/>
              </a:rPr>
              <a:t>…</a:t>
            </a:r>
            <a:endParaRPr lang="en-US" sz="3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84190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2</cp:revision>
  <dcterms:created xsi:type="dcterms:W3CDTF">2017-02-02T15:37:55Z</dcterms:created>
  <dcterms:modified xsi:type="dcterms:W3CDTF">2017-02-02T17:52:01Z</dcterms:modified>
</cp:coreProperties>
</file>