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6D4C0-2C7A-2B0A-D79B-39740DE71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E9AE01-2D5B-4558-900F-BDC5C41E07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44691-A97A-6DB5-DBF2-8E7FF09E2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222A-8DB2-9148-B287-CD7E4E4DCB6B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AC12D-F9B6-65DD-FE90-5535E19A2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EFDC5-0CE7-C4AD-FCB0-C9A8C75AB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354F-CF81-D540-AA44-9923800A7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532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05D1A-29EF-23CB-D7C9-51D1FA8D3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451A19-4044-3134-7D2A-45395BFAE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BD55B-99C8-46DF-74AC-5BDF82209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222A-8DB2-9148-B287-CD7E4E4DCB6B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071E9-6584-74A4-1DD3-E45C4075B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8AEB7-C751-E05D-D90A-CCAB55C20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354F-CF81-D540-AA44-9923800A7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703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2C9844-25DF-2D56-B0EB-525060A132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68F4C-633F-BFCA-0386-617B8B63E4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83CEB-FEC2-BBA8-F4C6-A409BC5F8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222A-8DB2-9148-B287-CD7E4E4DCB6B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95F37-F0AB-47E4-1EBF-BA6E16B19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43E63-3289-AD7A-DA95-526C33D48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354F-CF81-D540-AA44-9923800A7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38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714DE-D7AB-8B28-E850-91EA5D135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17A0D-BF05-84C8-0FF2-375A36351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457E9-BFBB-8626-DF49-50AF6B5B2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222A-8DB2-9148-B287-CD7E4E4DCB6B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9ED7C-FCE9-7BF6-5A81-E79B09002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CFDB1-D8CF-E946-1A31-5CC8FBC62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354F-CF81-D540-AA44-9923800A7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850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7BDC1-2E84-1ED1-A940-D120AC909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25BF7-0144-A1DD-5F35-A183C7063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54C1F-83C2-06A1-BB64-0D440BA61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222A-8DB2-9148-B287-CD7E4E4DCB6B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F0D53-AB61-3348-5724-8EA365BC7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D22AB-D37E-4351-885B-A56BB8D38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354F-CF81-D540-AA44-9923800A7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35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3DF23-9945-F358-8433-EF936B2DD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15280-46EC-895C-1E07-FE9B2C85A8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AF286D-A58E-EC27-2BC4-621272DF33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28152B-9353-B7E8-3F01-A13BDE95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222A-8DB2-9148-B287-CD7E4E4DCB6B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C018F5-C34D-EC23-CAB3-49EEEE943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71C84-5906-85F3-1834-962A851A1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354F-CF81-D540-AA44-9923800A7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732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2155A-4443-C226-DDD1-A9ED7999C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46A1E-7E3B-B20D-4CD8-8EF4567BD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50DFE1-245D-22F0-0086-E24136B2C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A820D3-85B3-19B6-B3FC-F19967AEE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8DC5E-895A-F970-4212-0761094D62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647D18-C7ED-6ACD-D79D-9DD9F916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222A-8DB2-9148-B287-CD7E4E4DCB6B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7FF7F2-EB03-27C7-2C54-A6DA3BD31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F9474A-1A33-66E5-9E85-385DA0A00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354F-CF81-D540-AA44-9923800A7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779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0ED8F-BA21-6B04-4A3C-B11943B7E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88A657-ED39-6A13-EEF5-8FD51F13C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222A-8DB2-9148-B287-CD7E4E4DCB6B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319092-4F08-4D67-DACA-937B26735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EFACBA-65A8-0C97-05AC-01664110C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354F-CF81-D540-AA44-9923800A7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91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A45028-FD82-4E86-C8E4-5277B86FB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222A-8DB2-9148-B287-CD7E4E4DCB6B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4D7C60-E9FA-0896-8955-EC8C2F83B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B18265-5F11-09A4-24FB-18A67E09E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354F-CF81-D540-AA44-9923800A7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35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AEE84-B401-06A6-EB03-361973C5A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A682-49C8-3670-BB28-71CCE2D70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6E82B0-EBA0-7415-0F71-80F1B17D38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C72447-16DA-E9E3-A618-6EBCA45A5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222A-8DB2-9148-B287-CD7E4E4DCB6B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107F30-96E3-AF51-EC64-46F35D817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1BCC1B-6F85-5CB1-361C-C11DBC97F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354F-CF81-D540-AA44-9923800A7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98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90FD9-E01F-8F36-F36A-1BB910550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A677EC-DC0E-E895-5151-F72E181209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2B2DF8-6CF0-5EAA-2FFF-4F6C133F88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FA0B19-804C-E8A3-CF55-8A567C517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222A-8DB2-9148-B287-CD7E4E4DCB6B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E4E75F-08C6-3225-4B9F-BE7403BFD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BAC9A8-96D8-08C7-F81F-02642BC1E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354F-CF81-D540-AA44-9923800A7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7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C7C272-0BB3-8D80-C826-A013E1DD1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2290B-6827-B06C-FAC1-ACA909CA0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9B6C1-4F91-53BC-2C99-7039B99264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D222A-8DB2-9148-B287-CD7E4E4DCB6B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DCCEE-6A8B-ACE1-D2E5-A137F525B8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3DCDF-40A3-2ACD-51DA-0B719FB763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9354F-CF81-D540-AA44-9923800A7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55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42F0A99-CBDC-1489-CA83-401DD926D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600" y="1428750"/>
            <a:ext cx="5892800" cy="4000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4333F2-FBE1-9AAD-7D5D-2E39C890A176}"/>
              </a:ext>
            </a:extLst>
          </p:cNvPr>
          <p:cNvSpPr txBox="1"/>
          <p:nvPr/>
        </p:nvSpPr>
        <p:spPr>
          <a:xfrm>
            <a:off x="902043" y="4275439"/>
            <a:ext cx="1840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Yes, It Is a Hotdog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8B8DC2-11E2-BDB1-210E-F8F9E4360110}"/>
              </a:ext>
            </a:extLst>
          </p:cNvPr>
          <p:cNvSpPr txBox="1"/>
          <p:nvPr/>
        </p:nvSpPr>
        <p:spPr>
          <a:xfrm>
            <a:off x="743644" y="2213229"/>
            <a:ext cx="220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No, It is Not a Hotdog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5B1695-29D9-06A9-3761-B6E908A32853}"/>
              </a:ext>
            </a:extLst>
          </p:cNvPr>
          <p:cNvSpPr txBox="1"/>
          <p:nvPr/>
        </p:nvSpPr>
        <p:spPr>
          <a:xfrm>
            <a:off x="3355038" y="944602"/>
            <a:ext cx="2192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&gt; ⍶  – Not a Hotdog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8CB165-6F8D-37A8-A28F-210CF3F51750}"/>
              </a:ext>
            </a:extLst>
          </p:cNvPr>
          <p:cNvSpPr txBox="1"/>
          <p:nvPr/>
        </p:nvSpPr>
        <p:spPr>
          <a:xfrm>
            <a:off x="6588395" y="944602"/>
            <a:ext cx="2121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≤ ⍶ – It is a Hotdog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A7F43B-3EFE-2F5B-5B44-E99DDCA5D3BC}"/>
              </a:ext>
            </a:extLst>
          </p:cNvPr>
          <p:cNvSpPr txBox="1"/>
          <p:nvPr/>
        </p:nvSpPr>
        <p:spPr>
          <a:xfrm>
            <a:off x="4559279" y="5059918"/>
            <a:ext cx="131984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Type II Error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3D67D3-A27C-ADC0-5AA7-179E58C56F0F}"/>
              </a:ext>
            </a:extLst>
          </p:cNvPr>
          <p:cNvSpPr txBox="1"/>
          <p:nvPr/>
        </p:nvSpPr>
        <p:spPr>
          <a:xfrm>
            <a:off x="7658079" y="2951031"/>
            <a:ext cx="126214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Type I Error</a:t>
            </a:r>
          </a:p>
        </p:txBody>
      </p:sp>
    </p:spTree>
    <p:extLst>
      <p:ext uri="{BB962C8B-B14F-4D97-AF65-F5344CB8AC3E}">
        <p14:creationId xmlns:p14="http://schemas.microsoft.com/office/powerpoint/2010/main" val="3357865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42F0A99-CBDC-1489-CA83-401DD926D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600" y="1428750"/>
            <a:ext cx="5892800" cy="4000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4333F2-FBE1-9AAD-7D5D-2E39C890A176}"/>
              </a:ext>
            </a:extLst>
          </p:cNvPr>
          <p:cNvSpPr txBox="1"/>
          <p:nvPr/>
        </p:nvSpPr>
        <p:spPr>
          <a:xfrm>
            <a:off x="902043" y="4275439"/>
            <a:ext cx="1840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Yes, It Is a Hotdog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8B8DC2-11E2-BDB1-210E-F8F9E4360110}"/>
              </a:ext>
            </a:extLst>
          </p:cNvPr>
          <p:cNvSpPr txBox="1"/>
          <p:nvPr/>
        </p:nvSpPr>
        <p:spPr>
          <a:xfrm>
            <a:off x="743644" y="2213229"/>
            <a:ext cx="220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No, It is Not a Hotdog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DEEFF44-4057-B4AF-084E-BC66AE20FA68}"/>
              </a:ext>
            </a:extLst>
          </p:cNvPr>
          <p:cNvSpPr/>
          <p:nvPr/>
        </p:nvSpPr>
        <p:spPr>
          <a:xfrm>
            <a:off x="2946170" y="1428750"/>
            <a:ext cx="6346111" cy="4094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3306BB-9C77-28D4-1809-98765B9463C7}"/>
              </a:ext>
            </a:extLst>
          </p:cNvPr>
          <p:cNvSpPr txBox="1"/>
          <p:nvPr/>
        </p:nvSpPr>
        <p:spPr>
          <a:xfrm>
            <a:off x="3355038" y="944602"/>
            <a:ext cx="2192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&gt; ⍶  – Not a Hotdog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56D87E-7998-E812-D79A-77C661F73230}"/>
              </a:ext>
            </a:extLst>
          </p:cNvPr>
          <p:cNvSpPr txBox="1"/>
          <p:nvPr/>
        </p:nvSpPr>
        <p:spPr>
          <a:xfrm>
            <a:off x="6588395" y="944602"/>
            <a:ext cx="2121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≤ ⍶ – It is a Hotdog</a:t>
            </a:r>
          </a:p>
        </p:txBody>
      </p:sp>
    </p:spTree>
    <p:extLst>
      <p:ext uri="{BB962C8B-B14F-4D97-AF65-F5344CB8AC3E}">
        <p14:creationId xmlns:p14="http://schemas.microsoft.com/office/powerpoint/2010/main" val="385113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42F0A99-CBDC-1489-CA83-401DD926D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600" y="1428750"/>
            <a:ext cx="5892800" cy="4000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4333F2-FBE1-9AAD-7D5D-2E39C890A176}"/>
              </a:ext>
            </a:extLst>
          </p:cNvPr>
          <p:cNvSpPr txBox="1"/>
          <p:nvPr/>
        </p:nvSpPr>
        <p:spPr>
          <a:xfrm>
            <a:off x="902043" y="4275439"/>
            <a:ext cx="1840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Yes, It Is a Hotdog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8B8DC2-11E2-BDB1-210E-F8F9E4360110}"/>
              </a:ext>
            </a:extLst>
          </p:cNvPr>
          <p:cNvSpPr txBox="1"/>
          <p:nvPr/>
        </p:nvSpPr>
        <p:spPr>
          <a:xfrm>
            <a:off x="743644" y="2213229"/>
            <a:ext cx="220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No, It is Not a Hotdog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2A5F4CC-F0A3-FE5F-4697-1A3BE7A6A9AD}"/>
              </a:ext>
            </a:extLst>
          </p:cNvPr>
          <p:cNvSpPr/>
          <p:nvPr/>
        </p:nvSpPr>
        <p:spPr>
          <a:xfrm>
            <a:off x="2946170" y="3429000"/>
            <a:ext cx="6346111" cy="20944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A93FA8-5A75-ECE9-3EDB-795C338C30C9}"/>
              </a:ext>
            </a:extLst>
          </p:cNvPr>
          <p:cNvSpPr/>
          <p:nvPr/>
        </p:nvSpPr>
        <p:spPr>
          <a:xfrm>
            <a:off x="5994285" y="1334530"/>
            <a:ext cx="6346111" cy="20944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9268A5-4034-9FBC-E9D1-F46F6970D015}"/>
              </a:ext>
            </a:extLst>
          </p:cNvPr>
          <p:cNvSpPr txBox="1"/>
          <p:nvPr/>
        </p:nvSpPr>
        <p:spPr>
          <a:xfrm>
            <a:off x="3355038" y="944602"/>
            <a:ext cx="2192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&gt; ⍶  – Not a Hotdog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FC13AA-7D2C-69A7-263A-A0B21B264E4F}"/>
              </a:ext>
            </a:extLst>
          </p:cNvPr>
          <p:cNvSpPr txBox="1"/>
          <p:nvPr/>
        </p:nvSpPr>
        <p:spPr>
          <a:xfrm>
            <a:off x="6588395" y="944602"/>
            <a:ext cx="2121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≤ ⍶ – It is a Hotdog</a:t>
            </a:r>
          </a:p>
        </p:txBody>
      </p:sp>
    </p:spTree>
    <p:extLst>
      <p:ext uri="{BB962C8B-B14F-4D97-AF65-F5344CB8AC3E}">
        <p14:creationId xmlns:p14="http://schemas.microsoft.com/office/powerpoint/2010/main" val="3639421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42F0A99-CBDC-1489-CA83-401DD926D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600" y="1428750"/>
            <a:ext cx="5892800" cy="4000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4333F2-FBE1-9AAD-7D5D-2E39C890A176}"/>
              </a:ext>
            </a:extLst>
          </p:cNvPr>
          <p:cNvSpPr txBox="1"/>
          <p:nvPr/>
        </p:nvSpPr>
        <p:spPr>
          <a:xfrm>
            <a:off x="902043" y="4275439"/>
            <a:ext cx="1840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Yes, It Is a Hotdog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8B8DC2-11E2-BDB1-210E-F8F9E4360110}"/>
              </a:ext>
            </a:extLst>
          </p:cNvPr>
          <p:cNvSpPr txBox="1"/>
          <p:nvPr/>
        </p:nvSpPr>
        <p:spPr>
          <a:xfrm>
            <a:off x="743644" y="2213229"/>
            <a:ext cx="220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No, It is Not a Hotdog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7CAC88-3278-90DC-F3D1-457A94A170B8}"/>
              </a:ext>
            </a:extLst>
          </p:cNvPr>
          <p:cNvSpPr txBox="1"/>
          <p:nvPr/>
        </p:nvSpPr>
        <p:spPr>
          <a:xfrm>
            <a:off x="4559279" y="5059918"/>
            <a:ext cx="131984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Type II Error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B53E3E-1992-9ED2-C8D6-35650A5C1CEA}"/>
              </a:ext>
            </a:extLst>
          </p:cNvPr>
          <p:cNvSpPr txBox="1"/>
          <p:nvPr/>
        </p:nvSpPr>
        <p:spPr>
          <a:xfrm>
            <a:off x="7658079" y="2951031"/>
            <a:ext cx="126214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Type I Error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EB1835-BB1E-1D34-411F-1C18587272C3}"/>
              </a:ext>
            </a:extLst>
          </p:cNvPr>
          <p:cNvSpPr/>
          <p:nvPr/>
        </p:nvSpPr>
        <p:spPr>
          <a:xfrm>
            <a:off x="2946170" y="3429000"/>
            <a:ext cx="6346111" cy="20944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F9301C-C7BE-F412-DCD2-0D3A0D7E0832}"/>
              </a:ext>
            </a:extLst>
          </p:cNvPr>
          <p:cNvSpPr txBox="1"/>
          <p:nvPr/>
        </p:nvSpPr>
        <p:spPr>
          <a:xfrm>
            <a:off x="3355038" y="944602"/>
            <a:ext cx="2192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&gt; ⍶  – Not a Hotdog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CBBF56-6229-F765-A64A-CFFFB8643021}"/>
              </a:ext>
            </a:extLst>
          </p:cNvPr>
          <p:cNvSpPr txBox="1"/>
          <p:nvPr/>
        </p:nvSpPr>
        <p:spPr>
          <a:xfrm>
            <a:off x="6588395" y="944602"/>
            <a:ext cx="2121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≤ ⍶ – It is a Hotdog</a:t>
            </a:r>
          </a:p>
        </p:txBody>
      </p:sp>
    </p:spTree>
    <p:extLst>
      <p:ext uri="{BB962C8B-B14F-4D97-AF65-F5344CB8AC3E}">
        <p14:creationId xmlns:p14="http://schemas.microsoft.com/office/powerpoint/2010/main" val="919571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42F0A99-CBDC-1489-CA83-401DD926D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600" y="1428750"/>
            <a:ext cx="5892800" cy="4000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4333F2-FBE1-9AAD-7D5D-2E39C890A176}"/>
              </a:ext>
            </a:extLst>
          </p:cNvPr>
          <p:cNvSpPr txBox="1"/>
          <p:nvPr/>
        </p:nvSpPr>
        <p:spPr>
          <a:xfrm>
            <a:off x="902043" y="4275439"/>
            <a:ext cx="1840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Yes, It Is a Hotdog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8B8DC2-11E2-BDB1-210E-F8F9E4360110}"/>
              </a:ext>
            </a:extLst>
          </p:cNvPr>
          <p:cNvSpPr txBox="1"/>
          <p:nvPr/>
        </p:nvSpPr>
        <p:spPr>
          <a:xfrm>
            <a:off x="743644" y="2213229"/>
            <a:ext cx="220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No, It is Not a Hotdog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7CAC88-3278-90DC-F3D1-457A94A170B8}"/>
              </a:ext>
            </a:extLst>
          </p:cNvPr>
          <p:cNvSpPr txBox="1"/>
          <p:nvPr/>
        </p:nvSpPr>
        <p:spPr>
          <a:xfrm>
            <a:off x="4559279" y="5059918"/>
            <a:ext cx="131984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Type II Error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B53E3E-1992-9ED2-C8D6-35650A5C1CEA}"/>
              </a:ext>
            </a:extLst>
          </p:cNvPr>
          <p:cNvSpPr txBox="1"/>
          <p:nvPr/>
        </p:nvSpPr>
        <p:spPr>
          <a:xfrm>
            <a:off x="7658079" y="2951031"/>
            <a:ext cx="126214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Type I Error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F18A65-C49A-6AE4-393C-9BE13E1CBC4D}"/>
              </a:ext>
            </a:extLst>
          </p:cNvPr>
          <p:cNvSpPr/>
          <p:nvPr/>
        </p:nvSpPr>
        <p:spPr>
          <a:xfrm>
            <a:off x="2946171" y="3429000"/>
            <a:ext cx="3256922" cy="20944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7D06BB-55B5-5FBD-4832-5C43120B8F4F}"/>
              </a:ext>
            </a:extLst>
          </p:cNvPr>
          <p:cNvSpPr txBox="1"/>
          <p:nvPr/>
        </p:nvSpPr>
        <p:spPr>
          <a:xfrm>
            <a:off x="3355038" y="944602"/>
            <a:ext cx="2192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&gt; ⍶  – Not a Hotdog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A4DEEC-29CA-1B2B-79EB-91A4B2747805}"/>
              </a:ext>
            </a:extLst>
          </p:cNvPr>
          <p:cNvSpPr txBox="1"/>
          <p:nvPr/>
        </p:nvSpPr>
        <p:spPr>
          <a:xfrm>
            <a:off x="6588395" y="944602"/>
            <a:ext cx="2121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≤ ⍶ – It is a Hotdog</a:t>
            </a:r>
          </a:p>
        </p:txBody>
      </p:sp>
    </p:spTree>
    <p:extLst>
      <p:ext uri="{BB962C8B-B14F-4D97-AF65-F5344CB8AC3E}">
        <p14:creationId xmlns:p14="http://schemas.microsoft.com/office/powerpoint/2010/main" val="3397750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42F0A99-CBDC-1489-CA83-401DD926D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600" y="1428750"/>
            <a:ext cx="5892800" cy="4000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4333F2-FBE1-9AAD-7D5D-2E39C890A176}"/>
              </a:ext>
            </a:extLst>
          </p:cNvPr>
          <p:cNvSpPr txBox="1"/>
          <p:nvPr/>
        </p:nvSpPr>
        <p:spPr>
          <a:xfrm>
            <a:off x="902043" y="4275439"/>
            <a:ext cx="1840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Yes, It Is a Hotdog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8B8DC2-11E2-BDB1-210E-F8F9E4360110}"/>
              </a:ext>
            </a:extLst>
          </p:cNvPr>
          <p:cNvSpPr txBox="1"/>
          <p:nvPr/>
        </p:nvSpPr>
        <p:spPr>
          <a:xfrm>
            <a:off x="743644" y="2213229"/>
            <a:ext cx="220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No, It is Not a Hotdog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7CAC88-3278-90DC-F3D1-457A94A170B8}"/>
              </a:ext>
            </a:extLst>
          </p:cNvPr>
          <p:cNvSpPr txBox="1"/>
          <p:nvPr/>
        </p:nvSpPr>
        <p:spPr>
          <a:xfrm>
            <a:off x="4559279" y="5059918"/>
            <a:ext cx="131984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Type II Error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B53E3E-1992-9ED2-C8D6-35650A5C1CEA}"/>
              </a:ext>
            </a:extLst>
          </p:cNvPr>
          <p:cNvSpPr txBox="1"/>
          <p:nvPr/>
        </p:nvSpPr>
        <p:spPr>
          <a:xfrm>
            <a:off x="7658079" y="2951031"/>
            <a:ext cx="126214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Type I Error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027A4F-DAD4-EE05-13EC-FFB08B6DA66D}"/>
              </a:ext>
            </a:extLst>
          </p:cNvPr>
          <p:cNvSpPr txBox="1"/>
          <p:nvPr/>
        </p:nvSpPr>
        <p:spPr>
          <a:xfrm>
            <a:off x="3355038" y="944602"/>
            <a:ext cx="2192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&gt; ⍶  – Not a Hotdog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76744E-9DBB-4083-6CB3-5B042FE3EAC8}"/>
              </a:ext>
            </a:extLst>
          </p:cNvPr>
          <p:cNvSpPr txBox="1"/>
          <p:nvPr/>
        </p:nvSpPr>
        <p:spPr>
          <a:xfrm>
            <a:off x="6588395" y="944602"/>
            <a:ext cx="2121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≤ ⍶ – It is a Hotdog</a:t>
            </a:r>
          </a:p>
        </p:txBody>
      </p:sp>
    </p:spTree>
    <p:extLst>
      <p:ext uri="{BB962C8B-B14F-4D97-AF65-F5344CB8AC3E}">
        <p14:creationId xmlns:p14="http://schemas.microsoft.com/office/powerpoint/2010/main" val="2520982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42F0A99-CBDC-1489-CA83-401DD926D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600" y="1428750"/>
            <a:ext cx="5892800" cy="4000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4333F2-FBE1-9AAD-7D5D-2E39C890A176}"/>
              </a:ext>
            </a:extLst>
          </p:cNvPr>
          <p:cNvSpPr txBox="1"/>
          <p:nvPr/>
        </p:nvSpPr>
        <p:spPr>
          <a:xfrm>
            <a:off x="902043" y="4275439"/>
            <a:ext cx="1840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Yes, It Is a Hotdog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8B8DC2-11E2-BDB1-210E-F8F9E4360110}"/>
              </a:ext>
            </a:extLst>
          </p:cNvPr>
          <p:cNvSpPr txBox="1"/>
          <p:nvPr/>
        </p:nvSpPr>
        <p:spPr>
          <a:xfrm>
            <a:off x="743644" y="2213229"/>
            <a:ext cx="220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No, It is Not a Hotdog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E6F5C3-7C4B-F0E3-680D-B6AC0651AA80}"/>
              </a:ext>
            </a:extLst>
          </p:cNvPr>
          <p:cNvSpPr txBox="1"/>
          <p:nvPr/>
        </p:nvSpPr>
        <p:spPr>
          <a:xfrm>
            <a:off x="3355038" y="944602"/>
            <a:ext cx="2192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&gt; ⍶  – Not a Hotdog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9C68C2-F054-6F01-769A-40C9CE0B991A}"/>
              </a:ext>
            </a:extLst>
          </p:cNvPr>
          <p:cNvSpPr txBox="1"/>
          <p:nvPr/>
        </p:nvSpPr>
        <p:spPr>
          <a:xfrm>
            <a:off x="6588395" y="944602"/>
            <a:ext cx="2139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≤ ⍶ – Not a Hotdog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7CAC88-3278-90DC-F3D1-457A94A170B8}"/>
              </a:ext>
            </a:extLst>
          </p:cNvPr>
          <p:cNvSpPr txBox="1"/>
          <p:nvPr/>
        </p:nvSpPr>
        <p:spPr>
          <a:xfrm>
            <a:off x="4559279" y="5059918"/>
            <a:ext cx="131984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Type II Error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B53E3E-1992-9ED2-C8D6-35650A5C1CEA}"/>
              </a:ext>
            </a:extLst>
          </p:cNvPr>
          <p:cNvSpPr txBox="1"/>
          <p:nvPr/>
        </p:nvSpPr>
        <p:spPr>
          <a:xfrm>
            <a:off x="7658079" y="2951031"/>
            <a:ext cx="126214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Type I Error</a:t>
            </a:r>
          </a:p>
        </p:txBody>
      </p:sp>
    </p:spTree>
    <p:extLst>
      <p:ext uri="{BB962C8B-B14F-4D97-AF65-F5344CB8AC3E}">
        <p14:creationId xmlns:p14="http://schemas.microsoft.com/office/powerpoint/2010/main" val="1924891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42F0A99-CBDC-1489-CA83-401DD926D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600" y="1428750"/>
            <a:ext cx="5892800" cy="4000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4333F2-FBE1-9AAD-7D5D-2E39C890A176}"/>
              </a:ext>
            </a:extLst>
          </p:cNvPr>
          <p:cNvSpPr txBox="1"/>
          <p:nvPr/>
        </p:nvSpPr>
        <p:spPr>
          <a:xfrm>
            <a:off x="902043" y="4275439"/>
            <a:ext cx="1840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Yes, It Is a Hotdog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8B8DC2-11E2-BDB1-210E-F8F9E4360110}"/>
              </a:ext>
            </a:extLst>
          </p:cNvPr>
          <p:cNvSpPr txBox="1"/>
          <p:nvPr/>
        </p:nvSpPr>
        <p:spPr>
          <a:xfrm>
            <a:off x="743644" y="2213229"/>
            <a:ext cx="220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No, It is Not a Hotdog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E6F5C3-7C4B-F0E3-680D-B6AC0651AA80}"/>
              </a:ext>
            </a:extLst>
          </p:cNvPr>
          <p:cNvSpPr txBox="1"/>
          <p:nvPr/>
        </p:nvSpPr>
        <p:spPr>
          <a:xfrm>
            <a:off x="3355038" y="944602"/>
            <a:ext cx="2192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&gt; ⍶  – Not a Hotdog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9C68C2-F054-6F01-769A-40C9CE0B991A}"/>
              </a:ext>
            </a:extLst>
          </p:cNvPr>
          <p:cNvSpPr txBox="1"/>
          <p:nvPr/>
        </p:nvSpPr>
        <p:spPr>
          <a:xfrm>
            <a:off x="6588395" y="944602"/>
            <a:ext cx="2139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≤ ⍶ – Not a Hotdog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7CAC88-3278-90DC-F3D1-457A94A170B8}"/>
              </a:ext>
            </a:extLst>
          </p:cNvPr>
          <p:cNvSpPr txBox="1"/>
          <p:nvPr/>
        </p:nvSpPr>
        <p:spPr>
          <a:xfrm>
            <a:off x="4559279" y="5059918"/>
            <a:ext cx="131984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Type II Error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B53E3E-1992-9ED2-C8D6-35650A5C1CEA}"/>
              </a:ext>
            </a:extLst>
          </p:cNvPr>
          <p:cNvSpPr txBox="1"/>
          <p:nvPr/>
        </p:nvSpPr>
        <p:spPr>
          <a:xfrm>
            <a:off x="7658079" y="2951031"/>
            <a:ext cx="126214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Type I Error</a:t>
            </a:r>
          </a:p>
        </p:txBody>
      </p:sp>
    </p:spTree>
    <p:extLst>
      <p:ext uri="{BB962C8B-B14F-4D97-AF65-F5344CB8AC3E}">
        <p14:creationId xmlns:p14="http://schemas.microsoft.com/office/powerpoint/2010/main" val="1843300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258</Words>
  <Application>Microsoft Macintosh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Jarrett Byrnes</dc:creator>
  <cp:lastModifiedBy>Jarrett Byrnes</cp:lastModifiedBy>
  <cp:revision>1</cp:revision>
  <dcterms:created xsi:type="dcterms:W3CDTF">2022-11-30T20:40:21Z</dcterms:created>
  <dcterms:modified xsi:type="dcterms:W3CDTF">2022-11-30T20:48:49Z</dcterms:modified>
</cp:coreProperties>
</file>