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omments/modernComment_111_662F993B.xml" ContentType="application/vnd.ms-powerpoint.comments+xml"/>
  <Override PartName="/ppt/comments/modernComment_12C_87E62755.xml" ContentType="application/vnd.ms-powerpoint.comments+xml"/>
  <Override PartName="/ppt/comments/modernComment_117_C4BFD925.xml" ContentType="application/vnd.ms-powerpoint.comments+xml"/>
  <Override PartName="/ppt/comments/modernComment_12F_432036E5.xml" ContentType="application/vnd.ms-powerpoint.comments+xml"/>
  <Override PartName="/ppt/revisionInfo.xml" ContentType="application/vnd.ms-powerpoint.revisioninfo+xml"/>
  <Override PartName="/ppt/changesInfos/changesInfo1.xml" ContentType="application/vnd.ms-powerpoint.changesinfo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4"/>
  </p:sldMasterIdLst>
  <p:notesMasterIdLst>
    <p:notesMasterId r:id="rId18"/>
  </p:notesMasterIdLst>
  <p:sldIdLst>
    <p:sldId id="273" r:id="rId5"/>
    <p:sldId id="280" r:id="rId6"/>
    <p:sldId id="300" r:id="rId7"/>
    <p:sldId id="279" r:id="rId8"/>
    <p:sldId id="298" r:id="rId9"/>
    <p:sldId id="301" r:id="rId10"/>
    <p:sldId id="302" r:id="rId11"/>
    <p:sldId id="303" r:id="rId12"/>
    <p:sldId id="305" r:id="rId13"/>
    <p:sldId id="304" r:id="rId14"/>
    <p:sldId id="289" r:id="rId15"/>
    <p:sldId id="307" r:id="rId16"/>
    <p:sldId id="27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85C5353-D6B6-4F32-A6FB-7D0A3485BA1D}" name="Gastbenutzer" initials="Ga" userId="Gastbenutzer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4A8"/>
    <a:srgbClr val="008C3A"/>
    <a:srgbClr val="004F8B"/>
    <a:srgbClr val="F6630D"/>
    <a:srgbClr val="FD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2999B-E20E-4E3C-A718-23A829CCDC95}" v="16" dt="2022-06-01T13:39:51.306"/>
    <p1510:client id="{0515531A-FA76-44E6-B669-1AE5ABB63CE0}" v="72" dt="2021-06-14T13:59:27.530"/>
    <p1510:client id="{0589F1B4-8A99-450A-AE41-E3B8A56C00BF}" v="156" dt="2021-05-25T16:21:58.509"/>
    <p1510:client id="{115F66F0-E01E-4C4B-9800-196594D7ABA5}" v="2" dt="2021-04-21T14:25:48.454"/>
    <p1510:client id="{14026706-F9C0-438C-905C-39F35F782D78}" v="14" dt="2022-06-13T14:55:08.023"/>
    <p1510:client id="{1F8407B8-641C-4A17-A1AD-7FBCD0E30532}" v="142" dt="2021-06-11T16:34:45.850"/>
    <p1510:client id="{200146AE-EF37-423B-8546-E0F47AFA3A64}" v="3063" dt="2021-05-18T15:51:51.204"/>
    <p1510:client id="{213FED91-561A-4B4F-B7B9-25092FE92228}" v="441" dt="2022-05-30T13:20:12.175"/>
    <p1510:client id="{21C92B9E-0FDE-4C8D-9951-7B947C25521E}" v="1671" dt="2021-05-22T11:02:57.050"/>
    <p1510:client id="{232EEC5D-7BF3-4454-ABE9-1743CABE94FC}" v="34" dt="2021-03-24T09:33:04.760"/>
    <p1510:client id="{261A997C-572F-430C-B1FC-C3776C54F53A}" v="173" dt="2022-06-01T08:41:02.188"/>
    <p1510:client id="{2D61103E-C341-4502-937B-275375F15CDD}" v="933" dt="2021-05-14T16:11:24.827"/>
    <p1510:client id="{44E3055B-F0BC-4A15-BDF2-31A072588C21}" v="561" dt="2021-05-25T15:16:09.735"/>
    <p1510:client id="{4FCB3AAE-60FA-4D00-9438-AE79F9728248}" v="23" dt="2021-06-14T14:39:54.005"/>
    <p1510:client id="{52007181-A069-452B-8C50-B5C990198617}" v="22" dt="2021-09-17T15:19:37.047"/>
    <p1510:client id="{76764216-A118-46B3-874B-ADC0967AC0A3}" v="352" dt="2021-05-28T09:29:17.441"/>
    <p1510:client id="{8A68051F-FDA3-4DA9-B31E-0E40C29350D6}" v="6" dt="2021-09-16T07:55:56.674"/>
    <p1510:client id="{8D1D5A57-9CB3-45FF-969A-6AE384033288}" v="12" dt="2021-04-29T06:57:56.303"/>
    <p1510:client id="{9299BE4B-907E-47E3-ABE2-1827336CFF7A}" v="58" dt="2021-06-10T14:42:26.716"/>
    <p1510:client id="{96811A92-2BFD-4AEC-BD58-879BC927DFCE}" v="215" dt="2021-05-31T14:48:12.485"/>
    <p1510:client id="{96FE1207-BD81-4B8F-AD8A-865F681C29C1}" v="20" dt="2022-06-14T05:59:41.966"/>
    <p1510:client id="{9959F954-2B5A-4602-8E18-D96408D1FB0C}" v="838" dt="2021-05-25T14:06:33.403"/>
    <p1510:client id="{9A793C32-1F9A-478C-9009-5EDD5153EFCB}" v="65" dt="2021-05-11T15:38:12.682"/>
    <p1510:client id="{A936D09B-F739-4156-BC8F-416F4AE6A512}" v="394" dt="2021-06-15T15:38:26.546"/>
    <p1510:client id="{A9BD803C-0677-4451-8DE1-3C4BDAA3AAB4}" v="1727" dt="2021-05-19T16:38:36.402"/>
    <p1510:client id="{AD640042-A13A-4281-B327-EE6012F65950}" v="4" dt="2021-05-31T14:51:41.020"/>
    <p1510:client id="{B011317D-60B1-4F38-B1D6-EAA121800693}" v="10" dt="2021-05-21T12:36:25.642"/>
    <p1510:client id="{B9BF498A-B5B9-4AB9-8161-A98427454B91}" v="92" dt="2021-05-17T15:42:34.211"/>
    <p1510:client id="{BA9A23D1-CD66-48FC-99B7-908E1C2A11D6}" v="11" dt="2021-06-16T08:16:36.647"/>
    <p1510:client id="{C668885F-264D-4047-99B4-660DD1B65188}" v="22" dt="2021-05-26T06:14:54.393"/>
    <p1510:client id="{D6183DCC-B8C2-40B2-907F-15401C53A3C7}" v="399" dt="2021-09-20T10:54:40.466"/>
    <p1510:client id="{DA5BC97E-892B-4990-B429-08BB8D933A5E}" v="124" dt="2021-05-14T08:28:45.750"/>
    <p1510:client id="{DC505023-6F27-4E1C-8314-2002ACE951C7}" v="3" dt="2022-06-01T16:21:52.771"/>
    <p1510:client id="{DC6CDF0E-2C34-4938-B92B-EFE1469AAECA}" v="202" dt="2022-06-14T08:06:09.535"/>
    <p1510:client id="{E6A63368-9DA1-4DAE-80BB-7EF382D66B24}" v="448" dt="2021-05-14T13:30:56.330"/>
    <p1510:client id="{ECD3B006-E91D-4B59-A1C3-D049D3845028}" v="10" dt="2021-06-14T09:40:40.761"/>
    <p1510:client id="{FB0719CA-F80F-45A3-9499-B9CA8613725C}" v="101" dt="2021-09-20T13:10:03.843"/>
    <p1510:client id="{FF0474C7-5828-4121-A364-33B848EA44D7}" v="717" dt="2021-05-12T16:32:14.37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lf Liebal" userId="294b3999772e6136" providerId="Windows Live" clId="Web-{21C92B9E-0FDE-4C8D-9951-7B947C25521E}"/>
    <pc:docChg chg="addSld modSld sldOrd">
      <pc:chgData name="Ulf Liebal" userId="294b3999772e6136" providerId="Windows Live" clId="Web-{21C92B9E-0FDE-4C8D-9951-7B947C25521E}" dt="2021-05-22T11:02:57.050" v="997" actId="20577"/>
      <pc:docMkLst>
        <pc:docMk/>
      </pc:docMkLst>
      <pc:sldChg chg="delSp modSp delAnim">
        <pc:chgData name="Ulf Liebal" userId="294b3999772e6136" providerId="Windows Live" clId="Web-{21C92B9E-0FDE-4C8D-9951-7B947C25521E}" dt="2021-05-22T10:34:51.426" v="870" actId="20577"/>
        <pc:sldMkLst>
          <pc:docMk/>
          <pc:sldMk cId="2852679785" sldId="264"/>
        </pc:sldMkLst>
        <pc:spChg chg="mod">
          <ac:chgData name="Ulf Liebal" userId="294b3999772e6136" providerId="Windows Live" clId="Web-{21C92B9E-0FDE-4C8D-9951-7B947C25521E}" dt="2021-05-22T10:34:51.426" v="870" actId="20577"/>
          <ac:spMkLst>
            <pc:docMk/>
            <pc:sldMk cId="2852679785" sldId="264"/>
            <ac:spMk id="6" creationId="{96A93799-4928-4F6E-B70E-0C45F242D958}"/>
          </ac:spMkLst>
        </pc:spChg>
        <pc:spChg chg="mod topLvl">
          <ac:chgData name="Ulf Liebal" userId="294b3999772e6136" providerId="Windows Live" clId="Web-{21C92B9E-0FDE-4C8D-9951-7B947C25521E}" dt="2021-05-22T10:34:26.207" v="866"/>
          <ac:spMkLst>
            <pc:docMk/>
            <pc:sldMk cId="2852679785" sldId="264"/>
            <ac:spMk id="8" creationId="{AFA74BD6-1CED-40AF-9702-9965D74DA36C}"/>
          </ac:spMkLst>
        </pc:spChg>
        <pc:grpChg chg="del mod">
          <ac:chgData name="Ulf Liebal" userId="294b3999772e6136" providerId="Windows Live" clId="Web-{21C92B9E-0FDE-4C8D-9951-7B947C25521E}" dt="2021-05-22T10:34:26.207" v="866"/>
          <ac:grpSpMkLst>
            <pc:docMk/>
            <pc:sldMk cId="2852679785" sldId="264"/>
            <ac:grpSpMk id="12" creationId="{A3A623A4-C261-4AF3-8591-3CD3058087DD}"/>
          </ac:grpSpMkLst>
        </pc:grpChg>
        <pc:picChg chg="mod topLvl">
          <ac:chgData name="Ulf Liebal" userId="294b3999772e6136" providerId="Windows Live" clId="Web-{21C92B9E-0FDE-4C8D-9951-7B947C25521E}" dt="2021-05-22T10:34:35.566" v="868" actId="1076"/>
          <ac:picMkLst>
            <pc:docMk/>
            <pc:sldMk cId="2852679785" sldId="264"/>
            <ac:picMk id="3" creationId="{7CC52CE8-F6DF-438B-984E-4A5FA16E684B}"/>
          </ac:picMkLst>
        </pc:picChg>
      </pc:sldChg>
      <pc:sldChg chg="ord">
        <pc:chgData name="Ulf Liebal" userId="294b3999772e6136" providerId="Windows Live" clId="Web-{21C92B9E-0FDE-4C8D-9951-7B947C25521E}" dt="2021-05-22T08:15:12.078" v="0"/>
        <pc:sldMkLst>
          <pc:docMk/>
          <pc:sldMk cId="228136165" sldId="272"/>
        </pc:sldMkLst>
      </pc:sldChg>
      <pc:sldChg chg="addSp modSp">
        <pc:chgData name="Ulf Liebal" userId="294b3999772e6136" providerId="Windows Live" clId="Web-{21C92B9E-0FDE-4C8D-9951-7B947C25521E}" dt="2021-05-22T09:45:47.450" v="618" actId="1076"/>
        <pc:sldMkLst>
          <pc:docMk/>
          <pc:sldMk cId="3342103405" sldId="274"/>
        </pc:sldMkLst>
        <pc:spChg chg="mod">
          <ac:chgData name="Ulf Liebal" userId="294b3999772e6136" providerId="Windows Live" clId="Web-{21C92B9E-0FDE-4C8D-9951-7B947C25521E}" dt="2021-05-22T09:45:46.075" v="617" actId="1076"/>
          <ac:spMkLst>
            <pc:docMk/>
            <pc:sldMk cId="3342103405" sldId="274"/>
            <ac:spMk id="19" creationId="{BA954B76-F465-4D56-AFE4-948FEF99A187}"/>
          </ac:spMkLst>
        </pc:spChg>
        <pc:picChg chg="add mod">
          <ac:chgData name="Ulf Liebal" userId="294b3999772e6136" providerId="Windows Live" clId="Web-{21C92B9E-0FDE-4C8D-9951-7B947C25521E}" dt="2021-05-22T09:45:47.450" v="618" actId="1076"/>
          <ac:picMkLst>
            <pc:docMk/>
            <pc:sldMk cId="3342103405" sldId="274"/>
            <ac:picMk id="6" creationId="{CF6C69D9-0C53-4CC6-8E52-DE4969CFA698}"/>
          </ac:picMkLst>
        </pc:picChg>
      </pc:sldChg>
      <pc:sldChg chg="addSp delSp modSp">
        <pc:chgData name="Ulf Liebal" userId="294b3999772e6136" providerId="Windows Live" clId="Web-{21C92B9E-0FDE-4C8D-9951-7B947C25521E}" dt="2021-05-22T10:08:27.348" v="819" actId="1076"/>
        <pc:sldMkLst>
          <pc:docMk/>
          <pc:sldMk cId="1224782357" sldId="275"/>
        </pc:sldMkLst>
        <pc:spChg chg="add del mod">
          <ac:chgData name="Ulf Liebal" userId="294b3999772e6136" providerId="Windows Live" clId="Web-{21C92B9E-0FDE-4C8D-9951-7B947C25521E}" dt="2021-05-22T10:08:01.879" v="806"/>
          <ac:spMkLst>
            <pc:docMk/>
            <pc:sldMk cId="1224782357" sldId="275"/>
            <ac:spMk id="5" creationId="{243504F4-C779-457B-8ECF-687E555C66F0}"/>
          </ac:spMkLst>
        </pc:spChg>
        <pc:spChg chg="del">
          <ac:chgData name="Ulf Liebal" userId="294b3999772e6136" providerId="Windows Live" clId="Web-{21C92B9E-0FDE-4C8D-9951-7B947C25521E}" dt="2021-05-22T10:07:59.176" v="805"/>
          <ac:spMkLst>
            <pc:docMk/>
            <pc:sldMk cId="1224782357" sldId="275"/>
            <ac:spMk id="7" creationId="{6709BD37-4EC7-4F53-B438-C7958B778DCE}"/>
          </ac:spMkLst>
        </pc:spChg>
        <pc:spChg chg="mod">
          <ac:chgData name="Ulf Liebal" userId="294b3999772e6136" providerId="Windows Live" clId="Web-{21C92B9E-0FDE-4C8D-9951-7B947C25521E}" dt="2021-05-22T10:08:08.004" v="808" actId="1076"/>
          <ac:spMkLst>
            <pc:docMk/>
            <pc:sldMk cId="1224782357" sldId="275"/>
            <ac:spMk id="17" creationId="{3C8782CE-A488-4213-B8F1-EBD1BB240579}"/>
          </ac:spMkLst>
        </pc:spChg>
        <pc:spChg chg="mod">
          <ac:chgData name="Ulf Liebal" userId="294b3999772e6136" providerId="Windows Live" clId="Web-{21C92B9E-0FDE-4C8D-9951-7B947C25521E}" dt="2021-05-22T10:08:08.035" v="810" actId="1076"/>
          <ac:spMkLst>
            <pc:docMk/>
            <pc:sldMk cId="1224782357" sldId="275"/>
            <ac:spMk id="19" creationId="{1AAE4F18-B234-478C-B1AB-861D84F22A96}"/>
          </ac:spMkLst>
        </pc:spChg>
        <pc:spChg chg="mod">
          <ac:chgData name="Ulf Liebal" userId="294b3999772e6136" providerId="Windows Live" clId="Web-{21C92B9E-0FDE-4C8D-9951-7B947C25521E}" dt="2021-05-22T10:08:27.348" v="819" actId="1076"/>
          <ac:spMkLst>
            <pc:docMk/>
            <pc:sldMk cId="1224782357" sldId="275"/>
            <ac:spMk id="22" creationId="{750F5D4A-CFA8-4D86-8717-DF3DA505C65E}"/>
          </ac:spMkLst>
        </pc:spChg>
        <pc:spChg chg="mod">
          <ac:chgData name="Ulf Liebal" userId="294b3999772e6136" providerId="Windows Live" clId="Web-{21C92B9E-0FDE-4C8D-9951-7B947C25521E}" dt="2021-05-22T10:08:08.035" v="811" actId="1076"/>
          <ac:spMkLst>
            <pc:docMk/>
            <pc:sldMk cId="1224782357" sldId="275"/>
            <ac:spMk id="23" creationId="{7B725EB3-2DBB-442C-95FB-B7791E9B447B}"/>
          </ac:spMkLst>
        </pc:spChg>
        <pc:spChg chg="mod">
          <ac:chgData name="Ulf Liebal" userId="294b3999772e6136" providerId="Windows Live" clId="Web-{21C92B9E-0FDE-4C8D-9951-7B947C25521E}" dt="2021-05-22T10:08:11.551" v="814" actId="1076"/>
          <ac:spMkLst>
            <pc:docMk/>
            <pc:sldMk cId="1224782357" sldId="275"/>
            <ac:spMk id="24" creationId="{9B294CFA-F4FB-40E2-A5A5-76C7EAE00D62}"/>
          </ac:spMkLst>
        </pc:spChg>
        <pc:spChg chg="mod">
          <ac:chgData name="Ulf Liebal" userId="294b3999772e6136" providerId="Windows Live" clId="Web-{21C92B9E-0FDE-4C8D-9951-7B947C25521E}" dt="2021-05-22T10:08:27.317" v="817" actId="1076"/>
          <ac:spMkLst>
            <pc:docMk/>
            <pc:sldMk cId="1224782357" sldId="275"/>
            <ac:spMk id="25" creationId="{FA05A313-162A-4A94-8A77-61BA6C16F361}"/>
          </ac:spMkLst>
        </pc:spChg>
        <pc:spChg chg="mod">
          <ac:chgData name="Ulf Liebal" userId="294b3999772e6136" providerId="Windows Live" clId="Web-{21C92B9E-0FDE-4C8D-9951-7B947C25521E}" dt="2021-05-22T10:08:27.332" v="818" actId="1076"/>
          <ac:spMkLst>
            <pc:docMk/>
            <pc:sldMk cId="1224782357" sldId="275"/>
            <ac:spMk id="26" creationId="{93C82125-1F03-440C-B645-2A150A84CFFD}"/>
          </ac:spMkLst>
        </pc:spChg>
        <pc:picChg chg="mod">
          <ac:chgData name="Ulf Liebal" userId="294b3999772e6136" providerId="Windows Live" clId="Web-{21C92B9E-0FDE-4C8D-9951-7B947C25521E}" dt="2021-05-22T10:08:27.285" v="815" actId="1076"/>
          <ac:picMkLst>
            <pc:docMk/>
            <pc:sldMk cId="1224782357" sldId="275"/>
            <ac:picMk id="12" creationId="{C5DD30D5-9848-4FC2-93C8-3FBC23F28624}"/>
          </ac:picMkLst>
        </pc:picChg>
        <pc:picChg chg="mod">
          <ac:chgData name="Ulf Liebal" userId="294b3999772e6136" providerId="Windows Live" clId="Web-{21C92B9E-0FDE-4C8D-9951-7B947C25521E}" dt="2021-05-22T10:08:27.301" v="816" actId="1076"/>
          <ac:picMkLst>
            <pc:docMk/>
            <pc:sldMk cId="1224782357" sldId="275"/>
            <ac:picMk id="13" creationId="{54A1AF51-5F9F-40DF-9BE4-F74FB2F57CA5}"/>
          </ac:picMkLst>
        </pc:picChg>
        <pc:picChg chg="mod">
          <ac:chgData name="Ulf Liebal" userId="294b3999772e6136" providerId="Windows Live" clId="Web-{21C92B9E-0FDE-4C8D-9951-7B947C25521E}" dt="2021-05-22T10:08:08.004" v="807" actId="1076"/>
          <ac:picMkLst>
            <pc:docMk/>
            <pc:sldMk cId="1224782357" sldId="275"/>
            <ac:picMk id="16" creationId="{3F864CA3-B4F6-41B9-B3A9-F5860EAACCA0}"/>
          </ac:picMkLst>
        </pc:picChg>
        <pc:picChg chg="mod">
          <ac:chgData name="Ulf Liebal" userId="294b3999772e6136" providerId="Windows Live" clId="Web-{21C92B9E-0FDE-4C8D-9951-7B947C25521E}" dt="2021-05-22T10:08:08.019" v="809" actId="1076"/>
          <ac:picMkLst>
            <pc:docMk/>
            <pc:sldMk cId="1224782357" sldId="275"/>
            <ac:picMk id="18" creationId="{C667C29D-2F02-473E-95A3-2A024302B0CF}"/>
          </ac:picMkLst>
        </pc:picChg>
        <pc:picChg chg="mod">
          <ac:chgData name="Ulf Liebal" userId="294b3999772e6136" providerId="Windows Live" clId="Web-{21C92B9E-0FDE-4C8D-9951-7B947C25521E}" dt="2021-05-22T10:08:11.520" v="812" actId="1076"/>
          <ac:picMkLst>
            <pc:docMk/>
            <pc:sldMk cId="1224782357" sldId="275"/>
            <ac:picMk id="20" creationId="{236C78C6-6F9E-4B18-8759-67E3AB70EE96}"/>
          </ac:picMkLst>
        </pc:picChg>
        <pc:picChg chg="mod">
          <ac:chgData name="Ulf Liebal" userId="294b3999772e6136" providerId="Windows Live" clId="Web-{21C92B9E-0FDE-4C8D-9951-7B947C25521E}" dt="2021-05-22T10:08:11.535" v="813" actId="1076"/>
          <ac:picMkLst>
            <pc:docMk/>
            <pc:sldMk cId="1224782357" sldId="275"/>
            <ac:picMk id="21" creationId="{374DEFC5-D9E8-41E3-9522-4EEB091A0404}"/>
          </ac:picMkLst>
        </pc:picChg>
      </pc:sldChg>
      <pc:sldChg chg="modSp">
        <pc:chgData name="Ulf Liebal" userId="294b3999772e6136" providerId="Windows Live" clId="Web-{21C92B9E-0FDE-4C8D-9951-7B947C25521E}" dt="2021-05-22T09:44:36.902" v="611" actId="20577"/>
        <pc:sldMkLst>
          <pc:docMk/>
          <pc:sldMk cId="967102681" sldId="278"/>
        </pc:sldMkLst>
        <pc:spChg chg="mod">
          <ac:chgData name="Ulf Liebal" userId="294b3999772e6136" providerId="Windows Live" clId="Web-{21C92B9E-0FDE-4C8D-9951-7B947C25521E}" dt="2021-05-22T09:44:36.902" v="611" actId="20577"/>
          <ac:spMkLst>
            <pc:docMk/>
            <pc:sldMk cId="967102681" sldId="278"/>
            <ac:spMk id="11" creationId="{978DFABF-5893-41F0-911B-A0200E9D91D5}"/>
          </ac:spMkLst>
        </pc:spChg>
        <pc:picChg chg="mod">
          <ac:chgData name="Ulf Liebal" userId="294b3999772e6136" providerId="Windows Live" clId="Web-{21C92B9E-0FDE-4C8D-9951-7B947C25521E}" dt="2021-05-22T09:06:15.706" v="114" actId="1076"/>
          <ac:picMkLst>
            <pc:docMk/>
            <pc:sldMk cId="967102681" sldId="278"/>
            <ac:picMk id="6" creationId="{8315B705-7680-4FF2-88E1-CD5F3BFB04EC}"/>
          </ac:picMkLst>
        </pc:picChg>
      </pc:sldChg>
      <pc:sldChg chg="addSp delSp modSp">
        <pc:chgData name="Ulf Liebal" userId="294b3999772e6136" providerId="Windows Live" clId="Web-{21C92B9E-0FDE-4C8D-9951-7B947C25521E}" dt="2021-05-22T09:17:11.608" v="188" actId="20577"/>
        <pc:sldMkLst>
          <pc:docMk/>
          <pc:sldMk cId="3300907301" sldId="279"/>
        </pc:sldMkLst>
        <pc:spChg chg="mod">
          <ac:chgData name="Ulf Liebal" userId="294b3999772e6136" providerId="Windows Live" clId="Web-{21C92B9E-0FDE-4C8D-9951-7B947C25521E}" dt="2021-05-22T09:17:11.608" v="188" actId="20577"/>
          <ac:spMkLst>
            <pc:docMk/>
            <pc:sldMk cId="3300907301" sldId="279"/>
            <ac:spMk id="2" creationId="{00000000-0000-0000-0000-000000000000}"/>
          </ac:spMkLst>
        </pc:spChg>
        <pc:spChg chg="add mod">
          <ac:chgData name="Ulf Liebal" userId="294b3999772e6136" providerId="Windows Live" clId="Web-{21C92B9E-0FDE-4C8D-9951-7B947C25521E}" dt="2021-05-22T09:08:40.240" v="129" actId="1076"/>
          <ac:spMkLst>
            <pc:docMk/>
            <pc:sldMk cId="3300907301" sldId="279"/>
            <ac:spMk id="7" creationId="{9B167709-04C6-47F6-B3A1-74F160A17E7E}"/>
          </ac:spMkLst>
        </pc:spChg>
        <pc:spChg chg="add mod">
          <ac:chgData name="Ulf Liebal" userId="294b3999772e6136" providerId="Windows Live" clId="Web-{21C92B9E-0FDE-4C8D-9951-7B947C25521E}" dt="2021-05-22T09:00:37.700" v="64" actId="20577"/>
          <ac:spMkLst>
            <pc:docMk/>
            <pc:sldMk cId="3300907301" sldId="279"/>
            <ac:spMk id="8" creationId="{F85BAF1F-6098-4B72-97DE-A6D72E20677B}"/>
          </ac:spMkLst>
        </pc:spChg>
        <pc:spChg chg="add mod">
          <ac:chgData name="Ulf Liebal" userId="294b3999772e6136" providerId="Windows Live" clId="Web-{21C92B9E-0FDE-4C8D-9951-7B947C25521E}" dt="2021-05-22T09:03:57.438" v="90"/>
          <ac:spMkLst>
            <pc:docMk/>
            <pc:sldMk cId="3300907301" sldId="279"/>
            <ac:spMk id="11" creationId="{67E94EF5-24C0-488A-ADC6-3919DD15AFCE}"/>
          </ac:spMkLst>
        </pc:spChg>
        <pc:spChg chg="add mod">
          <ac:chgData name="Ulf Liebal" userId="294b3999772e6136" providerId="Windows Live" clId="Web-{21C92B9E-0FDE-4C8D-9951-7B947C25521E}" dt="2021-05-22T09:04:18.110" v="95" actId="20577"/>
          <ac:spMkLst>
            <pc:docMk/>
            <pc:sldMk cId="3300907301" sldId="279"/>
            <ac:spMk id="14" creationId="{2B1EAB68-3367-4485-9081-8139B96E6306}"/>
          </ac:spMkLst>
        </pc:spChg>
        <pc:spChg chg="add mod">
          <ac:chgData name="Ulf Liebal" userId="294b3999772e6136" providerId="Windows Live" clId="Web-{21C92B9E-0FDE-4C8D-9951-7B947C25521E}" dt="2021-05-22T09:04:55.111" v="104" actId="1076"/>
          <ac:spMkLst>
            <pc:docMk/>
            <pc:sldMk cId="3300907301" sldId="279"/>
            <ac:spMk id="15" creationId="{E1501BB9-3EDF-4D71-A909-859160D6F0FE}"/>
          </ac:spMkLst>
        </pc:spChg>
        <pc:spChg chg="add mod">
          <ac:chgData name="Ulf Liebal" userId="294b3999772e6136" providerId="Windows Live" clId="Web-{21C92B9E-0FDE-4C8D-9951-7B947C25521E}" dt="2021-05-22T09:05:18.189" v="108" actId="20577"/>
          <ac:spMkLst>
            <pc:docMk/>
            <pc:sldMk cId="3300907301" sldId="279"/>
            <ac:spMk id="16" creationId="{BCF4545A-75CC-4A6B-805B-EA2141F2CA03}"/>
          </ac:spMkLst>
        </pc:spChg>
        <pc:spChg chg="add mod">
          <ac:chgData name="Ulf Liebal" userId="294b3999772e6136" providerId="Windows Live" clId="Web-{21C92B9E-0FDE-4C8D-9951-7B947C25521E}" dt="2021-05-22T09:11:25.196" v="147" actId="14100"/>
          <ac:spMkLst>
            <pc:docMk/>
            <pc:sldMk cId="3300907301" sldId="279"/>
            <ac:spMk id="26" creationId="{A49DBB80-70B5-496B-9616-17E1FDEA82C7}"/>
          </ac:spMkLst>
        </pc:spChg>
        <pc:spChg chg="add mod">
          <ac:chgData name="Ulf Liebal" userId="294b3999772e6136" providerId="Windows Live" clId="Web-{21C92B9E-0FDE-4C8D-9951-7B947C25521E}" dt="2021-05-22T09:11:57.024" v="154" actId="14100"/>
          <ac:spMkLst>
            <pc:docMk/>
            <pc:sldMk cId="3300907301" sldId="279"/>
            <ac:spMk id="27" creationId="{C5B6AE19-F41B-4F2E-9A52-9E64381E9E6D}"/>
          </ac:spMkLst>
        </pc:spChg>
        <pc:spChg chg="add mod">
          <ac:chgData name="Ulf Liebal" userId="294b3999772e6136" providerId="Windows Live" clId="Web-{21C92B9E-0FDE-4C8D-9951-7B947C25521E}" dt="2021-05-22T09:12:47.260" v="160" actId="1076"/>
          <ac:spMkLst>
            <pc:docMk/>
            <pc:sldMk cId="3300907301" sldId="279"/>
            <ac:spMk id="28" creationId="{DAA17F56-1BFA-4454-9B28-4BA94AF34D6F}"/>
          </ac:spMkLst>
        </pc:spChg>
        <pc:spChg chg="add mod">
          <ac:chgData name="Ulf Liebal" userId="294b3999772e6136" providerId="Windows Live" clId="Web-{21C92B9E-0FDE-4C8D-9951-7B947C25521E}" dt="2021-05-22T09:13:04.479" v="165" actId="688"/>
          <ac:spMkLst>
            <pc:docMk/>
            <pc:sldMk cId="3300907301" sldId="279"/>
            <ac:spMk id="29" creationId="{A3180C9F-A539-4AD0-8A15-A358BC4A92FE}"/>
          </ac:spMkLst>
        </pc:spChg>
        <pc:grpChg chg="add mod">
          <ac:chgData name="Ulf Liebal" userId="294b3999772e6136" providerId="Windows Live" clId="Web-{21C92B9E-0FDE-4C8D-9951-7B947C25521E}" dt="2021-05-22T09:07:23.426" v="124" actId="1076"/>
          <ac:grpSpMkLst>
            <pc:docMk/>
            <pc:sldMk cId="3300907301" sldId="279"/>
            <ac:grpSpMk id="17" creationId="{5AF34A25-F24D-4E83-92A0-E664DE77A30D}"/>
          </ac:grpSpMkLst>
        </pc:grpChg>
        <pc:grpChg chg="add mod">
          <ac:chgData name="Ulf Liebal" userId="294b3999772e6136" providerId="Windows Live" clId="Web-{21C92B9E-0FDE-4C8D-9951-7B947C25521E}" dt="2021-05-22T09:07:30.879" v="127" actId="1076"/>
          <ac:grpSpMkLst>
            <pc:docMk/>
            <pc:sldMk cId="3300907301" sldId="279"/>
            <ac:grpSpMk id="18" creationId="{D7D9463E-771C-4EF8-A4A2-F181EE34483B}"/>
          </ac:grpSpMkLst>
        </pc:grpChg>
        <pc:grpChg chg="add mod">
          <ac:chgData name="Ulf Liebal" userId="294b3999772e6136" providerId="Windows Live" clId="Web-{21C92B9E-0FDE-4C8D-9951-7B947C25521E}" dt="2021-05-22T09:07:30.864" v="126" actId="1076"/>
          <ac:grpSpMkLst>
            <pc:docMk/>
            <pc:sldMk cId="3300907301" sldId="279"/>
            <ac:grpSpMk id="21" creationId="{25887D7F-A5FB-4348-B890-CB4B567B4340}"/>
          </ac:grpSpMkLst>
        </pc:grpChg>
        <pc:grpChg chg="add">
          <ac:chgData name="Ulf Liebal" userId="294b3999772e6136" providerId="Windows Live" clId="Web-{21C92B9E-0FDE-4C8D-9951-7B947C25521E}" dt="2021-05-22T09:07:14.301" v="123"/>
          <ac:grpSpMkLst>
            <pc:docMk/>
            <pc:sldMk cId="3300907301" sldId="279"/>
            <ac:grpSpMk id="24" creationId="{8E23CB79-7838-4F08-AABB-3B1104B9C5C9}"/>
          </ac:grpSpMkLst>
        </pc:grpChg>
        <pc:picChg chg="add mod">
          <ac:chgData name="Ulf Liebal" userId="294b3999772e6136" providerId="Windows Live" clId="Web-{21C92B9E-0FDE-4C8D-9951-7B947C25521E}" dt="2021-05-22T09:08:40.224" v="128" actId="1076"/>
          <ac:picMkLst>
            <pc:docMk/>
            <pc:sldMk cId="3300907301" sldId="279"/>
            <ac:picMk id="3" creationId="{2FAD27B0-3602-43B0-A1AB-1127946BCDA4}"/>
          </ac:picMkLst>
        </pc:picChg>
        <pc:picChg chg="add mod">
          <ac:chgData name="Ulf Liebal" userId="294b3999772e6136" providerId="Windows Live" clId="Web-{21C92B9E-0FDE-4C8D-9951-7B947C25521E}" dt="2021-05-22T09:05:45.409" v="109" actId="1076"/>
          <ac:picMkLst>
            <pc:docMk/>
            <pc:sldMk cId="3300907301" sldId="279"/>
            <ac:picMk id="10" creationId="{B491CF94-9E3B-4E9C-BF62-8C51FFE5AF80}"/>
          </ac:picMkLst>
        </pc:picChg>
        <pc:picChg chg="add mod">
          <ac:chgData name="Ulf Liebal" userId="294b3999772e6136" providerId="Windows Live" clId="Web-{21C92B9E-0FDE-4C8D-9951-7B947C25521E}" dt="2021-05-22T09:05:57.800" v="111" actId="1076"/>
          <ac:picMkLst>
            <pc:docMk/>
            <pc:sldMk cId="3300907301" sldId="279"/>
            <ac:picMk id="13" creationId="{2BAEE71E-6FE1-4F1D-A9B2-AAC4F7BECAE5}"/>
          </ac:picMkLst>
        </pc:picChg>
        <pc:picChg chg="add mod">
          <ac:chgData name="Ulf Liebal" userId="294b3999772e6136" providerId="Windows Live" clId="Web-{21C92B9E-0FDE-4C8D-9951-7B947C25521E}" dt="2021-05-22T09:06:33.847" v="117" actId="1076"/>
          <ac:picMkLst>
            <pc:docMk/>
            <pc:sldMk cId="3300907301" sldId="279"/>
            <ac:picMk id="20" creationId="{99DCF0FC-9472-4D88-B270-6D90AAF69FFD}"/>
          </ac:picMkLst>
        </pc:picChg>
        <pc:picChg chg="add mod">
          <ac:chgData name="Ulf Liebal" userId="294b3999772e6136" providerId="Windows Live" clId="Web-{21C92B9E-0FDE-4C8D-9951-7B947C25521E}" dt="2021-05-22T09:07:07.832" v="122" actId="1076"/>
          <ac:picMkLst>
            <pc:docMk/>
            <pc:sldMk cId="3300907301" sldId="279"/>
            <ac:picMk id="23" creationId="{D964B85B-3F23-4E3E-BA99-25A2DDA2D37D}"/>
          </ac:picMkLst>
        </pc:picChg>
        <pc:cxnChg chg="add del mod">
          <ac:chgData name="Ulf Liebal" userId="294b3999772e6136" providerId="Windows Live" clId="Web-{21C92B9E-0FDE-4C8D-9951-7B947C25521E}" dt="2021-05-22T09:10:13.476" v="135"/>
          <ac:cxnSpMkLst>
            <pc:docMk/>
            <pc:sldMk cId="3300907301" sldId="279"/>
            <ac:cxnSpMk id="25" creationId="{80988A7E-EB0F-4BAC-8903-D0514FFBE27D}"/>
          </ac:cxnSpMkLst>
        </pc:cxnChg>
      </pc:sldChg>
      <pc:sldChg chg="addSp modSp">
        <pc:chgData name="Ulf Liebal" userId="294b3999772e6136" providerId="Windows Live" clId="Web-{21C92B9E-0FDE-4C8D-9951-7B947C25521E}" dt="2021-05-22T10:37:56.304" v="913" actId="20577"/>
        <pc:sldMkLst>
          <pc:docMk/>
          <pc:sldMk cId="387401136" sldId="284"/>
        </pc:sldMkLst>
        <pc:spChg chg="mod">
          <ac:chgData name="Ulf Liebal" userId="294b3999772e6136" providerId="Windows Live" clId="Web-{21C92B9E-0FDE-4C8D-9951-7B947C25521E}" dt="2021-05-22T10:36:33.521" v="875" actId="20577"/>
          <ac:spMkLst>
            <pc:docMk/>
            <pc:sldMk cId="387401136" sldId="284"/>
            <ac:spMk id="6" creationId="{FF9F2506-58DD-4366-BBC0-2F6F73F94BC5}"/>
          </ac:spMkLst>
        </pc:spChg>
        <pc:spChg chg="add mod">
          <ac:chgData name="Ulf Liebal" userId="294b3999772e6136" providerId="Windows Live" clId="Web-{21C92B9E-0FDE-4C8D-9951-7B947C25521E}" dt="2021-05-22T10:37:56.304" v="913" actId="20577"/>
          <ac:spMkLst>
            <pc:docMk/>
            <pc:sldMk cId="387401136" sldId="284"/>
            <ac:spMk id="8" creationId="{183DA0BF-8984-4A93-8E58-6B7D12D9BD36}"/>
          </ac:spMkLst>
        </pc:spChg>
      </pc:sldChg>
      <pc:sldChg chg="addSp delSp modSp">
        <pc:chgData name="Ulf Liebal" userId="294b3999772e6136" providerId="Windows Live" clId="Web-{21C92B9E-0FDE-4C8D-9951-7B947C25521E}" dt="2021-05-22T10:09:11.224" v="835" actId="1076"/>
        <pc:sldMkLst>
          <pc:docMk/>
          <pc:sldMk cId="1356421759" sldId="285"/>
        </pc:sldMkLst>
        <pc:spChg chg="mod">
          <ac:chgData name="Ulf Liebal" userId="294b3999772e6136" providerId="Windows Live" clId="Web-{21C92B9E-0FDE-4C8D-9951-7B947C25521E}" dt="2021-05-22T10:09:06.114" v="829" actId="1076"/>
          <ac:spMkLst>
            <pc:docMk/>
            <pc:sldMk cId="1356421759" sldId="285"/>
            <ac:spMk id="5" creationId="{B55360E6-7563-495E-AFE7-5D526DEF8BCB}"/>
          </ac:spMkLst>
        </pc:spChg>
        <pc:spChg chg="del">
          <ac:chgData name="Ulf Liebal" userId="294b3999772e6136" providerId="Windows Live" clId="Web-{21C92B9E-0FDE-4C8D-9951-7B947C25521E}" dt="2021-05-22T10:08:40.395" v="820"/>
          <ac:spMkLst>
            <pc:docMk/>
            <pc:sldMk cId="1356421759" sldId="285"/>
            <ac:spMk id="7" creationId="{6709BD37-4EC7-4F53-B438-C7958B778DCE}"/>
          </ac:spMkLst>
        </pc:spChg>
        <pc:spChg chg="mod">
          <ac:chgData name="Ulf Liebal" userId="294b3999772e6136" providerId="Windows Live" clId="Web-{21C92B9E-0FDE-4C8D-9951-7B947C25521E}" dt="2021-05-22T10:07:20.222" v="799" actId="1076"/>
          <ac:spMkLst>
            <pc:docMk/>
            <pc:sldMk cId="1356421759" sldId="285"/>
            <ac:spMk id="9" creationId="{C66F2E0C-E9A5-4B6A-AE29-BC96E5992130}"/>
          </ac:spMkLst>
        </pc:spChg>
        <pc:spChg chg="add mod">
          <ac:chgData name="Ulf Liebal" userId="294b3999772e6136" providerId="Windows Live" clId="Web-{21C92B9E-0FDE-4C8D-9951-7B947C25521E}" dt="2021-05-22T10:09:11.208" v="834" actId="1076"/>
          <ac:spMkLst>
            <pc:docMk/>
            <pc:sldMk cId="1356421759" sldId="285"/>
            <ac:spMk id="11" creationId="{2A29F471-9D18-4E94-AE27-B3E28053379B}"/>
          </ac:spMkLst>
        </pc:spChg>
        <pc:spChg chg="add del mod">
          <ac:chgData name="Ulf Liebal" userId="294b3999772e6136" providerId="Windows Live" clId="Web-{21C92B9E-0FDE-4C8D-9951-7B947C25521E}" dt="2021-05-22T10:08:43.364" v="821"/>
          <ac:spMkLst>
            <pc:docMk/>
            <pc:sldMk cId="1356421759" sldId="285"/>
            <ac:spMk id="13" creationId="{3AD34745-5B70-43F1-B40E-E28BF52B1AC7}"/>
          </ac:spMkLst>
        </pc:spChg>
        <pc:spChg chg="add mod">
          <ac:chgData name="Ulf Liebal" userId="294b3999772e6136" providerId="Windows Live" clId="Web-{21C92B9E-0FDE-4C8D-9951-7B947C25521E}" dt="2021-05-22T10:09:11.224" v="835" actId="1076"/>
          <ac:spMkLst>
            <pc:docMk/>
            <pc:sldMk cId="1356421759" sldId="285"/>
            <ac:spMk id="16" creationId="{87E3B2B5-2898-4C42-AC0D-0E770EF7A984}"/>
          </ac:spMkLst>
        </pc:spChg>
        <pc:spChg chg="del mod">
          <ac:chgData name="Ulf Liebal" userId="294b3999772e6136" providerId="Windows Live" clId="Web-{21C92B9E-0FDE-4C8D-9951-7B947C25521E}" dt="2021-05-22T10:09:00.677" v="827"/>
          <ac:spMkLst>
            <pc:docMk/>
            <pc:sldMk cId="1356421759" sldId="285"/>
            <ac:spMk id="22" creationId="{750F5D4A-CFA8-4D86-8717-DF3DA505C65E}"/>
          </ac:spMkLst>
        </pc:spChg>
        <pc:spChg chg="mod">
          <ac:chgData name="Ulf Liebal" userId="294b3999772e6136" providerId="Windows Live" clId="Web-{21C92B9E-0FDE-4C8D-9951-7B947C25521E}" dt="2021-05-22T10:08:48.911" v="822" actId="1076"/>
          <ac:spMkLst>
            <pc:docMk/>
            <pc:sldMk cId="1356421759" sldId="285"/>
            <ac:spMk id="23" creationId="{7B725EB3-2DBB-442C-95FB-B7791E9B447B}"/>
          </ac:spMkLst>
        </pc:spChg>
        <pc:spChg chg="mod">
          <ac:chgData name="Ulf Liebal" userId="294b3999772e6136" providerId="Windows Live" clId="Web-{21C92B9E-0FDE-4C8D-9951-7B947C25521E}" dt="2021-05-22T10:09:11.177" v="831" actId="1076"/>
          <ac:spMkLst>
            <pc:docMk/>
            <pc:sldMk cId="1356421759" sldId="285"/>
            <ac:spMk id="24" creationId="{9B294CFA-F4FB-40E2-A5A5-76C7EAE00D62}"/>
          </ac:spMkLst>
        </pc:spChg>
        <pc:spChg chg="mod">
          <ac:chgData name="Ulf Liebal" userId="294b3999772e6136" providerId="Windows Live" clId="Web-{21C92B9E-0FDE-4C8D-9951-7B947C25521E}" dt="2021-05-22T10:07:20.206" v="798" actId="1076"/>
          <ac:spMkLst>
            <pc:docMk/>
            <pc:sldMk cId="1356421759" sldId="285"/>
            <ac:spMk id="25" creationId="{FA05A313-162A-4A94-8A77-61BA6C16F361}"/>
          </ac:spMkLst>
        </pc:spChg>
        <pc:picChg chg="mod">
          <ac:chgData name="Ulf Liebal" userId="294b3999772e6136" providerId="Windows Live" clId="Web-{21C92B9E-0FDE-4C8D-9951-7B947C25521E}" dt="2021-05-22T10:09:06.099" v="828" actId="1076"/>
          <ac:picMkLst>
            <pc:docMk/>
            <pc:sldMk cId="1356421759" sldId="285"/>
            <ac:picMk id="3" creationId="{5C53ACB6-5F43-435D-B163-C104BC8CA9AC}"/>
          </ac:picMkLst>
        </pc:picChg>
        <pc:picChg chg="mod">
          <ac:chgData name="Ulf Liebal" userId="294b3999772e6136" providerId="Windows Live" clId="Web-{21C92B9E-0FDE-4C8D-9951-7B947C25521E}" dt="2021-05-22T10:09:06.114" v="830" actId="1076"/>
          <ac:picMkLst>
            <pc:docMk/>
            <pc:sldMk cId="1356421759" sldId="285"/>
            <ac:picMk id="6" creationId="{48A3E6B9-F8D0-4388-83B7-6E09D7E319EA}"/>
          </ac:picMkLst>
        </pc:picChg>
        <pc:picChg chg="add mod">
          <ac:chgData name="Ulf Liebal" userId="294b3999772e6136" providerId="Windows Live" clId="Web-{21C92B9E-0FDE-4C8D-9951-7B947C25521E}" dt="2021-05-22T10:09:11.192" v="832" actId="1076"/>
          <ac:picMkLst>
            <pc:docMk/>
            <pc:sldMk cId="1356421759" sldId="285"/>
            <ac:picMk id="8" creationId="{BC0EA1C0-B308-4727-9374-DE053A0C3405}"/>
          </ac:picMkLst>
        </pc:picChg>
        <pc:picChg chg="add mod">
          <ac:chgData name="Ulf Liebal" userId="294b3999772e6136" providerId="Windows Live" clId="Web-{21C92B9E-0FDE-4C8D-9951-7B947C25521E}" dt="2021-05-22T10:09:11.208" v="833" actId="1076"/>
          <ac:picMkLst>
            <pc:docMk/>
            <pc:sldMk cId="1356421759" sldId="285"/>
            <ac:picMk id="10" creationId="{19C39ABB-54FD-4925-9E12-0BABB1B392DC}"/>
          </ac:picMkLst>
        </pc:picChg>
      </pc:sldChg>
      <pc:sldChg chg="modSp">
        <pc:chgData name="Ulf Liebal" userId="294b3999772e6136" providerId="Windows Live" clId="Web-{21C92B9E-0FDE-4C8D-9951-7B947C25521E}" dt="2021-05-22T09:42:13.680" v="580" actId="1076"/>
        <pc:sldMkLst>
          <pc:docMk/>
          <pc:sldMk cId="3671425598" sldId="286"/>
        </pc:sldMkLst>
        <pc:spChg chg="mod">
          <ac:chgData name="Ulf Liebal" userId="294b3999772e6136" providerId="Windows Live" clId="Web-{21C92B9E-0FDE-4C8D-9951-7B947C25521E}" dt="2021-05-22T09:42:13.555" v="571" actId="1076"/>
          <ac:spMkLst>
            <pc:docMk/>
            <pc:sldMk cId="3671425598" sldId="286"/>
            <ac:spMk id="18" creationId="{00B43383-B9A4-46EF-9CFF-69BDF58DB628}"/>
          </ac:spMkLst>
        </pc:spChg>
        <pc:spChg chg="mod">
          <ac:chgData name="Ulf Liebal" userId="294b3999772e6136" providerId="Windows Live" clId="Web-{21C92B9E-0FDE-4C8D-9951-7B947C25521E}" dt="2021-05-22T09:42:13.555" v="572" actId="1076"/>
          <ac:spMkLst>
            <pc:docMk/>
            <pc:sldMk cId="3671425598" sldId="286"/>
            <ac:spMk id="20" creationId="{63C399E2-4D23-420B-9D7F-6D69E8F00FFE}"/>
          </ac:spMkLst>
        </pc:spChg>
        <pc:spChg chg="mod">
          <ac:chgData name="Ulf Liebal" userId="294b3999772e6136" providerId="Windows Live" clId="Web-{21C92B9E-0FDE-4C8D-9951-7B947C25521E}" dt="2021-05-22T09:42:13.571" v="573" actId="1076"/>
          <ac:spMkLst>
            <pc:docMk/>
            <pc:sldMk cId="3671425598" sldId="286"/>
            <ac:spMk id="21" creationId="{2581DC27-3FEF-4327-8286-1F354565834B}"/>
          </ac:spMkLst>
        </pc:spChg>
        <pc:spChg chg="mod">
          <ac:chgData name="Ulf Liebal" userId="294b3999772e6136" providerId="Windows Live" clId="Web-{21C92B9E-0FDE-4C8D-9951-7B947C25521E}" dt="2021-05-22T09:42:13.618" v="575" actId="1076"/>
          <ac:spMkLst>
            <pc:docMk/>
            <pc:sldMk cId="3671425598" sldId="286"/>
            <ac:spMk id="28" creationId="{E32B8458-4FAA-4621-BB12-69B69037565C}"/>
          </ac:spMkLst>
        </pc:spChg>
        <pc:spChg chg="mod">
          <ac:chgData name="Ulf Liebal" userId="294b3999772e6136" providerId="Windows Live" clId="Web-{21C92B9E-0FDE-4C8D-9951-7B947C25521E}" dt="2021-05-22T09:42:13.634" v="576" actId="1076"/>
          <ac:spMkLst>
            <pc:docMk/>
            <pc:sldMk cId="3671425598" sldId="286"/>
            <ac:spMk id="29" creationId="{27A18C9C-6E59-48B1-BEE8-31FDC6885DCE}"/>
          </ac:spMkLst>
        </pc:spChg>
        <pc:spChg chg="mod">
          <ac:chgData name="Ulf Liebal" userId="294b3999772e6136" providerId="Windows Live" clId="Web-{21C92B9E-0FDE-4C8D-9951-7B947C25521E}" dt="2021-05-22T09:42:13.665" v="578" actId="1076"/>
          <ac:spMkLst>
            <pc:docMk/>
            <pc:sldMk cId="3671425598" sldId="286"/>
            <ac:spMk id="32" creationId="{E7361458-BD5B-45AF-A31E-9FC0F5E50463}"/>
          </ac:spMkLst>
        </pc:spChg>
        <pc:spChg chg="mod">
          <ac:chgData name="Ulf Liebal" userId="294b3999772e6136" providerId="Windows Live" clId="Web-{21C92B9E-0FDE-4C8D-9951-7B947C25521E}" dt="2021-05-22T09:42:13.680" v="580" actId="1076"/>
          <ac:spMkLst>
            <pc:docMk/>
            <pc:sldMk cId="3671425598" sldId="286"/>
            <ac:spMk id="34" creationId="{B9AEF866-3BC8-41F5-9C4B-24B67776D766}"/>
          </ac:spMkLst>
        </pc:spChg>
        <pc:grpChg chg="mod">
          <ac:chgData name="Ulf Liebal" userId="294b3999772e6136" providerId="Windows Live" clId="Web-{21C92B9E-0FDE-4C8D-9951-7B947C25521E}" dt="2021-05-22T09:42:13.602" v="574" actId="1076"/>
          <ac:grpSpMkLst>
            <pc:docMk/>
            <pc:sldMk cId="3671425598" sldId="286"/>
            <ac:grpSpMk id="25" creationId="{8C9375AB-74CA-4F06-AEE7-2ED8AB8FE978}"/>
          </ac:grpSpMkLst>
        </pc:grpChg>
        <pc:grpChg chg="mod">
          <ac:chgData name="Ulf Liebal" userId="294b3999772e6136" providerId="Windows Live" clId="Web-{21C92B9E-0FDE-4C8D-9951-7B947C25521E}" dt="2021-05-22T09:42:13.540" v="570" actId="1076"/>
          <ac:grpSpMkLst>
            <pc:docMk/>
            <pc:sldMk cId="3671425598" sldId="286"/>
            <ac:grpSpMk id="26" creationId="{FF6A4B32-AB05-4E32-AE18-D7EA9D30ADC4}"/>
          </ac:grpSpMkLst>
        </pc:grpChg>
        <pc:picChg chg="mod">
          <ac:chgData name="Ulf Liebal" userId="294b3999772e6136" providerId="Windows Live" clId="Web-{21C92B9E-0FDE-4C8D-9951-7B947C25521E}" dt="2021-05-22T09:42:13.509" v="568" actId="1076"/>
          <ac:picMkLst>
            <pc:docMk/>
            <pc:sldMk cId="3671425598" sldId="286"/>
            <ac:picMk id="3" creationId="{1CB264D1-DECA-4750-8EF9-2FFF0D89A69C}"/>
          </ac:picMkLst>
        </pc:picChg>
        <pc:picChg chg="mod">
          <ac:chgData name="Ulf Liebal" userId="294b3999772e6136" providerId="Windows Live" clId="Web-{21C92B9E-0FDE-4C8D-9951-7B947C25521E}" dt="2021-05-22T09:42:13.493" v="567" actId="1076"/>
          <ac:picMkLst>
            <pc:docMk/>
            <pc:sldMk cId="3671425598" sldId="286"/>
            <ac:picMk id="6" creationId="{79EC066E-92E6-4BE1-97E9-A135646A6D41}"/>
          </ac:picMkLst>
        </pc:picChg>
        <pc:picChg chg="mod">
          <ac:chgData name="Ulf Liebal" userId="294b3999772e6136" providerId="Windows Live" clId="Web-{21C92B9E-0FDE-4C8D-9951-7B947C25521E}" dt="2021-05-22T09:42:13.524" v="569" actId="1076"/>
          <ac:picMkLst>
            <pc:docMk/>
            <pc:sldMk cId="3671425598" sldId="286"/>
            <ac:picMk id="15" creationId="{43B56982-D5BF-414D-A68D-8056EC8B4A88}"/>
          </ac:picMkLst>
        </pc:picChg>
        <pc:picChg chg="mod">
          <ac:chgData name="Ulf Liebal" userId="294b3999772e6136" providerId="Windows Live" clId="Web-{21C92B9E-0FDE-4C8D-9951-7B947C25521E}" dt="2021-05-22T09:42:13.649" v="577" actId="1076"/>
          <ac:picMkLst>
            <pc:docMk/>
            <pc:sldMk cId="3671425598" sldId="286"/>
            <ac:picMk id="31" creationId="{891E4F05-0D57-4979-ADF0-A2E8E075999B}"/>
          </ac:picMkLst>
        </pc:picChg>
        <pc:picChg chg="mod">
          <ac:chgData name="Ulf Liebal" userId="294b3999772e6136" providerId="Windows Live" clId="Web-{21C92B9E-0FDE-4C8D-9951-7B947C25521E}" dt="2021-05-22T09:42:13.680" v="579" actId="1076"/>
          <ac:picMkLst>
            <pc:docMk/>
            <pc:sldMk cId="3671425598" sldId="286"/>
            <ac:picMk id="33" creationId="{308ADD70-807F-46E0-A2DC-34FF5B86246F}"/>
          </ac:picMkLst>
        </pc:picChg>
      </pc:sldChg>
      <pc:sldChg chg="addSp delSp modSp">
        <pc:chgData name="Ulf Liebal" userId="294b3999772e6136" providerId="Windows Live" clId="Web-{21C92B9E-0FDE-4C8D-9951-7B947C25521E}" dt="2021-05-22T11:02:57.050" v="997" actId="20577"/>
        <pc:sldMkLst>
          <pc:docMk/>
          <pc:sldMk cId="3399433803" sldId="287"/>
        </pc:sldMkLst>
        <pc:spChg chg="add del mod">
          <ac:chgData name="Ulf Liebal" userId="294b3999772e6136" providerId="Windows Live" clId="Web-{21C92B9E-0FDE-4C8D-9951-7B947C25521E}" dt="2021-05-22T10:09:37.380" v="837"/>
          <ac:spMkLst>
            <pc:docMk/>
            <pc:sldMk cId="3399433803" sldId="287"/>
            <ac:spMk id="5" creationId="{FC9C05CF-D5F8-4713-9756-C99476103F6B}"/>
          </ac:spMkLst>
        </pc:spChg>
        <pc:spChg chg="del">
          <ac:chgData name="Ulf Liebal" userId="294b3999772e6136" providerId="Windows Live" clId="Web-{21C92B9E-0FDE-4C8D-9951-7B947C25521E}" dt="2021-05-22T10:09:34.943" v="836"/>
          <ac:spMkLst>
            <pc:docMk/>
            <pc:sldMk cId="3399433803" sldId="287"/>
            <ac:spMk id="7" creationId="{6709BD37-4EC7-4F53-B438-C7958B778DCE}"/>
          </ac:spMkLst>
        </pc:spChg>
        <pc:spChg chg="mod">
          <ac:chgData name="Ulf Liebal" userId="294b3999772e6136" providerId="Windows Live" clId="Web-{21C92B9E-0FDE-4C8D-9951-7B947C25521E}" dt="2021-05-22T11:02:57.050" v="997" actId="20577"/>
          <ac:spMkLst>
            <pc:docMk/>
            <pc:sldMk cId="3399433803" sldId="287"/>
            <ac:spMk id="22" creationId="{750F5D4A-CFA8-4D86-8717-DF3DA505C65E}"/>
          </ac:spMkLst>
        </pc:spChg>
        <pc:spChg chg="mod">
          <ac:chgData name="Ulf Liebal" userId="294b3999772e6136" providerId="Windows Live" clId="Web-{21C92B9E-0FDE-4C8D-9951-7B947C25521E}" dt="2021-05-22T10:09:42.162" v="838" actId="1076"/>
          <ac:spMkLst>
            <pc:docMk/>
            <pc:sldMk cId="3399433803" sldId="287"/>
            <ac:spMk id="23" creationId="{7B725EB3-2DBB-442C-95FB-B7791E9B447B}"/>
          </ac:spMkLst>
        </pc:spChg>
        <pc:spChg chg="mod">
          <ac:chgData name="Ulf Liebal" userId="294b3999772e6136" providerId="Windows Live" clId="Web-{21C92B9E-0FDE-4C8D-9951-7B947C25521E}" dt="2021-05-22T10:22:28.726" v="843" actId="1076"/>
          <ac:spMkLst>
            <pc:docMk/>
            <pc:sldMk cId="3399433803" sldId="287"/>
            <ac:spMk id="24" creationId="{9B294CFA-F4FB-40E2-A5A5-76C7EAE00D62}"/>
          </ac:spMkLst>
        </pc:spChg>
        <pc:picChg chg="add mod">
          <ac:chgData name="Ulf Liebal" userId="294b3999772e6136" providerId="Windows Live" clId="Web-{21C92B9E-0FDE-4C8D-9951-7B947C25521E}" dt="2021-05-22T10:22:30.913" v="844" actId="1076"/>
          <ac:picMkLst>
            <pc:docMk/>
            <pc:sldMk cId="3399433803" sldId="287"/>
            <ac:picMk id="6" creationId="{9A77164D-AEF5-4454-A79C-46828FC7A423}"/>
          </ac:picMkLst>
        </pc:picChg>
        <pc:picChg chg="add mod">
          <ac:chgData name="Ulf Liebal" userId="294b3999772e6136" providerId="Windows Live" clId="Web-{21C92B9E-0FDE-4C8D-9951-7B947C25521E}" dt="2021-05-22T11:00:59.423" v="922" actId="1076"/>
          <ac:picMkLst>
            <pc:docMk/>
            <pc:sldMk cId="3399433803" sldId="287"/>
            <ac:picMk id="8" creationId="{904DFBF6-7419-4D3C-8309-B7C0D6B64B03}"/>
          </ac:picMkLst>
        </pc:picChg>
        <pc:picChg chg="add mod">
          <ac:chgData name="Ulf Liebal" userId="294b3999772e6136" providerId="Windows Live" clId="Web-{21C92B9E-0FDE-4C8D-9951-7B947C25521E}" dt="2021-05-22T11:00:56.892" v="920" actId="1076"/>
          <ac:picMkLst>
            <pc:docMk/>
            <pc:sldMk cId="3399433803" sldId="287"/>
            <ac:picMk id="9" creationId="{B0CC04FD-BFD0-405D-B5C8-B382DD637EDA}"/>
          </ac:picMkLst>
        </pc:picChg>
      </pc:sldChg>
      <pc:sldChg chg="addSp delSp modSp add replId">
        <pc:chgData name="Ulf Liebal" userId="294b3999772e6136" providerId="Windows Live" clId="Web-{21C92B9E-0FDE-4C8D-9951-7B947C25521E}" dt="2021-05-22T10:23:44.024" v="857" actId="20577"/>
        <pc:sldMkLst>
          <pc:docMk/>
          <pc:sldMk cId="1432684525" sldId="288"/>
        </pc:sldMkLst>
        <pc:spChg chg="add mod">
          <ac:chgData name="Ulf Liebal" userId="294b3999772e6136" providerId="Windows Live" clId="Web-{21C92B9E-0FDE-4C8D-9951-7B947C25521E}" dt="2021-05-22T09:20:17.095" v="212" actId="1076"/>
          <ac:spMkLst>
            <pc:docMk/>
            <pc:sldMk cId="1432684525" sldId="288"/>
            <ac:spMk id="5" creationId="{A829F905-C79E-48ED-8391-982235740059}"/>
          </ac:spMkLst>
        </pc:spChg>
        <pc:spChg chg="del">
          <ac:chgData name="Ulf Liebal" userId="294b3999772e6136" providerId="Windows Live" clId="Web-{21C92B9E-0FDE-4C8D-9951-7B947C25521E}" dt="2021-05-22T09:20:37.658" v="218"/>
          <ac:spMkLst>
            <pc:docMk/>
            <pc:sldMk cId="1432684525" sldId="288"/>
            <ac:spMk id="7" creationId="{9B167709-04C6-47F6-B3A1-74F160A17E7E}"/>
          </ac:spMkLst>
        </pc:spChg>
        <pc:spChg chg="mod">
          <ac:chgData name="Ulf Liebal" userId="294b3999772e6136" providerId="Windows Live" clId="Web-{21C92B9E-0FDE-4C8D-9951-7B947C25521E}" dt="2021-05-22T09:19:44.689" v="207" actId="1076"/>
          <ac:spMkLst>
            <pc:docMk/>
            <pc:sldMk cId="1432684525" sldId="288"/>
            <ac:spMk id="8" creationId="{F85BAF1F-6098-4B72-97DE-A6D72E20677B}"/>
          </ac:spMkLst>
        </pc:spChg>
        <pc:spChg chg="add mod">
          <ac:chgData name="Ulf Liebal" userId="294b3999772e6136" providerId="Windows Live" clId="Web-{21C92B9E-0FDE-4C8D-9951-7B947C25521E}" dt="2021-05-22T09:20:33.830" v="217" actId="1076"/>
          <ac:spMkLst>
            <pc:docMk/>
            <pc:sldMk cId="1432684525" sldId="288"/>
            <ac:spMk id="25" creationId="{B3202826-D90D-4DE1-A924-7BF76B6AD36A}"/>
          </ac:spMkLst>
        </pc:spChg>
        <pc:spChg chg="del">
          <ac:chgData name="Ulf Liebal" userId="294b3999772e6136" providerId="Windows Live" clId="Web-{21C92B9E-0FDE-4C8D-9951-7B947C25521E}" dt="2021-05-22T09:19:05.407" v="192"/>
          <ac:spMkLst>
            <pc:docMk/>
            <pc:sldMk cId="1432684525" sldId="288"/>
            <ac:spMk id="26" creationId="{A49DBB80-70B5-496B-9616-17E1FDEA82C7}"/>
          </ac:spMkLst>
        </pc:spChg>
        <pc:spChg chg="del">
          <ac:chgData name="Ulf Liebal" userId="294b3999772e6136" providerId="Windows Live" clId="Web-{21C92B9E-0FDE-4C8D-9951-7B947C25521E}" dt="2021-05-22T09:19:05.407" v="191"/>
          <ac:spMkLst>
            <pc:docMk/>
            <pc:sldMk cId="1432684525" sldId="288"/>
            <ac:spMk id="27" creationId="{C5B6AE19-F41B-4F2E-9A52-9E64381E9E6D}"/>
          </ac:spMkLst>
        </pc:spChg>
        <pc:spChg chg="del">
          <ac:chgData name="Ulf Liebal" userId="294b3999772e6136" providerId="Windows Live" clId="Web-{21C92B9E-0FDE-4C8D-9951-7B947C25521E}" dt="2021-05-22T09:19:05.407" v="190"/>
          <ac:spMkLst>
            <pc:docMk/>
            <pc:sldMk cId="1432684525" sldId="288"/>
            <ac:spMk id="28" creationId="{DAA17F56-1BFA-4454-9B28-4BA94AF34D6F}"/>
          </ac:spMkLst>
        </pc:spChg>
        <pc:spChg chg="del">
          <ac:chgData name="Ulf Liebal" userId="294b3999772e6136" providerId="Windows Live" clId="Web-{21C92B9E-0FDE-4C8D-9951-7B947C25521E}" dt="2021-05-22T09:19:05.407" v="189"/>
          <ac:spMkLst>
            <pc:docMk/>
            <pc:sldMk cId="1432684525" sldId="288"/>
            <ac:spMk id="29" creationId="{A3180C9F-A539-4AD0-8A15-A358BC4A92FE}"/>
          </ac:spMkLst>
        </pc:spChg>
        <pc:spChg chg="add mod">
          <ac:chgData name="Ulf Liebal" userId="294b3999772e6136" providerId="Windows Live" clId="Web-{21C92B9E-0FDE-4C8D-9951-7B947C25521E}" dt="2021-05-22T09:26:28.555" v="294" actId="20577"/>
          <ac:spMkLst>
            <pc:docMk/>
            <pc:sldMk cId="1432684525" sldId="288"/>
            <ac:spMk id="30" creationId="{FEB41F7E-4A2F-43F9-9B4D-355159D35FBC}"/>
          </ac:spMkLst>
        </pc:spChg>
        <pc:spChg chg="add mod">
          <ac:chgData name="Ulf Liebal" userId="294b3999772e6136" providerId="Windows Live" clId="Web-{21C92B9E-0FDE-4C8D-9951-7B947C25521E}" dt="2021-05-22T09:26:41.243" v="295" actId="20577"/>
          <ac:spMkLst>
            <pc:docMk/>
            <pc:sldMk cId="1432684525" sldId="288"/>
            <ac:spMk id="31" creationId="{62107F5F-A9FF-4690-9DDD-31026F16E52B}"/>
          </ac:spMkLst>
        </pc:spChg>
        <pc:spChg chg="add mod">
          <ac:chgData name="Ulf Liebal" userId="294b3999772e6136" providerId="Windows Live" clId="Web-{21C92B9E-0FDE-4C8D-9951-7B947C25521E}" dt="2021-05-22T10:23:44.024" v="857" actId="20577"/>
          <ac:spMkLst>
            <pc:docMk/>
            <pc:sldMk cId="1432684525" sldId="288"/>
            <ac:spMk id="32" creationId="{8EE4D4C2-79FF-462E-8381-09CF285DD4B2}"/>
          </ac:spMkLst>
        </pc:spChg>
        <pc:spChg chg="add mod">
          <ac:chgData name="Ulf Liebal" userId="294b3999772e6136" providerId="Windows Live" clId="Web-{21C92B9E-0FDE-4C8D-9951-7B947C25521E}" dt="2021-05-22T09:39:28.021" v="561" actId="20577"/>
          <ac:spMkLst>
            <pc:docMk/>
            <pc:sldMk cId="1432684525" sldId="288"/>
            <ac:spMk id="33" creationId="{34FA3624-A382-4DF1-9279-28AD50BE500C}"/>
          </ac:spMkLst>
        </pc:spChg>
        <pc:grpChg chg="del">
          <ac:chgData name="Ulf Liebal" userId="294b3999772e6136" providerId="Windows Live" clId="Web-{21C92B9E-0FDE-4C8D-9951-7B947C25521E}" dt="2021-05-22T09:19:05.407" v="196"/>
          <ac:grpSpMkLst>
            <pc:docMk/>
            <pc:sldMk cId="1432684525" sldId="288"/>
            <ac:grpSpMk id="17" creationId="{5AF34A25-F24D-4E83-92A0-E664DE77A30D}"/>
          </ac:grpSpMkLst>
        </pc:grpChg>
        <pc:grpChg chg="del">
          <ac:chgData name="Ulf Liebal" userId="294b3999772e6136" providerId="Windows Live" clId="Web-{21C92B9E-0FDE-4C8D-9951-7B947C25521E}" dt="2021-05-22T09:19:05.407" v="195"/>
          <ac:grpSpMkLst>
            <pc:docMk/>
            <pc:sldMk cId="1432684525" sldId="288"/>
            <ac:grpSpMk id="18" creationId="{D7D9463E-771C-4EF8-A4A2-F181EE34483B}"/>
          </ac:grpSpMkLst>
        </pc:grpChg>
        <pc:grpChg chg="del">
          <ac:chgData name="Ulf Liebal" userId="294b3999772e6136" providerId="Windows Live" clId="Web-{21C92B9E-0FDE-4C8D-9951-7B947C25521E}" dt="2021-05-22T09:19:05.407" v="194"/>
          <ac:grpSpMkLst>
            <pc:docMk/>
            <pc:sldMk cId="1432684525" sldId="288"/>
            <ac:grpSpMk id="21" creationId="{25887D7F-A5FB-4348-B890-CB4B567B4340}"/>
          </ac:grpSpMkLst>
        </pc:grpChg>
        <pc:grpChg chg="del">
          <ac:chgData name="Ulf Liebal" userId="294b3999772e6136" providerId="Windows Live" clId="Web-{21C92B9E-0FDE-4C8D-9951-7B947C25521E}" dt="2021-05-22T09:19:05.407" v="193"/>
          <ac:grpSpMkLst>
            <pc:docMk/>
            <pc:sldMk cId="1432684525" sldId="288"/>
            <ac:grpSpMk id="24" creationId="{8E23CB79-7838-4F08-AABB-3B1104B9C5C9}"/>
          </ac:grpSpMkLst>
        </pc:grpChg>
        <pc:picChg chg="mod">
          <ac:chgData name="Ulf Liebal" userId="294b3999772e6136" providerId="Windows Live" clId="Web-{21C92B9E-0FDE-4C8D-9951-7B947C25521E}" dt="2021-05-22T09:19:11.422" v="197" actId="1076"/>
          <ac:picMkLst>
            <pc:docMk/>
            <pc:sldMk cId="1432684525" sldId="288"/>
            <ac:picMk id="3" creationId="{2FAD27B0-3602-43B0-A1AB-1127946BCDA4}"/>
          </ac:picMkLst>
        </pc:picChg>
        <pc:picChg chg="add mod">
          <ac:chgData name="Ulf Liebal" userId="294b3999772e6136" providerId="Windows Live" clId="Web-{21C92B9E-0FDE-4C8D-9951-7B947C25521E}" dt="2021-05-22T09:22:19.176" v="237" actId="1076"/>
          <ac:picMkLst>
            <pc:docMk/>
            <pc:sldMk cId="1432684525" sldId="288"/>
            <ac:picMk id="6" creationId="{EC44F2CD-ABF8-49CD-9A4A-4B0746CB80C4}"/>
          </ac:picMkLst>
        </pc:picChg>
        <pc:picChg chg="add mod">
          <ac:chgData name="Ulf Liebal" userId="294b3999772e6136" providerId="Windows Live" clId="Web-{21C92B9E-0FDE-4C8D-9951-7B947C25521E}" dt="2021-05-22T09:27:56.994" v="299" actId="14100"/>
          <ac:picMkLst>
            <pc:docMk/>
            <pc:sldMk cId="1432684525" sldId="288"/>
            <ac:picMk id="9" creationId="{03317CF0-217B-4571-BDEF-59AF8F8339E8}"/>
          </ac:picMkLst>
        </pc:picChg>
        <pc:picChg chg="add mod">
          <ac:chgData name="Ulf Liebal" userId="294b3999772e6136" providerId="Windows Live" clId="Web-{21C92B9E-0FDE-4C8D-9951-7B947C25521E}" dt="2021-05-22T09:34:38.110" v="477" actId="1076"/>
          <ac:picMkLst>
            <pc:docMk/>
            <pc:sldMk cId="1432684525" sldId="288"/>
            <ac:picMk id="12" creationId="{B5634552-87CD-4EBB-8898-F23508B4E773}"/>
          </ac:picMkLst>
        </pc:picChg>
        <pc:picChg chg="add mod">
          <ac:chgData name="Ulf Liebal" userId="294b3999772e6136" providerId="Windows Live" clId="Web-{21C92B9E-0FDE-4C8D-9951-7B947C25521E}" dt="2021-05-22T09:40:40.741" v="566" actId="1076"/>
          <ac:picMkLst>
            <pc:docMk/>
            <pc:sldMk cId="1432684525" sldId="288"/>
            <ac:picMk id="19" creationId="{CEF36172-BBFF-410D-BBC5-1BBFBD628E27}"/>
          </ac:picMkLst>
        </pc:picChg>
      </pc:sldChg>
      <pc:sldChg chg="modSp add ord replId">
        <pc:chgData name="Ulf Liebal" userId="294b3999772e6136" providerId="Windows Live" clId="Web-{21C92B9E-0FDE-4C8D-9951-7B947C25521E}" dt="2021-05-22T09:47:48.702" v="623" actId="20577"/>
        <pc:sldMkLst>
          <pc:docMk/>
          <pc:sldMk cId="3884132717" sldId="289"/>
        </pc:sldMkLst>
        <pc:spChg chg="mod">
          <ac:chgData name="Ulf Liebal" userId="294b3999772e6136" providerId="Windows Live" clId="Web-{21C92B9E-0FDE-4C8D-9951-7B947C25521E}" dt="2021-05-22T09:47:48.702" v="623" actId="20577"/>
          <ac:spMkLst>
            <pc:docMk/>
            <pc:sldMk cId="3884132717" sldId="289"/>
            <ac:spMk id="2" creationId="{C6E0B516-9238-4B20-A50D-2CBBE0AEDD69}"/>
          </ac:spMkLst>
        </pc:spChg>
      </pc:sldChg>
    </pc:docChg>
  </pc:docChgLst>
  <pc:docChgLst>
    <pc:chgData name="Ulf Liebal" userId="294b3999772e6136" providerId="Windows Live" clId="Web-{DC6CDF0E-2C34-4938-B92B-EFE1469AAECA}"/>
    <pc:docChg chg="modSld">
      <pc:chgData name="Ulf Liebal" userId="294b3999772e6136" providerId="Windows Live" clId="Web-{DC6CDF0E-2C34-4938-B92B-EFE1469AAECA}" dt="2022-06-14T08:06:09.535" v="165"/>
      <pc:docMkLst>
        <pc:docMk/>
      </pc:docMkLst>
      <pc:sldChg chg="modSp">
        <pc:chgData name="Ulf Liebal" userId="294b3999772e6136" providerId="Windows Live" clId="Web-{DC6CDF0E-2C34-4938-B92B-EFE1469AAECA}" dt="2022-06-14T07:37:25.360" v="13" actId="20577"/>
        <pc:sldMkLst>
          <pc:docMk/>
          <pc:sldMk cId="1714395451" sldId="273"/>
        </pc:sldMkLst>
        <pc:spChg chg="mod">
          <ac:chgData name="Ulf Liebal" userId="294b3999772e6136" providerId="Windows Live" clId="Web-{DC6CDF0E-2C34-4938-B92B-EFE1469AAECA}" dt="2022-06-14T07:36:49.047" v="2" actId="20577"/>
          <ac:spMkLst>
            <pc:docMk/>
            <pc:sldMk cId="1714395451" sldId="273"/>
            <ac:spMk id="2" creationId="{00000000-0000-0000-0000-000000000000}"/>
          </ac:spMkLst>
        </pc:spChg>
        <pc:spChg chg="mod">
          <ac:chgData name="Ulf Liebal" userId="294b3999772e6136" providerId="Windows Live" clId="Web-{DC6CDF0E-2C34-4938-B92B-EFE1469AAECA}" dt="2022-06-14T07:37:25.360" v="13" actId="20577"/>
          <ac:spMkLst>
            <pc:docMk/>
            <pc:sldMk cId="1714395451" sldId="273"/>
            <ac:spMk id="3" creationId="{00000000-0000-0000-0000-000000000000}"/>
          </ac:spMkLst>
        </pc:spChg>
      </pc:sldChg>
      <pc:sldChg chg="modSp">
        <pc:chgData name="Ulf Liebal" userId="294b3999772e6136" providerId="Windows Live" clId="Web-{DC6CDF0E-2C34-4938-B92B-EFE1469AAECA}" dt="2022-06-14T07:54:28.374" v="115" actId="14100"/>
        <pc:sldMkLst>
          <pc:docMk/>
          <pc:sldMk cId="3300907301" sldId="279"/>
        </pc:sldMkLst>
        <pc:spChg chg="mod">
          <ac:chgData name="Ulf Liebal" userId="294b3999772e6136" providerId="Windows Live" clId="Web-{DC6CDF0E-2C34-4938-B92B-EFE1469AAECA}" dt="2022-06-14T07:53:42.998" v="110" actId="1076"/>
          <ac:spMkLst>
            <pc:docMk/>
            <pc:sldMk cId="3300907301" sldId="279"/>
            <ac:spMk id="48" creationId="{00000000-0000-0000-0000-000000000000}"/>
          </ac:spMkLst>
        </pc:spChg>
        <pc:spChg chg="mod">
          <ac:chgData name="Ulf Liebal" userId="294b3999772e6136" providerId="Windows Live" clId="Web-{DC6CDF0E-2C34-4938-B92B-EFE1469AAECA}" dt="2022-06-14T07:54:28.374" v="115" actId="14100"/>
          <ac:spMkLst>
            <pc:docMk/>
            <pc:sldMk cId="3300907301" sldId="279"/>
            <ac:spMk id="61" creationId="{6E686255-0173-B46C-3EEA-DC522EB33EFE}"/>
          </ac:spMkLst>
        </pc:spChg>
        <pc:grpChg chg="mod">
          <ac:chgData name="Ulf Liebal" userId="294b3999772e6136" providerId="Windows Live" clId="Web-{DC6CDF0E-2C34-4938-B92B-EFE1469AAECA}" dt="2022-06-14T07:53:51.264" v="112" actId="1076"/>
          <ac:grpSpMkLst>
            <pc:docMk/>
            <pc:sldMk cId="3300907301" sldId="279"/>
            <ac:grpSpMk id="47" creationId="{00000000-0000-0000-0000-000000000000}"/>
          </ac:grpSpMkLst>
        </pc:grpChg>
        <pc:picChg chg="mod">
          <ac:chgData name="Ulf Liebal" userId="294b3999772e6136" providerId="Windows Live" clId="Web-{DC6CDF0E-2C34-4938-B92B-EFE1469AAECA}" dt="2022-06-14T07:53:33.982" v="109" actId="1076"/>
          <ac:picMkLst>
            <pc:docMk/>
            <pc:sldMk cId="3300907301" sldId="279"/>
            <ac:picMk id="34" creationId="{00000000-0000-0000-0000-000000000000}"/>
          </ac:picMkLst>
        </pc:picChg>
        <pc:picChg chg="mod">
          <ac:chgData name="Ulf Liebal" userId="294b3999772e6136" providerId="Windows Live" clId="Web-{DC6CDF0E-2C34-4938-B92B-EFE1469AAECA}" dt="2022-06-14T07:53:56.264" v="114" actId="1076"/>
          <ac:picMkLst>
            <pc:docMk/>
            <pc:sldMk cId="3300907301" sldId="279"/>
            <ac:picMk id="38" creationId="{00000000-0000-0000-0000-000000000000}"/>
          </ac:picMkLst>
        </pc:picChg>
        <pc:picChg chg="mod">
          <ac:chgData name="Ulf Liebal" userId="294b3999772e6136" providerId="Windows Live" clId="Web-{DC6CDF0E-2C34-4938-B92B-EFE1469AAECA}" dt="2022-06-14T07:53:53.779" v="113" actId="1076"/>
          <ac:picMkLst>
            <pc:docMk/>
            <pc:sldMk cId="3300907301" sldId="279"/>
            <ac:picMk id="41" creationId="{00000000-0000-0000-0000-000000000000}"/>
          </ac:picMkLst>
        </pc:picChg>
      </pc:sldChg>
      <pc:sldChg chg="modSp">
        <pc:chgData name="Ulf Liebal" userId="294b3999772e6136" providerId="Windows Live" clId="Web-{DC6CDF0E-2C34-4938-B92B-EFE1469AAECA}" dt="2022-06-14T07:36:31.609" v="1" actId="20577"/>
        <pc:sldMkLst>
          <pc:docMk/>
          <pc:sldMk cId="2901147272" sldId="280"/>
        </pc:sldMkLst>
        <pc:spChg chg="mod">
          <ac:chgData name="Ulf Liebal" userId="294b3999772e6136" providerId="Windows Live" clId="Web-{DC6CDF0E-2C34-4938-B92B-EFE1469AAECA}" dt="2022-06-14T07:36:31.609" v="1" actId="20577"/>
          <ac:spMkLst>
            <pc:docMk/>
            <pc:sldMk cId="2901147272" sldId="280"/>
            <ac:spMk id="20" creationId="{6E686255-0173-B46C-3EEA-DC522EB33EFE}"/>
          </ac:spMkLst>
        </pc:spChg>
      </pc:sldChg>
      <pc:sldChg chg="modSp delCm">
        <pc:chgData name="Ulf Liebal" userId="294b3999772e6136" providerId="Windows Live" clId="Web-{DC6CDF0E-2C34-4938-B92B-EFE1469AAECA}" dt="2022-06-14T08:06:09.535" v="165"/>
        <pc:sldMkLst>
          <pc:docMk/>
          <pc:sldMk cId="3920139834" sldId="294"/>
        </pc:sldMkLst>
        <pc:spChg chg="mod">
          <ac:chgData name="Ulf Liebal" userId="294b3999772e6136" providerId="Windows Live" clId="Web-{DC6CDF0E-2C34-4938-B92B-EFE1469AAECA}" dt="2022-06-14T07:52:58.996" v="106" actId="1076"/>
          <ac:spMkLst>
            <pc:docMk/>
            <pc:sldMk cId="3920139834" sldId="294"/>
            <ac:spMk id="82" creationId="{6E686255-0173-B46C-3EEA-DC522EB33EFE}"/>
          </ac:spMkLst>
        </pc:spChg>
      </pc:sldChg>
      <pc:sldChg chg="modSp modCm">
        <pc:chgData name="Ulf Liebal" userId="294b3999772e6136" providerId="Windows Live" clId="Web-{DC6CDF0E-2C34-4938-B92B-EFE1469AAECA}" dt="2022-06-14T08:05:48.191" v="164" actId="20577"/>
        <pc:sldMkLst>
          <pc:docMk/>
          <pc:sldMk cId="2781800434" sldId="295"/>
        </pc:sldMkLst>
        <pc:spChg chg="mod">
          <ac:chgData name="Ulf Liebal" userId="294b3999772e6136" providerId="Windows Live" clId="Web-{DC6CDF0E-2C34-4938-B92B-EFE1469AAECA}" dt="2022-06-14T07:50:24.883" v="79" actId="20577"/>
          <ac:spMkLst>
            <pc:docMk/>
            <pc:sldMk cId="2781800434" sldId="295"/>
            <ac:spMk id="20" creationId="{6E686255-0173-B46C-3EEA-DC522EB33EFE}"/>
          </ac:spMkLst>
        </pc:spChg>
        <pc:spChg chg="mod">
          <ac:chgData name="Ulf Liebal" userId="294b3999772e6136" providerId="Windows Live" clId="Web-{DC6CDF0E-2C34-4938-B92B-EFE1469AAECA}" dt="2022-06-14T07:52:15.370" v="99" actId="1076"/>
          <ac:spMkLst>
            <pc:docMk/>
            <pc:sldMk cId="2781800434" sldId="295"/>
            <ac:spMk id="21" creationId="{00000000-0000-0000-0000-000000000000}"/>
          </ac:spMkLst>
        </pc:spChg>
        <pc:spChg chg="mod">
          <ac:chgData name="Ulf Liebal" userId="294b3999772e6136" providerId="Windows Live" clId="Web-{DC6CDF0E-2C34-4938-B92B-EFE1469AAECA}" dt="2022-06-14T07:50:38.914" v="82" actId="1076"/>
          <ac:spMkLst>
            <pc:docMk/>
            <pc:sldMk cId="2781800434" sldId="295"/>
            <ac:spMk id="23" creationId="{00000000-0000-0000-0000-000000000000}"/>
          </ac:spMkLst>
        </pc:spChg>
        <pc:spChg chg="mod">
          <ac:chgData name="Ulf Liebal" userId="294b3999772e6136" providerId="Windows Live" clId="Web-{DC6CDF0E-2C34-4938-B92B-EFE1469AAECA}" dt="2022-06-14T08:05:48.191" v="164" actId="20577"/>
          <ac:spMkLst>
            <pc:docMk/>
            <pc:sldMk cId="2781800434" sldId="295"/>
            <ac:spMk id="24" creationId="{6E686255-0173-B46C-3EEA-DC522EB33EFE}"/>
          </ac:spMkLst>
        </pc:spChg>
        <pc:spChg chg="mod">
          <ac:chgData name="Ulf Liebal" userId="294b3999772e6136" providerId="Windows Live" clId="Web-{DC6CDF0E-2C34-4938-B92B-EFE1469AAECA}" dt="2022-06-14T07:52:15.448" v="100" actId="1076"/>
          <ac:spMkLst>
            <pc:docMk/>
            <pc:sldMk cId="2781800434" sldId="295"/>
            <ac:spMk id="26" creationId="{00000000-0000-0000-0000-000000000000}"/>
          </ac:spMkLst>
        </pc:spChg>
        <pc:grpChg chg="mod">
          <ac:chgData name="Ulf Liebal" userId="294b3999772e6136" providerId="Windows Live" clId="Web-{DC6CDF0E-2C34-4938-B92B-EFE1469AAECA}" dt="2022-06-14T07:52:09.308" v="98" actId="1076"/>
          <ac:grpSpMkLst>
            <pc:docMk/>
            <pc:sldMk cId="2781800434" sldId="295"/>
            <ac:grpSpMk id="10" creationId="{00000000-0000-0000-0000-000000000000}"/>
          </ac:grpSpMkLst>
        </pc:grpChg>
      </pc:sldChg>
      <pc:sldChg chg="modSp delCm">
        <pc:chgData name="Ulf Liebal" userId="294b3999772e6136" providerId="Windows Live" clId="Web-{DC6CDF0E-2C34-4938-B92B-EFE1469AAECA}" dt="2022-06-14T08:04:19.267" v="156" actId="20577"/>
        <pc:sldMkLst>
          <pc:docMk/>
          <pc:sldMk cId="2280007509" sldId="300"/>
        </pc:sldMkLst>
        <pc:spChg chg="mod">
          <ac:chgData name="Ulf Liebal" userId="294b3999772e6136" providerId="Windows Live" clId="Web-{DC6CDF0E-2C34-4938-B92B-EFE1469AAECA}" dt="2022-06-14T08:04:19.267" v="156" actId="20577"/>
          <ac:spMkLst>
            <pc:docMk/>
            <pc:sldMk cId="2280007509" sldId="300"/>
            <ac:spMk id="15" creationId="{86286B42-5513-433D-85E8-EF0E2BD8F302}"/>
          </ac:spMkLst>
        </pc:spChg>
        <pc:spChg chg="mod">
          <ac:chgData name="Ulf Liebal" userId="294b3999772e6136" providerId="Windows Live" clId="Web-{DC6CDF0E-2C34-4938-B92B-EFE1469AAECA}" dt="2022-06-14T07:39:45.083" v="24" actId="1076"/>
          <ac:spMkLst>
            <pc:docMk/>
            <pc:sldMk cId="2280007509" sldId="300"/>
            <ac:spMk id="16" creationId="{00000000-0000-0000-0000-000000000000}"/>
          </ac:spMkLst>
        </pc:spChg>
        <pc:spChg chg="mod">
          <ac:chgData name="Ulf Liebal" userId="294b3999772e6136" providerId="Windows Live" clId="Web-{DC6CDF0E-2C34-4938-B92B-EFE1469AAECA}" dt="2022-06-14T07:39:01.144" v="20" actId="14100"/>
          <ac:spMkLst>
            <pc:docMk/>
            <pc:sldMk cId="2280007509" sldId="300"/>
            <ac:spMk id="18" creationId="{00000000-0000-0000-0000-000000000000}"/>
          </ac:spMkLst>
        </pc:spChg>
        <pc:picChg chg="mod">
          <ac:chgData name="Ulf Liebal" userId="294b3999772e6136" providerId="Windows Live" clId="Web-{DC6CDF0E-2C34-4938-B92B-EFE1469AAECA}" dt="2022-06-14T07:39:08.129" v="21" actId="1076"/>
          <ac:picMkLst>
            <pc:docMk/>
            <pc:sldMk cId="2280007509" sldId="300"/>
            <ac:picMk id="13" creationId="{00000000-0000-0000-0000-000000000000}"/>
          </ac:picMkLst>
        </pc:picChg>
      </pc:sldChg>
      <pc:sldChg chg="modSp">
        <pc:chgData name="Ulf Liebal" userId="294b3999772e6136" providerId="Windows Live" clId="Web-{DC6CDF0E-2C34-4938-B92B-EFE1469AAECA}" dt="2022-06-14T08:01:11.511" v="140" actId="20577"/>
        <pc:sldMkLst>
          <pc:docMk/>
          <pc:sldMk cId="1126184677" sldId="303"/>
        </pc:sldMkLst>
        <pc:spChg chg="mod">
          <ac:chgData name="Ulf Liebal" userId="294b3999772e6136" providerId="Windows Live" clId="Web-{DC6CDF0E-2C34-4938-B92B-EFE1469AAECA}" dt="2022-06-14T07:56:45.925" v="127" actId="20577"/>
          <ac:spMkLst>
            <pc:docMk/>
            <pc:sldMk cId="1126184677" sldId="303"/>
            <ac:spMk id="17" creationId="{3C8782CE-A488-4213-B8F1-EBD1BB240579}"/>
          </ac:spMkLst>
        </pc:spChg>
        <pc:spChg chg="mod">
          <ac:chgData name="Ulf Liebal" userId="294b3999772e6136" providerId="Windows Live" clId="Web-{DC6CDF0E-2C34-4938-B92B-EFE1469AAECA}" dt="2022-06-14T07:56:49.003" v="128" actId="20577"/>
          <ac:spMkLst>
            <pc:docMk/>
            <pc:sldMk cId="1126184677" sldId="303"/>
            <ac:spMk id="19" creationId="{1AAE4F18-B234-478C-B1AB-861D84F22A96}"/>
          </ac:spMkLst>
        </pc:spChg>
        <pc:spChg chg="mod">
          <ac:chgData name="Ulf Liebal" userId="294b3999772e6136" providerId="Windows Live" clId="Web-{DC6CDF0E-2C34-4938-B92B-EFE1469AAECA}" dt="2022-06-14T07:58:47.694" v="132" actId="20577"/>
          <ac:spMkLst>
            <pc:docMk/>
            <pc:sldMk cId="1126184677" sldId="303"/>
            <ac:spMk id="22" creationId="{750F5D4A-CFA8-4D86-8717-DF3DA505C65E}"/>
          </ac:spMkLst>
        </pc:spChg>
        <pc:spChg chg="mod">
          <ac:chgData name="Ulf Liebal" userId="294b3999772e6136" providerId="Windows Live" clId="Web-{DC6CDF0E-2C34-4938-B92B-EFE1469AAECA}" dt="2022-06-14T08:01:11.511" v="140" actId="20577"/>
          <ac:spMkLst>
            <pc:docMk/>
            <pc:sldMk cId="1126184677" sldId="303"/>
            <ac:spMk id="26" creationId="{93C82125-1F03-440C-B645-2A150A84CFFD}"/>
          </ac:spMkLst>
        </pc:spChg>
      </pc:sldChg>
      <pc:sldChg chg="modSp delCm">
        <pc:chgData name="Ulf Liebal" userId="294b3999772e6136" providerId="Windows Live" clId="Web-{DC6CDF0E-2C34-4938-B92B-EFE1469AAECA}" dt="2022-06-14T08:02:04.122" v="150"/>
        <pc:sldMkLst>
          <pc:docMk/>
          <pc:sldMk cId="3994891008" sldId="305"/>
        </pc:sldMkLst>
        <pc:spChg chg="mod">
          <ac:chgData name="Ulf Liebal" userId="294b3999772e6136" providerId="Windows Live" clId="Web-{DC6CDF0E-2C34-4938-B92B-EFE1469AAECA}" dt="2022-06-14T08:01:50.231" v="147" actId="20577"/>
          <ac:spMkLst>
            <pc:docMk/>
            <pc:sldMk cId="3994891008" sldId="305"/>
            <ac:spMk id="13" creationId="{6877CD6F-5D89-41F7-9AF0-5CF54B3FD340}"/>
          </ac:spMkLst>
        </pc:spChg>
        <pc:spChg chg="mod">
          <ac:chgData name="Ulf Liebal" userId="294b3999772e6136" providerId="Windows Live" clId="Web-{DC6CDF0E-2C34-4938-B92B-EFE1469AAECA}" dt="2022-06-14T08:01:44.481" v="145" actId="20577"/>
          <ac:spMkLst>
            <pc:docMk/>
            <pc:sldMk cId="3994891008" sldId="305"/>
            <ac:spMk id="14" creationId="{6D70FBFF-CF4B-4DE8-BA09-85723A6D2636}"/>
          </ac:spMkLst>
        </pc:spChg>
        <pc:spChg chg="mod">
          <ac:chgData name="Ulf Liebal" userId="294b3999772e6136" providerId="Windows Live" clId="Web-{DC6CDF0E-2C34-4938-B92B-EFE1469AAECA}" dt="2022-06-14T08:01:55.200" v="149" actId="20577"/>
          <ac:spMkLst>
            <pc:docMk/>
            <pc:sldMk cId="3994891008" sldId="305"/>
            <ac:spMk id="15" creationId="{7814A21D-FA55-4204-B08C-7C4E6C723C7C}"/>
          </ac:spMkLst>
        </pc:spChg>
        <pc:spChg chg="mod">
          <ac:chgData name="Ulf Liebal" userId="294b3999772e6136" providerId="Windows Live" clId="Web-{DC6CDF0E-2C34-4938-B92B-EFE1469AAECA}" dt="2022-06-14T08:01:40.121" v="143" actId="20577"/>
          <ac:spMkLst>
            <pc:docMk/>
            <pc:sldMk cId="3994891008" sldId="305"/>
            <ac:spMk id="16" creationId="{B83583B0-DA56-4700-B060-503D08E3FE9D}"/>
          </ac:spMkLst>
        </pc:spChg>
      </pc:sldChg>
    </pc:docChg>
  </pc:docChgLst>
  <pc:docChgLst>
    <pc:chgData name="Ulf Liebal" userId="294b3999772e6136" providerId="Windows Live" clId="Web-{8D1D5A57-9CB3-45FF-969A-6AE384033288}"/>
    <pc:docChg chg="modSld">
      <pc:chgData name="Ulf Liebal" userId="294b3999772e6136" providerId="Windows Live" clId="Web-{8D1D5A57-9CB3-45FF-969A-6AE384033288}" dt="2021-04-29T06:57:50.709" v="4" actId="20577"/>
      <pc:docMkLst>
        <pc:docMk/>
      </pc:docMkLst>
      <pc:sldChg chg="modSp">
        <pc:chgData name="Ulf Liebal" userId="294b3999772e6136" providerId="Windows Live" clId="Web-{8D1D5A57-9CB3-45FF-969A-6AE384033288}" dt="2021-04-29T06:57:50.709" v="4" actId="20577"/>
        <pc:sldMkLst>
          <pc:docMk/>
          <pc:sldMk cId="2950842444" sldId="263"/>
        </pc:sldMkLst>
        <pc:spChg chg="mod">
          <ac:chgData name="Ulf Liebal" userId="294b3999772e6136" providerId="Windows Live" clId="Web-{8D1D5A57-9CB3-45FF-969A-6AE384033288}" dt="2021-04-29T06:57:50.709" v="4" actId="20577"/>
          <ac:spMkLst>
            <pc:docMk/>
            <pc:sldMk cId="2950842444" sldId="263"/>
            <ac:spMk id="11" creationId="{978DFABF-5893-41F0-911B-A0200E9D91D5}"/>
          </ac:spMkLst>
        </pc:spChg>
      </pc:sldChg>
    </pc:docChg>
  </pc:docChgLst>
  <pc:docChgLst>
    <pc:chgData name="Ulf Liebal" userId="294b3999772e6136" providerId="Windows Live" clId="Web-{14026706-F9C0-438C-905C-39F35F782D78}"/>
    <pc:docChg chg="modSld">
      <pc:chgData name="Ulf Liebal" userId="294b3999772e6136" providerId="Windows Live" clId="Web-{14026706-F9C0-438C-905C-39F35F782D78}" dt="2022-06-13T14:55:07.726" v="12" actId="20577"/>
      <pc:docMkLst>
        <pc:docMk/>
      </pc:docMkLst>
      <pc:sldChg chg="modSp">
        <pc:chgData name="Ulf Liebal" userId="294b3999772e6136" providerId="Windows Live" clId="Web-{14026706-F9C0-438C-905C-39F35F782D78}" dt="2022-06-13T14:55:07.726" v="12" actId="20577"/>
        <pc:sldMkLst>
          <pc:docMk/>
          <pc:sldMk cId="1714395451" sldId="273"/>
        </pc:sldMkLst>
        <pc:spChg chg="mod">
          <ac:chgData name="Ulf Liebal" userId="294b3999772e6136" providerId="Windows Live" clId="Web-{14026706-F9C0-438C-905C-39F35F782D78}" dt="2022-06-13T14:55:07.726" v="12" actId="20577"/>
          <ac:spMkLst>
            <pc:docMk/>
            <pc:sldMk cId="1714395451" sldId="273"/>
            <ac:spMk id="2" creationId="{00000000-0000-0000-0000-000000000000}"/>
          </ac:spMkLst>
        </pc:spChg>
      </pc:sldChg>
    </pc:docChg>
  </pc:docChgLst>
  <pc:docChgLst>
    <pc:chgData name="Ulf Liebal" userId="294b3999772e6136" providerId="Windows Live" clId="Web-{03F2999B-E20E-4E3C-A718-23A829CCDC95}"/>
    <pc:docChg chg="modSld">
      <pc:chgData name="Ulf Liebal" userId="294b3999772e6136" providerId="Windows Live" clId="Web-{03F2999B-E20E-4E3C-A718-23A829CCDC95}" dt="2022-06-01T13:39:49.228" v="6" actId="20577"/>
      <pc:docMkLst>
        <pc:docMk/>
      </pc:docMkLst>
      <pc:sldChg chg="modSp">
        <pc:chgData name="Ulf Liebal" userId="294b3999772e6136" providerId="Windows Live" clId="Web-{03F2999B-E20E-4E3C-A718-23A829CCDC95}" dt="2022-06-01T13:39:49.228" v="6" actId="20577"/>
        <pc:sldMkLst>
          <pc:docMk/>
          <pc:sldMk cId="1714395451" sldId="273"/>
        </pc:sldMkLst>
        <pc:spChg chg="mod">
          <ac:chgData name="Ulf Liebal" userId="294b3999772e6136" providerId="Windows Live" clId="Web-{03F2999B-E20E-4E3C-A718-23A829CCDC95}" dt="2022-06-01T13:39:49.228" v="6" actId="20577"/>
          <ac:spMkLst>
            <pc:docMk/>
            <pc:sldMk cId="1714395451" sldId="273"/>
            <ac:spMk id="11" creationId="{00000000-0000-0000-0000-000000000000}"/>
          </ac:spMkLst>
        </pc:spChg>
      </pc:sldChg>
    </pc:docChg>
  </pc:docChgLst>
  <pc:docChgLst>
    <pc:chgData name="Ulf Liebal" userId="294b3999772e6136" providerId="Windows Live" clId="Web-{0589F1B4-8A99-450A-AE41-E3B8A56C00BF}"/>
    <pc:docChg chg="modSld">
      <pc:chgData name="Ulf Liebal" userId="294b3999772e6136" providerId="Windows Live" clId="Web-{0589F1B4-8A99-450A-AE41-E3B8A56C00BF}" dt="2021-05-25T16:21:58.509" v="80"/>
      <pc:docMkLst>
        <pc:docMk/>
      </pc:docMkLst>
      <pc:sldChg chg="addSp delSp modSp">
        <pc:chgData name="Ulf Liebal" userId="294b3999772e6136" providerId="Windows Live" clId="Web-{0589F1B4-8A99-450A-AE41-E3B8A56C00BF}" dt="2021-05-25T16:21:58.509" v="80"/>
        <pc:sldMkLst>
          <pc:docMk/>
          <pc:sldMk cId="2551807171" sldId="289"/>
        </pc:sldMkLst>
        <pc:spChg chg="add mod">
          <ac:chgData name="Ulf Liebal" userId="294b3999772e6136" providerId="Windows Live" clId="Web-{0589F1B4-8A99-450A-AE41-E3B8A56C00BF}" dt="2021-05-25T16:20:52.911" v="44" actId="1076"/>
          <ac:spMkLst>
            <pc:docMk/>
            <pc:sldMk cId="2551807171" sldId="289"/>
            <ac:spMk id="11" creationId="{C86425D9-79B7-471E-9B96-E6EEA110EF2B}"/>
          </ac:spMkLst>
        </pc:spChg>
        <pc:spChg chg="add mod">
          <ac:chgData name="Ulf Liebal" userId="294b3999772e6136" providerId="Windows Live" clId="Web-{0589F1B4-8A99-450A-AE41-E3B8A56C00BF}" dt="2021-05-25T16:21:50.540" v="79" actId="20577"/>
          <ac:spMkLst>
            <pc:docMk/>
            <pc:sldMk cId="2551807171" sldId="289"/>
            <ac:spMk id="12" creationId="{92E38E95-8396-4459-ACD3-81F73EDE345D}"/>
          </ac:spMkLst>
        </pc:spChg>
        <pc:spChg chg="del">
          <ac:chgData name="Ulf Liebal" userId="294b3999772e6136" providerId="Windows Live" clId="Web-{0589F1B4-8A99-450A-AE41-E3B8A56C00BF}" dt="2021-05-25T16:21:58.509" v="80"/>
          <ac:spMkLst>
            <pc:docMk/>
            <pc:sldMk cId="2551807171" sldId="289"/>
            <ac:spMk id="33" creationId="{34FA3624-A382-4DF1-9279-28AD50BE500C}"/>
          </ac:spMkLst>
        </pc:spChg>
        <pc:picChg chg="add mod">
          <ac:chgData name="Ulf Liebal" userId="294b3999772e6136" providerId="Windows Live" clId="Web-{0589F1B4-8A99-450A-AE41-E3B8A56C00BF}" dt="2021-05-25T16:19:57.064" v="3" actId="14100"/>
          <ac:picMkLst>
            <pc:docMk/>
            <pc:sldMk cId="2551807171" sldId="289"/>
            <ac:picMk id="3" creationId="{25A43CC8-DA38-4656-94C5-0073BEA4B1A4}"/>
          </ac:picMkLst>
        </pc:picChg>
        <pc:picChg chg="mod">
          <ac:chgData name="Ulf Liebal" userId="294b3999772e6136" providerId="Windows Live" clId="Web-{0589F1B4-8A99-450A-AE41-E3B8A56C00BF}" dt="2021-05-25T16:20:03.158" v="6" actId="1076"/>
          <ac:picMkLst>
            <pc:docMk/>
            <pc:sldMk cId="2551807171" sldId="289"/>
            <ac:picMk id="19" creationId="{CEF36172-BBFF-410D-BBC5-1BBFBD628E27}"/>
          </ac:picMkLst>
        </pc:picChg>
      </pc:sldChg>
    </pc:docChg>
  </pc:docChgLst>
  <pc:docChgLst>
    <pc:chgData name="Ulf Liebal" userId="294b3999772e6136" providerId="Windows Live" clId="Web-{A8E6296E-ECF1-4DFD-B557-83E901461DFC}"/>
    <pc:docChg chg="addSld delSld modSld">
      <pc:chgData name="Ulf Liebal" userId="294b3999772e6136" providerId="Windows Live" clId="Web-{A8E6296E-ECF1-4DFD-B557-83E901461DFC}" dt="2020-06-19T14:39:53.687" v="1917" actId="20577"/>
      <pc:docMkLst>
        <pc:docMk/>
      </pc:docMkLst>
      <pc:sldChg chg="addSp delSp modSp">
        <pc:chgData name="Ulf Liebal" userId="294b3999772e6136" providerId="Windows Live" clId="Web-{A8E6296E-ECF1-4DFD-B557-83E901461DFC}" dt="2020-06-19T14:39:51.703" v="1915" actId="20577"/>
        <pc:sldMkLst>
          <pc:docMk/>
          <pc:sldMk cId="1415868998" sldId="257"/>
        </pc:sldMkLst>
        <pc:spChg chg="mod">
          <ac:chgData name="Ulf Liebal" userId="294b3999772e6136" providerId="Windows Live" clId="Web-{A8E6296E-ECF1-4DFD-B557-83E901461DFC}" dt="2020-06-19T14:34:35.602" v="1906"/>
          <ac:spMkLst>
            <pc:docMk/>
            <pc:sldMk cId="1415868998" sldId="257"/>
            <ac:spMk id="2" creationId="{DD8974F9-61A3-4DD8-99AB-089000854197}"/>
          </ac:spMkLst>
        </pc:spChg>
        <pc:spChg chg="mod">
          <ac:chgData name="Ulf Liebal" userId="294b3999772e6136" providerId="Windows Live" clId="Web-{A8E6296E-ECF1-4DFD-B557-83E901461DFC}" dt="2020-06-19T14:39:51.703" v="1915" actId="20577"/>
          <ac:spMkLst>
            <pc:docMk/>
            <pc:sldMk cId="1415868998" sldId="257"/>
            <ac:spMk id="3" creationId="{2FB12B86-E9FD-42EA-8BE7-34BD8638845C}"/>
          </ac:spMkLst>
        </pc:spChg>
        <pc:spChg chg="add del">
          <ac:chgData name="Ulf Liebal" userId="294b3999772e6136" providerId="Windows Live" clId="Web-{A8E6296E-ECF1-4DFD-B557-83E901461DFC}" dt="2020-06-19T14:29:10.328" v="1816"/>
          <ac:spMkLst>
            <pc:docMk/>
            <pc:sldMk cId="1415868998" sldId="257"/>
            <ac:spMk id="6" creationId="{07073BB8-E754-48ED-900E-0C5DE751270A}"/>
          </ac:spMkLst>
        </pc:spChg>
        <pc:spChg chg="add del">
          <ac:chgData name="Ulf Liebal" userId="294b3999772e6136" providerId="Windows Live" clId="Web-{A8E6296E-ECF1-4DFD-B557-83E901461DFC}" dt="2020-06-19T14:29:10.328" v="1815"/>
          <ac:spMkLst>
            <pc:docMk/>
            <pc:sldMk cId="1415868998" sldId="257"/>
            <ac:spMk id="7" creationId="{ABA3FDBA-CD3D-498C-83E7-C5980AB5D05A}"/>
          </ac:spMkLst>
        </pc:spChg>
        <pc:spChg chg="add del">
          <ac:chgData name="Ulf Liebal" userId="294b3999772e6136" providerId="Windows Live" clId="Web-{A8E6296E-ECF1-4DFD-B557-83E901461DFC}" dt="2020-06-19T14:29:19.860" v="1820"/>
          <ac:spMkLst>
            <pc:docMk/>
            <pc:sldMk cId="1415868998" sldId="257"/>
            <ac:spMk id="8" creationId="{5A2DD686-32B7-4FAC-9D5D-E24496D98BC1}"/>
          </ac:spMkLst>
        </pc:spChg>
        <pc:spChg chg="add del">
          <ac:chgData name="Ulf Liebal" userId="294b3999772e6136" providerId="Windows Live" clId="Web-{A8E6296E-ECF1-4DFD-B557-83E901461DFC}" dt="2020-06-19T14:29:44.829" v="1822"/>
          <ac:spMkLst>
            <pc:docMk/>
            <pc:sldMk cId="1415868998" sldId="257"/>
            <ac:spMk id="11" creationId="{AE9F6AAF-F0E3-48CE-978F-E000BED6B714}"/>
          </ac:spMkLst>
        </pc:spChg>
        <pc:spChg chg="mod">
          <ac:chgData name="Ulf Liebal" userId="294b3999772e6136" providerId="Windows Live" clId="Web-{A8E6296E-ECF1-4DFD-B557-83E901461DFC}" dt="2020-06-19T14:34:55.274" v="1913" actId="1076"/>
          <ac:spMkLst>
            <pc:docMk/>
            <pc:sldMk cId="1415868998" sldId="257"/>
            <ac:spMk id="52" creationId="{A48283F0-A3FD-4F80-A162-74F22F01C0F2}"/>
          </ac:spMkLst>
        </pc:spChg>
        <pc:grpChg chg="mod">
          <ac:chgData name="Ulf Liebal" userId="294b3999772e6136" providerId="Windows Live" clId="Web-{A8E6296E-ECF1-4DFD-B557-83E901461DFC}" dt="2020-06-19T14:34:55.196" v="1908" actId="1076"/>
          <ac:grpSpMkLst>
            <pc:docMk/>
            <pc:sldMk cId="1415868998" sldId="257"/>
            <ac:grpSpMk id="32" creationId="{0DBABEE8-65F4-4C43-9B0D-BDC40809D7DB}"/>
          </ac:grpSpMkLst>
        </pc:grpChg>
        <pc:grpChg chg="mod">
          <ac:chgData name="Ulf Liebal" userId="294b3999772e6136" providerId="Windows Live" clId="Web-{A8E6296E-ECF1-4DFD-B557-83E901461DFC}" dt="2020-06-19T14:34:55.227" v="1910" actId="1076"/>
          <ac:grpSpMkLst>
            <pc:docMk/>
            <pc:sldMk cId="1415868998" sldId="257"/>
            <ac:grpSpMk id="67" creationId="{489B215A-9C2D-C648-B533-71AD25FA179C}"/>
          </ac:grpSpMkLst>
        </pc:grpChg>
        <pc:picChg chg="mod">
          <ac:chgData name="Ulf Liebal" userId="294b3999772e6136" providerId="Windows Live" clId="Web-{A8E6296E-ECF1-4DFD-B557-83E901461DFC}" dt="2020-06-19T14:34:55.243" v="1911" actId="1076"/>
          <ac:picMkLst>
            <pc:docMk/>
            <pc:sldMk cId="1415868998" sldId="257"/>
            <ac:picMk id="40" creationId="{4CEFC8EC-32D8-4014-9B78-CC7AD96C14AF}"/>
          </ac:picMkLst>
        </pc:picChg>
        <pc:picChg chg="mod">
          <ac:chgData name="Ulf Liebal" userId="294b3999772e6136" providerId="Windows Live" clId="Web-{A8E6296E-ECF1-4DFD-B557-83E901461DFC}" dt="2020-06-19T14:34:55.274" v="1912" actId="1076"/>
          <ac:picMkLst>
            <pc:docMk/>
            <pc:sldMk cId="1415868998" sldId="257"/>
            <ac:picMk id="50" creationId="{0CD71BD9-B084-48FF-AE81-B9277C7518CB}"/>
          </ac:picMkLst>
        </pc:picChg>
        <pc:inkChg chg="mod">
          <ac:chgData name="Ulf Liebal" userId="294b3999772e6136" providerId="Windows Live" clId="Web-{A8E6296E-ECF1-4DFD-B557-83E901461DFC}" dt="2020-06-19T14:34:55.196" v="1909" actId="1076"/>
          <ac:inkMkLst>
            <pc:docMk/>
            <pc:sldMk cId="1415868998" sldId="257"/>
            <ac:inkMk id="33" creationId="{0F4BC220-BCBC-6B45-AA5D-93FD1AE6502C}"/>
          </ac:inkMkLst>
        </pc:inkChg>
        <pc:cxnChg chg="add del">
          <ac:chgData name="Ulf Liebal" userId="294b3999772e6136" providerId="Windows Live" clId="Web-{A8E6296E-ECF1-4DFD-B557-83E901461DFC}" dt="2020-06-19T14:29:10.328" v="1818"/>
          <ac:cxnSpMkLst>
            <pc:docMk/>
            <pc:sldMk cId="1415868998" sldId="257"/>
            <ac:cxnSpMk id="4" creationId="{6AFA862B-B42F-45B6-935F-FF5870C2D613}"/>
          </ac:cxnSpMkLst>
        </pc:cxnChg>
        <pc:cxnChg chg="add del">
          <ac:chgData name="Ulf Liebal" userId="294b3999772e6136" providerId="Windows Live" clId="Web-{A8E6296E-ECF1-4DFD-B557-83E901461DFC}" dt="2020-06-19T14:29:10.328" v="1817"/>
          <ac:cxnSpMkLst>
            <pc:docMk/>
            <pc:sldMk cId="1415868998" sldId="257"/>
            <ac:cxnSpMk id="5" creationId="{2040454B-13BB-4ABD-83E1-723B35AB3439}"/>
          </ac:cxnSpMkLst>
        </pc:cxnChg>
      </pc:sldChg>
      <pc:sldChg chg="del">
        <pc:chgData name="Ulf Liebal" userId="294b3999772e6136" providerId="Windows Live" clId="Web-{A8E6296E-ECF1-4DFD-B557-83E901461DFC}" dt="2020-06-19T10:19:15.610" v="717"/>
        <pc:sldMkLst>
          <pc:docMk/>
          <pc:sldMk cId="637789406" sldId="262"/>
        </pc:sldMkLst>
      </pc:sldChg>
      <pc:sldChg chg="modSp">
        <pc:chgData name="Ulf Liebal" userId="294b3999772e6136" providerId="Windows Live" clId="Web-{A8E6296E-ECF1-4DFD-B557-83E901461DFC}" dt="2020-06-19T14:32:03.473" v="1891" actId="20577"/>
        <pc:sldMkLst>
          <pc:docMk/>
          <pc:sldMk cId="2950842444" sldId="263"/>
        </pc:sldMkLst>
        <pc:spChg chg="mod">
          <ac:chgData name="Ulf Liebal" userId="294b3999772e6136" providerId="Windows Live" clId="Web-{A8E6296E-ECF1-4DFD-B557-83E901461DFC}" dt="2020-06-19T14:31:49.535" v="1885" actId="20577"/>
          <ac:spMkLst>
            <pc:docMk/>
            <pc:sldMk cId="2950842444" sldId="263"/>
            <ac:spMk id="2" creationId="{EB3DBFD1-41A9-478D-AA0F-C72E1A9609FE}"/>
          </ac:spMkLst>
        </pc:spChg>
        <pc:spChg chg="mod">
          <ac:chgData name="Ulf Liebal" userId="294b3999772e6136" providerId="Windows Live" clId="Web-{A8E6296E-ECF1-4DFD-B557-83E901461DFC}" dt="2020-06-19T14:32:03.473" v="1891" actId="20577"/>
          <ac:spMkLst>
            <pc:docMk/>
            <pc:sldMk cId="2950842444" sldId="263"/>
            <ac:spMk id="11" creationId="{978DFABF-5893-41F0-911B-A0200E9D91D5}"/>
          </ac:spMkLst>
        </pc:spChg>
        <pc:picChg chg="mod modCrop">
          <ac:chgData name="Ulf Liebal" userId="294b3999772e6136" providerId="Windows Live" clId="Web-{A8E6296E-ECF1-4DFD-B557-83E901461DFC}" dt="2020-06-19T10:19:56.172" v="720" actId="1076"/>
          <ac:picMkLst>
            <pc:docMk/>
            <pc:sldMk cId="2950842444" sldId="263"/>
            <ac:picMk id="7" creationId="{DB398784-5632-4807-99C3-CB1A855D80EC}"/>
          </ac:picMkLst>
        </pc:picChg>
      </pc:sldChg>
      <pc:sldChg chg="addSp modSp addAnim modAnim">
        <pc:chgData name="Ulf Liebal" userId="294b3999772e6136" providerId="Windows Live" clId="Web-{A8E6296E-ECF1-4DFD-B557-83E901461DFC}" dt="2020-06-19T14:31:38.629" v="1882" actId="20577"/>
        <pc:sldMkLst>
          <pc:docMk/>
          <pc:sldMk cId="2852679785" sldId="264"/>
        </pc:sldMkLst>
        <pc:spChg chg="mod">
          <ac:chgData name="Ulf Liebal" userId="294b3999772e6136" providerId="Windows Live" clId="Web-{A8E6296E-ECF1-4DFD-B557-83E901461DFC}" dt="2020-06-19T14:31:38.629" v="1882" actId="20577"/>
          <ac:spMkLst>
            <pc:docMk/>
            <pc:sldMk cId="2852679785" sldId="264"/>
            <ac:spMk id="2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09:49:16.070" v="191" actId="1076"/>
          <ac:spMkLst>
            <pc:docMk/>
            <pc:sldMk cId="2852679785" sldId="264"/>
            <ac:spMk id="7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10:05:42.996" v="652" actId="1076"/>
          <ac:spMkLst>
            <pc:docMk/>
            <pc:sldMk cId="2852679785" sldId="264"/>
            <ac:spMk id="8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09:48:15.366" v="177" actId="1076"/>
          <ac:spMkLst>
            <pc:docMk/>
            <pc:sldMk cId="2852679785" sldId="264"/>
            <ac:spMk id="9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09:49:51.711" v="220" actId="1076"/>
          <ac:spMkLst>
            <pc:docMk/>
            <pc:sldMk cId="2852679785" sldId="264"/>
            <ac:spMk id="10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09:48:15.366" v="178" actId="1076"/>
          <ac:spMkLst>
            <pc:docMk/>
            <pc:sldMk cId="2852679785" sldId="264"/>
            <ac:spMk id="11" creationId="{00000000-0000-0000-0000-000000000000}"/>
          </ac:spMkLst>
        </pc:spChg>
        <pc:spChg chg="add mod">
          <ac:chgData name="Ulf Liebal" userId="294b3999772e6136" providerId="Windows Live" clId="Web-{A8E6296E-ECF1-4DFD-B557-83E901461DFC}" dt="2020-06-19T10:16:41.062" v="675" actId="20577"/>
          <ac:spMkLst>
            <pc:docMk/>
            <pc:sldMk cId="2852679785" sldId="264"/>
            <ac:spMk id="12" creationId="{CF3BACFC-9F49-451D-B257-324F49150D0E}"/>
          </ac:spMkLst>
        </pc:spChg>
        <pc:spChg chg="add mod">
          <ac:chgData name="Ulf Liebal" userId="294b3999772e6136" providerId="Windows Live" clId="Web-{A8E6296E-ECF1-4DFD-B557-83E901461DFC}" dt="2020-06-19T10:07:10.340" v="665" actId="20577"/>
          <ac:spMkLst>
            <pc:docMk/>
            <pc:sldMk cId="2852679785" sldId="264"/>
            <ac:spMk id="13" creationId="{3D1AD5B9-E0E4-4D0E-A38C-A246FFD466F9}"/>
          </ac:spMkLst>
        </pc:spChg>
        <pc:spChg chg="add mod">
          <ac:chgData name="Ulf Liebal" userId="294b3999772e6136" providerId="Windows Live" clId="Web-{A8E6296E-ECF1-4DFD-B557-83E901461DFC}" dt="2020-06-19T10:16:18.218" v="673" actId="20577"/>
          <ac:spMkLst>
            <pc:docMk/>
            <pc:sldMk cId="2852679785" sldId="264"/>
            <ac:spMk id="14" creationId="{A33FFC44-7E03-40CF-8157-77045DB8A839}"/>
          </ac:spMkLst>
        </pc:spChg>
        <pc:grpChg chg="add mod">
          <ac:chgData name="Ulf Liebal" userId="294b3999772e6136" providerId="Windows Live" clId="Web-{A8E6296E-ECF1-4DFD-B557-83E901461DFC}" dt="2020-06-19T10:00:42.432" v="494" actId="1076"/>
          <ac:grpSpMkLst>
            <pc:docMk/>
            <pc:sldMk cId="2852679785" sldId="264"/>
            <ac:grpSpMk id="3" creationId="{635E7EE4-5CBD-4289-8E6D-C3E54653190F}"/>
          </ac:grpSpMkLst>
        </pc:grpChg>
        <pc:picChg chg="mod">
          <ac:chgData name="Ulf Liebal" userId="294b3999772e6136" providerId="Windows Live" clId="Web-{A8E6296E-ECF1-4DFD-B557-83E901461DFC}" dt="2020-06-19T09:48:15.351" v="175" actId="1076"/>
          <ac:picMkLst>
            <pc:docMk/>
            <pc:sldMk cId="2852679785" sldId="264"/>
            <ac:picMk id="6" creationId="{00000000-0000-0000-0000-000000000000}"/>
          </ac:picMkLst>
        </pc:picChg>
      </pc:sldChg>
      <pc:sldChg chg="addSp delSp modSp add del addAnim delAnim">
        <pc:chgData name="Ulf Liebal" userId="294b3999772e6136" providerId="Windows Live" clId="Web-{A8E6296E-ECF1-4DFD-B557-83E901461DFC}" dt="2020-06-19T14:25:00.072" v="1741"/>
        <pc:sldMkLst>
          <pc:docMk/>
          <pc:sldMk cId="2958990019" sldId="265"/>
        </pc:sldMkLst>
        <pc:spChg chg="mod">
          <ac:chgData name="Ulf Liebal" userId="294b3999772e6136" providerId="Windows Live" clId="Web-{A8E6296E-ECF1-4DFD-B557-83E901461DFC}" dt="2020-06-19T10:19:13.547" v="716" actId="20577"/>
          <ac:spMkLst>
            <pc:docMk/>
            <pc:sldMk cId="2958990019" sldId="265"/>
            <ac:spMk id="2" creationId="{00000000-0000-0000-0000-000000000000}"/>
          </ac:spMkLst>
        </pc:spChg>
        <pc:spChg chg="mod topLvl">
          <ac:chgData name="Ulf Liebal" userId="294b3999772e6136" providerId="Windows Live" clId="Web-{A8E6296E-ECF1-4DFD-B557-83E901461DFC}" dt="2020-06-19T10:43:39.695" v="1033" actId="1076"/>
          <ac:spMkLst>
            <pc:docMk/>
            <pc:sldMk cId="2958990019" sldId="265"/>
            <ac:spMk id="3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10:46:48.556" v="1115" actId="20577"/>
          <ac:spMkLst>
            <pc:docMk/>
            <pc:sldMk cId="2958990019" sldId="265"/>
            <ac:spMk id="6" creationId="{00000000-0000-0000-0000-000000000000}"/>
          </ac:spMkLst>
        </pc:spChg>
        <pc:spChg chg="del mod">
          <ac:chgData name="Ulf Liebal" userId="294b3999772e6136" providerId="Windows Live" clId="Web-{A8E6296E-ECF1-4DFD-B557-83E901461DFC}" dt="2020-06-19T10:41:48.085" v="1018"/>
          <ac:spMkLst>
            <pc:docMk/>
            <pc:sldMk cId="2958990019" sldId="265"/>
            <ac:spMk id="7" creationId="{00000000-0000-0000-0000-000000000000}"/>
          </ac:spMkLst>
        </pc:spChg>
        <pc:spChg chg="mod">
          <ac:chgData name="Ulf Liebal" userId="294b3999772e6136" providerId="Windows Live" clId="Web-{A8E6296E-ECF1-4DFD-B557-83E901461DFC}" dt="2020-06-19T10:47:18.915" v="1124" actId="20577"/>
          <ac:spMkLst>
            <pc:docMk/>
            <pc:sldMk cId="2958990019" sldId="265"/>
            <ac:spMk id="8" creationId="{00000000-0000-0000-0000-000000000000}"/>
          </ac:spMkLst>
        </pc:spChg>
        <pc:spChg chg="add del mod">
          <ac:chgData name="Ulf Liebal" userId="294b3999772e6136" providerId="Windows Live" clId="Web-{A8E6296E-ECF1-4DFD-B557-83E901461DFC}" dt="2020-06-19T10:29:09.143" v="737"/>
          <ac:spMkLst>
            <pc:docMk/>
            <pc:sldMk cId="2958990019" sldId="265"/>
            <ac:spMk id="10" creationId="{9AC132D1-0D04-4FDF-89F4-1D7CADE963EC}"/>
          </ac:spMkLst>
        </pc:spChg>
        <pc:spChg chg="add del">
          <ac:chgData name="Ulf Liebal" userId="294b3999772e6136" providerId="Windows Live" clId="Web-{A8E6296E-ECF1-4DFD-B557-83E901461DFC}" dt="2020-06-19T10:29:21.159" v="739"/>
          <ac:spMkLst>
            <pc:docMk/>
            <pc:sldMk cId="2958990019" sldId="265"/>
            <ac:spMk id="12" creationId="{F0DBDBC6-0835-4374-8090-18764F6167FA}"/>
          </ac:spMkLst>
        </pc:spChg>
        <pc:spChg chg="add mod">
          <ac:chgData name="Ulf Liebal" userId="294b3999772e6136" providerId="Windows Live" clId="Web-{A8E6296E-ECF1-4DFD-B557-83E901461DFC}" dt="2020-06-19T13:12:12.617" v="1182" actId="20577"/>
          <ac:spMkLst>
            <pc:docMk/>
            <pc:sldMk cId="2958990019" sldId="265"/>
            <ac:spMk id="14" creationId="{8BB9C388-36C7-4085-BDA0-599A2F01BB30}"/>
          </ac:spMkLst>
        </pc:spChg>
        <pc:spChg chg="add del">
          <ac:chgData name="Ulf Liebal" userId="294b3999772e6136" providerId="Windows Live" clId="Web-{A8E6296E-ECF1-4DFD-B557-83E901461DFC}" dt="2020-06-19T10:34:02.731" v="881"/>
          <ac:spMkLst>
            <pc:docMk/>
            <pc:sldMk cId="2958990019" sldId="265"/>
            <ac:spMk id="16" creationId="{B9787E6A-D55F-4562-BD3C-CFFA3310F969}"/>
          </ac:spMkLst>
        </pc:spChg>
        <pc:grpChg chg="add del">
          <ac:chgData name="Ulf Liebal" userId="294b3999772e6136" providerId="Windows Live" clId="Web-{A8E6296E-ECF1-4DFD-B557-83E901461DFC}" dt="2020-06-19T10:42:51.695" v="1025"/>
          <ac:grpSpMkLst>
            <pc:docMk/>
            <pc:sldMk cId="2958990019" sldId="265"/>
            <ac:grpSpMk id="19" creationId="{77327429-D737-4F51-AE47-1E658EC29784}"/>
          </ac:grpSpMkLst>
        </pc:grpChg>
        <pc:grpChg chg="add del">
          <ac:chgData name="Ulf Liebal" userId="294b3999772e6136" providerId="Windows Live" clId="Web-{A8E6296E-ECF1-4DFD-B557-83E901461DFC}" dt="2020-06-19T11:46:59.864" v="1126"/>
          <ac:grpSpMkLst>
            <pc:docMk/>
            <pc:sldMk cId="2958990019" sldId="265"/>
            <ac:grpSpMk id="20" creationId="{1F8119F0-5078-4F62-90A9-A09C78DA2FE6}"/>
          </ac:grpSpMkLst>
        </pc:grpChg>
        <pc:picChg chg="mod topLvl modCrop">
          <ac:chgData name="Ulf Liebal" userId="294b3999772e6136" providerId="Windows Live" clId="Web-{A8E6296E-ECF1-4DFD-B557-83E901461DFC}" dt="2020-06-19T10:43:33.258" v="1032" actId="14100"/>
          <ac:picMkLst>
            <pc:docMk/>
            <pc:sldMk cId="2958990019" sldId="265"/>
            <ac:picMk id="5" creationId="{00000000-0000-0000-0000-000000000000}"/>
          </ac:picMkLst>
        </pc:picChg>
        <pc:picChg chg="add mod">
          <ac:chgData name="Ulf Liebal" userId="294b3999772e6136" providerId="Windows Live" clId="Web-{A8E6296E-ECF1-4DFD-B557-83E901461DFC}" dt="2020-06-19T11:47:15.255" v="1132" actId="14100"/>
          <ac:picMkLst>
            <pc:docMk/>
            <pc:sldMk cId="2958990019" sldId="265"/>
            <ac:picMk id="7" creationId="{60AB561A-AFD1-4903-8E88-DED83F5141B0}"/>
          </ac:picMkLst>
        </pc:picChg>
        <pc:picChg chg="add mod modCrop">
          <ac:chgData name="Ulf Liebal" userId="294b3999772e6136" providerId="Windows Live" clId="Web-{A8E6296E-ECF1-4DFD-B557-83E901461DFC}" dt="2020-06-19T10:38:33.024" v="942" actId="1076"/>
          <ac:picMkLst>
            <pc:docMk/>
            <pc:sldMk cId="2958990019" sldId="265"/>
            <ac:picMk id="17" creationId="{74D3F642-1B12-4CB3-8B1B-34C52E68498E}"/>
          </ac:picMkLst>
        </pc:picChg>
        <pc:picChg chg="add mod modCrop">
          <ac:chgData name="Ulf Liebal" userId="294b3999772e6136" providerId="Windows Live" clId="Web-{A8E6296E-ECF1-4DFD-B557-83E901461DFC}" dt="2020-06-19T10:39:11.347" v="947" actId="1076"/>
          <ac:picMkLst>
            <pc:docMk/>
            <pc:sldMk cId="2958990019" sldId="265"/>
            <ac:picMk id="18" creationId="{4414C277-BF26-445A-AA4F-C581D84DFE56}"/>
          </ac:picMkLst>
        </pc:picChg>
        <pc:picChg chg="add mod">
          <ac:chgData name="Ulf Liebal" userId="294b3999772e6136" providerId="Windows Live" clId="Web-{A8E6296E-ECF1-4DFD-B557-83E901461DFC}" dt="2020-06-19T10:46:18.399" v="1089" actId="1076"/>
          <ac:picMkLst>
            <pc:docMk/>
            <pc:sldMk cId="2958990019" sldId="265"/>
            <ac:picMk id="21" creationId="{AF25A7E8-8AAA-464A-94FE-23DDD7FDD20B}"/>
          </ac:picMkLst>
        </pc:picChg>
        <pc:picChg chg="add mod">
          <ac:chgData name="Ulf Liebal" userId="294b3999772e6136" providerId="Windows Live" clId="Web-{A8E6296E-ECF1-4DFD-B557-83E901461DFC}" dt="2020-06-19T10:46:18.415" v="1090" actId="1076"/>
          <ac:picMkLst>
            <pc:docMk/>
            <pc:sldMk cId="2958990019" sldId="265"/>
            <ac:picMk id="22" creationId="{D2CC3792-22EE-4E7B-BFA0-F5507B202C00}"/>
          </ac:picMkLst>
        </pc:picChg>
        <pc:picChg chg="add mod">
          <ac:chgData name="Ulf Liebal" userId="294b3999772e6136" providerId="Windows Live" clId="Web-{A8E6296E-ECF1-4DFD-B557-83E901461DFC}" dt="2020-06-19T10:46:40.571" v="1098" actId="1076"/>
          <ac:picMkLst>
            <pc:docMk/>
            <pc:sldMk cId="2958990019" sldId="265"/>
            <ac:picMk id="23" creationId="{C71BFC80-74B2-400F-B742-2C15D3FB3419}"/>
          </ac:picMkLst>
        </pc:picChg>
      </pc:sldChg>
      <pc:sldChg chg="addSp delSp modSp add delAnim">
        <pc:chgData name="Ulf Liebal" userId="294b3999772e6136" providerId="Windows Live" clId="Web-{A8E6296E-ECF1-4DFD-B557-83E901461DFC}" dt="2020-06-19T14:33:36.897" v="1899" actId="20577"/>
        <pc:sldMkLst>
          <pc:docMk/>
          <pc:sldMk cId="2425924314" sldId="266"/>
        </pc:sldMkLst>
        <pc:spChg chg="del">
          <ac:chgData name="Ulf Liebal" userId="294b3999772e6136" providerId="Windows Live" clId="Web-{A8E6296E-ECF1-4DFD-B557-83E901461DFC}" dt="2020-06-19T11:53:12.367" v="1134"/>
          <ac:spMkLst>
            <pc:docMk/>
            <pc:sldMk cId="2425924314" sldId="266"/>
            <ac:spMk id="2" creationId="{00000000-0000-0000-0000-000000000000}"/>
          </ac:spMkLst>
        </pc:spChg>
        <pc:spChg chg="add mod">
          <ac:chgData name="Ulf Liebal" userId="294b3999772e6136" providerId="Windows Live" clId="Web-{A8E6296E-ECF1-4DFD-B557-83E901461DFC}" dt="2020-06-19T13:57:20.461" v="1738" actId="20577"/>
          <ac:spMkLst>
            <pc:docMk/>
            <pc:sldMk cId="2425924314" sldId="266"/>
            <ac:spMk id="2" creationId="{8F781D88-6F86-4232-B2DC-3C6F4E511A2F}"/>
          </ac:spMkLst>
        </pc:spChg>
        <pc:spChg chg="add mod">
          <ac:chgData name="Ulf Liebal" userId="294b3999772e6136" providerId="Windows Live" clId="Web-{A8E6296E-ECF1-4DFD-B557-83E901461DFC}" dt="2020-06-19T13:53:18.848" v="1664" actId="20577"/>
          <ac:spMkLst>
            <pc:docMk/>
            <pc:sldMk cId="2425924314" sldId="266"/>
            <ac:spMk id="5" creationId="{AAD14887-6267-4991-8E2F-519CDC2791FB}"/>
          </ac:spMkLst>
        </pc:spChg>
        <pc:spChg chg="add del mod">
          <ac:chgData name="Ulf Liebal" userId="294b3999772e6136" providerId="Windows Live" clId="Web-{A8E6296E-ECF1-4DFD-B557-83E901461DFC}" dt="2020-06-19T11:53:16.210" v="1136"/>
          <ac:spMkLst>
            <pc:docMk/>
            <pc:sldMk cId="2425924314" sldId="266"/>
            <ac:spMk id="5" creationId="{AFB284A5-F50F-4078-B560-A6BC68AD6929}"/>
          </ac:spMkLst>
        </pc:spChg>
        <pc:spChg chg="add del">
          <ac:chgData name="Ulf Liebal" userId="294b3999772e6136" providerId="Windows Live" clId="Web-{A8E6296E-ECF1-4DFD-B557-83E901461DFC}" dt="2020-06-19T11:53:18.148" v="1137"/>
          <ac:spMkLst>
            <pc:docMk/>
            <pc:sldMk cId="2425924314" sldId="266"/>
            <ac:spMk id="6" creationId="{A232C33D-A6CA-4387-B3A6-9CEF27675936}"/>
          </ac:spMkLst>
        </pc:spChg>
        <pc:spChg chg="del mod">
          <ac:chgData name="Ulf Liebal" userId="294b3999772e6136" providerId="Windows Live" clId="Web-{A8E6296E-ECF1-4DFD-B557-83E901461DFC}" dt="2020-06-19T11:53:54.570" v="1143"/>
          <ac:spMkLst>
            <pc:docMk/>
            <pc:sldMk cId="2425924314" sldId="266"/>
            <ac:spMk id="7" creationId="{00000000-0000-0000-0000-000000000000}"/>
          </ac:spMkLst>
        </pc:spChg>
        <pc:spChg chg="del">
          <ac:chgData name="Ulf Liebal" userId="294b3999772e6136" providerId="Windows Live" clId="Web-{A8E6296E-ECF1-4DFD-B557-83E901461DFC}" dt="2020-06-19T13:14:55.868" v="1246"/>
          <ac:spMkLst>
            <pc:docMk/>
            <pc:sldMk cId="2425924314" sldId="266"/>
            <ac:spMk id="8" creationId="{00000000-0000-0000-0000-000000000000}"/>
          </ac:spMkLst>
        </pc:spChg>
        <pc:spChg chg="add mod">
          <ac:chgData name="Ulf Liebal" userId="294b3999772e6136" providerId="Windows Live" clId="Web-{A8E6296E-ECF1-4DFD-B557-83E901461DFC}" dt="2020-06-19T13:53:57.771" v="1701" actId="20577"/>
          <ac:spMkLst>
            <pc:docMk/>
            <pc:sldMk cId="2425924314" sldId="266"/>
            <ac:spMk id="12" creationId="{2FFB22F8-EEA8-4273-8BB4-D189A45DCDD8}"/>
          </ac:spMkLst>
        </pc:spChg>
        <pc:spChg chg="add mod">
          <ac:chgData name="Ulf Liebal" userId="294b3999772e6136" providerId="Windows Live" clId="Web-{A8E6296E-ECF1-4DFD-B557-83E901461DFC}" dt="2020-06-19T14:33:36.897" v="1899" actId="20577"/>
          <ac:spMkLst>
            <pc:docMk/>
            <pc:sldMk cId="2425924314" sldId="266"/>
            <ac:spMk id="13" creationId="{34208B12-6DC2-4550-B36E-29AFC13E93F7}"/>
          </ac:spMkLst>
        </pc:spChg>
        <pc:spChg chg="add mod">
          <ac:chgData name="Ulf Liebal" userId="294b3999772e6136" providerId="Windows Live" clId="Web-{A8E6296E-ECF1-4DFD-B557-83E901461DFC}" dt="2020-06-19T13:54:45.756" v="1707" actId="1076"/>
          <ac:spMkLst>
            <pc:docMk/>
            <pc:sldMk cId="2425924314" sldId="266"/>
            <ac:spMk id="14" creationId="{FFDD38F8-D990-4393-938B-2D596FD2C4D3}"/>
          </ac:spMkLst>
        </pc:spChg>
        <pc:spChg chg="add mod">
          <ac:chgData name="Ulf Liebal" userId="294b3999772e6136" providerId="Windows Live" clId="Web-{A8E6296E-ECF1-4DFD-B557-83E901461DFC}" dt="2020-06-19T13:14:38.600" v="1243" actId="20577"/>
          <ac:spMkLst>
            <pc:docMk/>
            <pc:sldMk cId="2425924314" sldId="266"/>
            <ac:spMk id="15" creationId="{5561AC3B-E934-408F-8BF8-AEC0886D9110}"/>
          </ac:spMkLst>
        </pc:spChg>
        <pc:spChg chg="add mod">
          <ac:chgData name="Ulf Liebal" userId="294b3999772e6136" providerId="Windows Live" clId="Web-{A8E6296E-ECF1-4DFD-B557-83E901461DFC}" dt="2020-06-19T13:54:45.787" v="1708" actId="1076"/>
          <ac:spMkLst>
            <pc:docMk/>
            <pc:sldMk cId="2425924314" sldId="266"/>
            <ac:spMk id="16" creationId="{18D3DF1C-EAFA-4F09-B98B-2E0F0FDE43B3}"/>
          </ac:spMkLst>
        </pc:spChg>
        <pc:spChg chg="add mod">
          <ac:chgData name="Ulf Liebal" userId="294b3999772e6136" providerId="Windows Live" clId="Web-{A8E6296E-ECF1-4DFD-B557-83E901461DFC}" dt="2020-06-19T13:54:54.459" v="1709" actId="1076"/>
          <ac:spMkLst>
            <pc:docMk/>
            <pc:sldMk cId="2425924314" sldId="266"/>
            <ac:spMk id="17" creationId="{7557FCBF-0185-4CBD-B6CB-9FC98248045E}"/>
          </ac:spMkLst>
        </pc:spChg>
        <pc:spChg chg="add mod">
          <ac:chgData name="Ulf Liebal" userId="294b3999772e6136" providerId="Windows Live" clId="Web-{A8E6296E-ECF1-4DFD-B557-83E901461DFC}" dt="2020-06-19T13:54:54.475" v="1710" actId="1076"/>
          <ac:spMkLst>
            <pc:docMk/>
            <pc:sldMk cId="2425924314" sldId="266"/>
            <ac:spMk id="18" creationId="{C8110B0E-A0B6-441B-B4E8-655E3790CE75}"/>
          </ac:spMkLst>
        </pc:spChg>
        <pc:spChg chg="add mod">
          <ac:chgData name="Ulf Liebal" userId="294b3999772e6136" providerId="Windows Live" clId="Web-{A8E6296E-ECF1-4DFD-B557-83E901461DFC}" dt="2020-06-19T13:55:50.225" v="1724" actId="1076"/>
          <ac:spMkLst>
            <pc:docMk/>
            <pc:sldMk cId="2425924314" sldId="266"/>
            <ac:spMk id="20" creationId="{85C73C5C-631B-4CFA-A3C0-E41BE4CCB6A0}"/>
          </ac:spMkLst>
        </pc:spChg>
        <pc:spChg chg="add mod">
          <ac:chgData name="Ulf Liebal" userId="294b3999772e6136" providerId="Windows Live" clId="Web-{A8E6296E-ECF1-4DFD-B557-83E901461DFC}" dt="2020-06-19T13:56:02.929" v="1727" actId="20577"/>
          <ac:spMkLst>
            <pc:docMk/>
            <pc:sldMk cId="2425924314" sldId="266"/>
            <ac:spMk id="21" creationId="{38D911CB-7EF2-4DD9-B8B6-8852A35EF432}"/>
          </ac:spMkLst>
        </pc:spChg>
        <pc:spChg chg="add mod">
          <ac:chgData name="Ulf Liebal" userId="294b3999772e6136" providerId="Windows Live" clId="Web-{A8E6296E-ECF1-4DFD-B557-83E901461DFC}" dt="2020-06-19T13:56:23.195" v="1736" actId="1076"/>
          <ac:spMkLst>
            <pc:docMk/>
            <pc:sldMk cId="2425924314" sldId="266"/>
            <ac:spMk id="24" creationId="{3AC59538-B59A-458C-93AD-277DDB22C5E8}"/>
          </ac:spMkLst>
        </pc:spChg>
        <pc:spChg chg="add mod">
          <ac:chgData name="Ulf Liebal" userId="294b3999772e6136" providerId="Windows Live" clId="Web-{A8E6296E-ECF1-4DFD-B557-83E901461DFC}" dt="2020-06-19T13:56:23.226" v="1737" actId="1076"/>
          <ac:spMkLst>
            <pc:docMk/>
            <pc:sldMk cId="2425924314" sldId="266"/>
            <ac:spMk id="25" creationId="{067AB7A3-1F54-409C-A403-6788E2BC6B86}"/>
          </ac:spMkLst>
        </pc:spChg>
        <pc:graphicFrameChg chg="add mod modGraphic">
          <ac:chgData name="Ulf Liebal" userId="294b3999772e6136" providerId="Windows Live" clId="Web-{A8E6296E-ECF1-4DFD-B557-83E901461DFC}" dt="2020-06-19T14:28:45.703" v="1810" actId="1076"/>
          <ac:graphicFrameMkLst>
            <pc:docMk/>
            <pc:sldMk cId="2425924314" sldId="266"/>
            <ac:graphicFrameMk id="3" creationId="{6D50742C-977E-41ED-92B0-B5B39796399D}"/>
          </ac:graphicFrameMkLst>
        </pc:graphicFrameChg>
        <pc:picChg chg="del">
          <ac:chgData name="Ulf Liebal" userId="294b3999772e6136" providerId="Windows Live" clId="Web-{A8E6296E-ECF1-4DFD-B557-83E901461DFC}" dt="2020-06-19T13:41:43.574" v="1388"/>
          <ac:picMkLst>
            <pc:docMk/>
            <pc:sldMk cId="2425924314" sldId="266"/>
            <ac:picMk id="9" creationId="{00000000-0000-0000-0000-000000000000}"/>
          </ac:picMkLst>
        </pc:picChg>
        <pc:picChg chg="del mod">
          <ac:chgData name="Ulf Liebal" userId="294b3999772e6136" providerId="Windows Live" clId="Web-{A8E6296E-ECF1-4DFD-B557-83E901461DFC}" dt="2020-06-19T13:44:19.920" v="1492"/>
          <ac:picMkLst>
            <pc:docMk/>
            <pc:sldMk cId="2425924314" sldId="266"/>
            <ac:picMk id="10" creationId="{00000000-0000-0000-0000-000000000000}"/>
          </ac:picMkLst>
        </pc:picChg>
        <pc:cxnChg chg="add mod">
          <ac:chgData name="Ulf Liebal" userId="294b3999772e6136" providerId="Windows Live" clId="Web-{A8E6296E-ECF1-4DFD-B557-83E901461DFC}" dt="2020-06-19T13:55:04.912" v="1712" actId="14100"/>
          <ac:cxnSpMkLst>
            <pc:docMk/>
            <pc:sldMk cId="2425924314" sldId="266"/>
            <ac:cxnSpMk id="6" creationId="{98F93CF6-3681-406B-908B-A52622930619}"/>
          </ac:cxnSpMkLst>
        </pc:cxnChg>
        <pc:cxnChg chg="add mod">
          <ac:chgData name="Ulf Liebal" userId="294b3999772e6136" providerId="Windows Live" clId="Web-{A8E6296E-ECF1-4DFD-B557-83E901461DFC}" dt="2020-06-19T13:55:23.663" v="1715" actId="1076"/>
          <ac:cxnSpMkLst>
            <pc:docMk/>
            <pc:sldMk cId="2425924314" sldId="266"/>
            <ac:cxnSpMk id="19" creationId="{16C2C6DF-1516-4C0C-B642-4A521173D846}"/>
          </ac:cxnSpMkLst>
        </pc:cxnChg>
        <pc:cxnChg chg="add mod">
          <ac:chgData name="Ulf Liebal" userId="294b3999772e6136" providerId="Windows Live" clId="Web-{A8E6296E-ECF1-4DFD-B557-83E901461DFC}" dt="2020-06-19T13:56:23.148" v="1734" actId="1076"/>
          <ac:cxnSpMkLst>
            <pc:docMk/>
            <pc:sldMk cId="2425924314" sldId="266"/>
            <ac:cxnSpMk id="22" creationId="{C184A7DA-CBC9-460E-82BB-91E6AE99DB26}"/>
          </ac:cxnSpMkLst>
        </pc:cxnChg>
        <pc:cxnChg chg="add mod">
          <ac:chgData name="Ulf Liebal" userId="294b3999772e6136" providerId="Windows Live" clId="Web-{A8E6296E-ECF1-4DFD-B557-83E901461DFC}" dt="2020-06-19T13:56:23.179" v="1735" actId="1076"/>
          <ac:cxnSpMkLst>
            <pc:docMk/>
            <pc:sldMk cId="2425924314" sldId="266"/>
            <ac:cxnSpMk id="23" creationId="{16BC2FAC-F7D6-478F-925C-43465BED714B}"/>
          </ac:cxnSpMkLst>
        </pc:cxnChg>
      </pc:sldChg>
    </pc:docChg>
  </pc:docChgLst>
  <pc:docChgLst>
    <pc:chgData name="Ulf Liebal" userId="294b3999772e6136" providerId="Windows Live" clId="Web-{115F66F0-E01E-4C4B-9800-196594D7ABA5}"/>
    <pc:docChg chg="addSld sldOrd">
      <pc:chgData name="Ulf Liebal" userId="294b3999772e6136" providerId="Windows Live" clId="Web-{115F66F0-E01E-4C4B-9800-196594D7ABA5}" dt="2021-04-21T14:25:48.454" v="1"/>
      <pc:docMkLst>
        <pc:docMk/>
      </pc:docMkLst>
      <pc:sldChg chg="add ord">
        <pc:chgData name="Ulf Liebal" userId="294b3999772e6136" providerId="Windows Live" clId="Web-{115F66F0-E01E-4C4B-9800-196594D7ABA5}" dt="2021-04-21T14:25:48.454" v="1"/>
        <pc:sldMkLst>
          <pc:docMk/>
          <pc:sldMk cId="2673332384" sldId="270"/>
        </pc:sldMkLst>
      </pc:sldChg>
    </pc:docChg>
  </pc:docChgLst>
  <pc:docChgLst>
    <pc:chgData name="Ulf Liebal" userId="294b3999772e6136" providerId="Windows Live" clId="Web-{FF0474C7-5828-4121-A364-33B848EA44D7}"/>
    <pc:docChg chg="modSld sldOrd">
      <pc:chgData name="Ulf Liebal" userId="294b3999772e6136" providerId="Windows Live" clId="Web-{FF0474C7-5828-4121-A364-33B848EA44D7}" dt="2021-05-12T16:32:14.373" v="482"/>
      <pc:docMkLst>
        <pc:docMk/>
      </pc:docMkLst>
      <pc:sldChg chg="modSp">
        <pc:chgData name="Ulf Liebal" userId="294b3999772e6136" providerId="Windows Live" clId="Web-{FF0474C7-5828-4121-A364-33B848EA44D7}" dt="2021-05-12T16:21:40.798" v="174" actId="20577"/>
        <pc:sldMkLst>
          <pc:docMk/>
          <pc:sldMk cId="2950842444" sldId="263"/>
        </pc:sldMkLst>
        <pc:spChg chg="mod">
          <ac:chgData name="Ulf Liebal" userId="294b3999772e6136" providerId="Windows Live" clId="Web-{FF0474C7-5828-4121-A364-33B848EA44D7}" dt="2021-05-12T16:21:40.798" v="174" actId="20577"/>
          <ac:spMkLst>
            <pc:docMk/>
            <pc:sldMk cId="2950842444" sldId="263"/>
            <ac:spMk id="2" creationId="{EB3DBFD1-41A9-478D-AA0F-C72E1A9609FE}"/>
          </ac:spMkLst>
        </pc:spChg>
      </pc:sldChg>
      <pc:sldChg chg="addSp modSp addAnim modAnim">
        <pc:chgData name="Ulf Liebal" userId="294b3999772e6136" providerId="Windows Live" clId="Web-{FF0474C7-5828-4121-A364-33B848EA44D7}" dt="2021-05-12T16:32:14.373" v="482"/>
        <pc:sldMkLst>
          <pc:docMk/>
          <pc:sldMk cId="2852679785" sldId="264"/>
        </pc:sldMkLst>
        <pc:spChg chg="add mod">
          <ac:chgData name="Ulf Liebal" userId="294b3999772e6136" providerId="Windows Live" clId="Web-{FF0474C7-5828-4121-A364-33B848EA44D7}" dt="2021-05-12T16:27:57.962" v="337" actId="20577"/>
          <ac:spMkLst>
            <pc:docMk/>
            <pc:sldMk cId="2852679785" sldId="264"/>
            <ac:spMk id="6" creationId="{96A93799-4928-4F6E-B70E-0C45F242D958}"/>
          </ac:spMkLst>
        </pc:spChg>
        <pc:spChg chg="add mod">
          <ac:chgData name="Ulf Liebal" userId="294b3999772e6136" providerId="Windows Live" clId="Web-{FF0474C7-5828-4121-A364-33B848EA44D7}" dt="2021-05-12T16:31:42.841" v="476" actId="1076"/>
          <ac:spMkLst>
            <pc:docMk/>
            <pc:sldMk cId="2852679785" sldId="264"/>
            <ac:spMk id="8" creationId="{AFA74BD6-1CED-40AF-9702-9965D74DA36C}"/>
          </ac:spMkLst>
        </pc:spChg>
        <pc:spChg chg="add mod">
          <ac:chgData name="Ulf Liebal" userId="294b3999772e6136" providerId="Windows Live" clId="Web-{FF0474C7-5828-4121-A364-33B848EA44D7}" dt="2021-05-12T16:29:15.651" v="356" actId="20577"/>
          <ac:spMkLst>
            <pc:docMk/>
            <pc:sldMk cId="2852679785" sldId="264"/>
            <ac:spMk id="9" creationId="{0F5A0B9A-C112-406C-9E38-E2B64D653235}"/>
          </ac:spMkLst>
        </pc:spChg>
        <pc:grpChg chg="add">
          <ac:chgData name="Ulf Liebal" userId="294b3999772e6136" providerId="Windows Live" clId="Web-{FF0474C7-5828-4121-A364-33B848EA44D7}" dt="2021-05-12T16:31:50.310" v="477"/>
          <ac:grpSpMkLst>
            <pc:docMk/>
            <pc:sldMk cId="2852679785" sldId="264"/>
            <ac:grpSpMk id="11" creationId="{D987153F-A2C5-469E-AEEF-0E06FF7EFBA6}"/>
          </ac:grpSpMkLst>
        </pc:grpChg>
        <pc:grpChg chg="add">
          <ac:chgData name="Ulf Liebal" userId="294b3999772e6136" providerId="Windows Live" clId="Web-{FF0474C7-5828-4121-A364-33B848EA44D7}" dt="2021-05-12T16:31:56.638" v="478"/>
          <ac:grpSpMkLst>
            <pc:docMk/>
            <pc:sldMk cId="2852679785" sldId="264"/>
            <ac:grpSpMk id="12" creationId="{A3A623A4-C261-4AF3-8591-3CD3058087DD}"/>
          </ac:grpSpMkLst>
        </pc:grpChg>
        <pc:picChg chg="add mod modCrop">
          <ac:chgData name="Ulf Liebal" userId="294b3999772e6136" providerId="Windows Live" clId="Web-{FF0474C7-5828-4121-A364-33B848EA44D7}" dt="2021-05-12T16:29:23.338" v="357" actId="1076"/>
          <ac:picMkLst>
            <pc:docMk/>
            <pc:sldMk cId="2852679785" sldId="264"/>
            <ac:picMk id="3" creationId="{7CC52CE8-F6DF-438B-984E-4A5FA16E684B}"/>
          </ac:picMkLst>
        </pc:picChg>
        <pc:picChg chg="add mod">
          <ac:chgData name="Ulf Liebal" userId="294b3999772e6136" providerId="Windows Live" clId="Web-{FF0474C7-5828-4121-A364-33B848EA44D7}" dt="2021-05-12T16:29:06.041" v="351" actId="1076"/>
          <ac:picMkLst>
            <pc:docMk/>
            <pc:sldMk cId="2852679785" sldId="264"/>
            <ac:picMk id="10" creationId="{7F0B9503-4B2F-4CD8-B512-183D1B30E1A6}"/>
          </ac:picMkLst>
        </pc:picChg>
      </pc:sldChg>
      <pc:sldChg chg="ord">
        <pc:chgData name="Ulf Liebal" userId="294b3999772e6136" providerId="Windows Live" clId="Web-{FF0474C7-5828-4121-A364-33B848EA44D7}" dt="2021-05-12T16:22:01.002" v="176"/>
        <pc:sldMkLst>
          <pc:docMk/>
          <pc:sldMk cId="1550085289" sldId="267"/>
        </pc:sldMkLst>
      </pc:sldChg>
      <pc:sldChg chg="ord">
        <pc:chgData name="Ulf Liebal" userId="294b3999772e6136" providerId="Windows Live" clId="Web-{FF0474C7-5828-4121-A364-33B848EA44D7}" dt="2021-05-12T16:22:07.002" v="178"/>
        <pc:sldMkLst>
          <pc:docMk/>
          <pc:sldMk cId="2122993293" sldId="268"/>
        </pc:sldMkLst>
      </pc:sldChg>
      <pc:sldChg chg="addSp delSp modSp delAnim">
        <pc:chgData name="Ulf Liebal" userId="294b3999772e6136" providerId="Windows Live" clId="Web-{FF0474C7-5828-4121-A364-33B848EA44D7}" dt="2021-05-12T16:21:13.673" v="172" actId="20577"/>
        <pc:sldMkLst>
          <pc:docMk/>
          <pc:sldMk cId="2089216678" sldId="269"/>
        </pc:sldMkLst>
        <pc:spChg chg="del">
          <ac:chgData name="Ulf Liebal" userId="294b3999772e6136" providerId="Windows Live" clId="Web-{FF0474C7-5828-4121-A364-33B848EA44D7}" dt="2021-05-12T16:06:26.108" v="122"/>
          <ac:spMkLst>
            <pc:docMk/>
            <pc:sldMk cId="2089216678" sldId="269"/>
            <ac:spMk id="5" creationId="{EBBB493F-1359-4FA7-A267-C085C14C2C26}"/>
          </ac:spMkLst>
        </pc:spChg>
        <pc:spChg chg="add del mod">
          <ac:chgData name="Ulf Liebal" userId="294b3999772e6136" providerId="Windows Live" clId="Web-{FF0474C7-5828-4121-A364-33B848EA44D7}" dt="2021-05-12T16:06:29.593" v="123"/>
          <ac:spMkLst>
            <pc:docMk/>
            <pc:sldMk cId="2089216678" sldId="269"/>
            <ac:spMk id="56" creationId="{0FEA9124-6F9C-4059-A7C1-2020F1EFD4F7}"/>
          </ac:spMkLst>
        </pc:spChg>
        <pc:spChg chg="mod">
          <ac:chgData name="Ulf Liebal" userId="294b3999772e6136" providerId="Windows Live" clId="Web-{FF0474C7-5828-4121-A364-33B848EA44D7}" dt="2021-05-12T16:06:31.734" v="124" actId="20577"/>
          <ac:spMkLst>
            <pc:docMk/>
            <pc:sldMk cId="2089216678" sldId="269"/>
            <ac:spMk id="57" creationId="{EBBB493F-1359-4FA7-A267-C085C14C2C26}"/>
          </ac:spMkLst>
        </pc:spChg>
        <pc:spChg chg="add del mod">
          <ac:chgData name="Ulf Liebal" userId="294b3999772e6136" providerId="Windows Live" clId="Web-{FF0474C7-5828-4121-A364-33B848EA44D7}" dt="2021-05-12T16:09:18.971" v="158"/>
          <ac:spMkLst>
            <pc:docMk/>
            <pc:sldMk cId="2089216678" sldId="269"/>
            <ac:spMk id="58" creationId="{95C2E71C-F6B2-42CE-BB17-6658DD236285}"/>
          </ac:spMkLst>
        </pc:spChg>
        <pc:spChg chg="add mod">
          <ac:chgData name="Ulf Liebal" userId="294b3999772e6136" providerId="Windows Live" clId="Web-{FF0474C7-5828-4121-A364-33B848EA44D7}" dt="2021-05-12T16:21:13.673" v="172" actId="20577"/>
          <ac:spMkLst>
            <pc:docMk/>
            <pc:sldMk cId="2089216678" sldId="269"/>
            <ac:spMk id="61" creationId="{C460CA92-4F7B-4429-9F2E-FB66BD32A66D}"/>
          </ac:spMkLst>
        </pc:spChg>
        <pc:grpChg chg="del">
          <ac:chgData name="Ulf Liebal" userId="294b3999772e6136" providerId="Windows Live" clId="Web-{FF0474C7-5828-4121-A364-33B848EA44D7}" dt="2021-05-12T16:06:25.890" v="119"/>
          <ac:grpSpMkLst>
            <pc:docMk/>
            <pc:sldMk cId="2089216678" sldId="269"/>
            <ac:grpSpMk id="28" creationId="{FBCDEF44-BC34-5B41-A0F4-8D622E7BFE0F}"/>
          </ac:grpSpMkLst>
        </pc:grpChg>
        <pc:grpChg chg="del">
          <ac:chgData name="Ulf Liebal" userId="294b3999772e6136" providerId="Windows Live" clId="Web-{FF0474C7-5828-4121-A364-33B848EA44D7}" dt="2021-05-12T16:06:25.905" v="120"/>
          <ac:grpSpMkLst>
            <pc:docMk/>
            <pc:sldMk cId="2089216678" sldId="269"/>
            <ac:grpSpMk id="62" creationId="{00000000-0000-0000-0000-000000000000}"/>
          </ac:grpSpMkLst>
        </pc:grpChg>
        <pc:grpChg chg="del">
          <ac:chgData name="Ulf Liebal" userId="294b3999772e6136" providerId="Windows Live" clId="Web-{FF0474C7-5828-4121-A364-33B848EA44D7}" dt="2021-05-12T16:06:35.796" v="125"/>
          <ac:grpSpMkLst>
            <pc:docMk/>
            <pc:sldMk cId="2089216678" sldId="269"/>
            <ac:grpSpMk id="64" creationId="{00000000-0000-0000-0000-000000000000}"/>
          </ac:grpSpMkLst>
        </pc:grpChg>
        <pc:picChg chg="del">
          <ac:chgData name="Ulf Liebal" userId="294b3999772e6136" providerId="Windows Live" clId="Web-{FF0474C7-5828-4121-A364-33B848EA44D7}" dt="2021-05-12T16:06:25.905" v="121"/>
          <ac:picMkLst>
            <pc:docMk/>
            <pc:sldMk cId="2089216678" sldId="269"/>
            <ac:picMk id="6" creationId="{EA906BF2-0F74-49AA-B994-39B8A542600C}"/>
          </ac:picMkLst>
        </pc:picChg>
        <pc:inkChg chg="del">
          <ac:chgData name="Ulf Liebal" userId="294b3999772e6136" providerId="Windows Live" clId="Web-{FF0474C7-5828-4121-A364-33B848EA44D7}" dt="2021-05-12T16:06:25.874" v="118"/>
          <ac:inkMkLst>
            <pc:docMk/>
            <pc:sldMk cId="2089216678" sldId="269"/>
            <ac:inkMk id="39" creationId="{8B5AB362-1858-F74F-9FF6-868B2D540419}"/>
          </ac:inkMkLst>
        </pc:inkChg>
      </pc:sldChg>
      <pc:sldChg chg="addSp delSp modSp">
        <pc:chgData name="Ulf Liebal" userId="294b3999772e6136" providerId="Windows Live" clId="Web-{FF0474C7-5828-4121-A364-33B848EA44D7}" dt="2021-05-12T16:05:44.889" v="117" actId="1076"/>
        <pc:sldMkLst>
          <pc:docMk/>
          <pc:sldMk cId="3923105805" sldId="271"/>
        </pc:sldMkLst>
        <pc:spChg chg="mod">
          <ac:chgData name="Ulf Liebal" userId="294b3999772e6136" providerId="Windows Live" clId="Web-{FF0474C7-5828-4121-A364-33B848EA44D7}" dt="2021-05-12T16:00:52.477" v="32" actId="20577"/>
          <ac:spMkLst>
            <pc:docMk/>
            <pc:sldMk cId="3923105805" sldId="271"/>
            <ac:spMk id="2" creationId="{F110DC8E-67F8-4B9A-A974-00309EF3D581}"/>
          </ac:spMkLst>
        </pc:spChg>
        <pc:spChg chg="add mod">
          <ac:chgData name="Ulf Liebal" userId="294b3999772e6136" providerId="Windows Live" clId="Web-{FF0474C7-5828-4121-A364-33B848EA44D7}" dt="2021-05-12T16:05:43.358" v="116" actId="1076"/>
          <ac:spMkLst>
            <pc:docMk/>
            <pc:sldMk cId="3923105805" sldId="271"/>
            <ac:spMk id="5" creationId="{0D5BBC0D-67FC-4ACF-BC8B-029F3976B545}"/>
          </ac:spMkLst>
        </pc:spChg>
        <pc:spChg chg="del">
          <ac:chgData name="Ulf Liebal" userId="294b3999772e6136" providerId="Windows Live" clId="Web-{FF0474C7-5828-4121-A364-33B848EA44D7}" dt="2021-05-12T15:19:13.595" v="0"/>
          <ac:spMkLst>
            <pc:docMk/>
            <pc:sldMk cId="3923105805" sldId="271"/>
            <ac:spMk id="6" creationId="{C91DC39F-8F7E-406D-A563-7ECF6050B35A}"/>
          </ac:spMkLst>
        </pc:spChg>
        <pc:picChg chg="add mod">
          <ac:chgData name="Ulf Liebal" userId="294b3999772e6136" providerId="Windows Live" clId="Web-{FF0474C7-5828-4121-A364-33B848EA44D7}" dt="2021-05-12T16:05:44.889" v="117" actId="1076"/>
          <ac:picMkLst>
            <pc:docMk/>
            <pc:sldMk cId="3923105805" sldId="271"/>
            <ac:picMk id="3" creationId="{BD586E3D-6AD7-4454-8252-2CE211E1E08F}"/>
          </ac:picMkLst>
        </pc:picChg>
      </pc:sldChg>
    </pc:docChg>
  </pc:docChgLst>
  <pc:docChgLst>
    <pc:chgData name="Ulf Liebal" userId="294b3999772e6136" providerId="Windows Live" clId="Web-{261A997C-572F-430C-B1FC-C3776C54F53A}"/>
    <pc:docChg chg="modSld">
      <pc:chgData name="Ulf Liebal" userId="294b3999772e6136" providerId="Windows Live" clId="Web-{261A997C-572F-430C-B1FC-C3776C54F53A}" dt="2022-06-01T08:41:02.188" v="95" actId="14100"/>
      <pc:docMkLst>
        <pc:docMk/>
      </pc:docMkLst>
      <pc:sldChg chg="delSp modSp">
        <pc:chgData name="Ulf Liebal" userId="294b3999772e6136" providerId="Windows Live" clId="Web-{261A997C-572F-430C-B1FC-C3776C54F53A}" dt="2022-06-01T08:41:02.188" v="95" actId="14100"/>
        <pc:sldMkLst>
          <pc:docMk/>
          <pc:sldMk cId="2901147272" sldId="280"/>
        </pc:sldMkLst>
        <pc:spChg chg="topLvl">
          <ac:chgData name="Ulf Liebal" userId="294b3999772e6136" providerId="Windows Live" clId="Web-{261A997C-572F-430C-B1FC-C3776C54F53A}" dt="2022-06-01T08:40:56.594" v="94"/>
          <ac:spMkLst>
            <pc:docMk/>
            <pc:sldMk cId="2901147272" sldId="280"/>
            <ac:spMk id="6" creationId="{00000000-0000-0000-0000-000000000000}"/>
          </ac:spMkLst>
        </pc:spChg>
        <pc:spChg chg="mod">
          <ac:chgData name="Ulf Liebal" userId="294b3999772e6136" providerId="Windows Live" clId="Web-{261A997C-572F-430C-B1FC-C3776C54F53A}" dt="2022-06-01T08:37:21.197" v="0" actId="1076"/>
          <ac:spMkLst>
            <pc:docMk/>
            <pc:sldMk cId="2901147272" sldId="280"/>
            <ac:spMk id="7" creationId="{00000000-0000-0000-0000-000000000000}"/>
          </ac:spMkLst>
        </pc:spChg>
        <pc:spChg chg="topLvl">
          <ac:chgData name="Ulf Liebal" userId="294b3999772e6136" providerId="Windows Live" clId="Web-{261A997C-572F-430C-B1FC-C3776C54F53A}" dt="2022-06-01T08:40:56.594" v="94"/>
          <ac:spMkLst>
            <pc:docMk/>
            <pc:sldMk cId="2901147272" sldId="280"/>
            <ac:spMk id="11" creationId="{00000000-0000-0000-0000-000000000000}"/>
          </ac:spMkLst>
        </pc:spChg>
        <pc:spChg chg="mod">
          <ac:chgData name="Ulf Liebal" userId="294b3999772e6136" providerId="Windows Live" clId="Web-{261A997C-572F-430C-B1FC-C3776C54F53A}" dt="2022-06-01T08:40:12.608" v="88" actId="20577"/>
          <ac:spMkLst>
            <pc:docMk/>
            <pc:sldMk cId="2901147272" sldId="280"/>
            <ac:spMk id="15" creationId="{6E686255-0173-B46C-3EEA-DC522EB33EFE}"/>
          </ac:spMkLst>
        </pc:spChg>
        <pc:spChg chg="mod">
          <ac:chgData name="Ulf Liebal" userId="294b3999772e6136" providerId="Windows Live" clId="Web-{261A997C-572F-430C-B1FC-C3776C54F53A}" dt="2022-06-01T08:40:22.952" v="89" actId="14100"/>
          <ac:spMkLst>
            <pc:docMk/>
            <pc:sldMk cId="2901147272" sldId="280"/>
            <ac:spMk id="16" creationId="{00000000-0000-0000-0000-000000000000}"/>
          </ac:spMkLst>
        </pc:spChg>
        <pc:spChg chg="topLvl">
          <ac:chgData name="Ulf Liebal" userId="294b3999772e6136" providerId="Windows Live" clId="Web-{261A997C-572F-430C-B1FC-C3776C54F53A}" dt="2022-06-01T08:40:56.594" v="94"/>
          <ac:spMkLst>
            <pc:docMk/>
            <pc:sldMk cId="2901147272" sldId="280"/>
            <ac:spMk id="33" creationId="{748A334F-CB92-47D1-2590-AFE66BC475C7}"/>
          </ac:spMkLst>
        </pc:spChg>
        <pc:spChg chg="mod topLvl">
          <ac:chgData name="Ulf Liebal" userId="294b3999772e6136" providerId="Windows Live" clId="Web-{261A997C-572F-430C-B1FC-C3776C54F53A}" dt="2022-06-01T08:41:02.188" v="95" actId="14100"/>
          <ac:spMkLst>
            <pc:docMk/>
            <pc:sldMk cId="2901147272" sldId="280"/>
            <ac:spMk id="34" creationId="{6E686255-0173-B46C-3EEA-DC522EB33EFE}"/>
          </ac:spMkLst>
        </pc:spChg>
        <pc:grpChg chg="del mod">
          <ac:chgData name="Ulf Liebal" userId="294b3999772e6136" providerId="Windows Live" clId="Web-{261A997C-572F-430C-B1FC-C3776C54F53A}" dt="2022-06-01T08:40:56.594" v="94"/>
          <ac:grpSpMkLst>
            <pc:docMk/>
            <pc:sldMk cId="2901147272" sldId="280"/>
            <ac:grpSpMk id="28" creationId="{00000000-0000-0000-0000-000000000000}"/>
          </ac:grpSpMkLst>
        </pc:grpChg>
        <pc:picChg chg="topLvl">
          <ac:chgData name="Ulf Liebal" userId="294b3999772e6136" providerId="Windows Live" clId="Web-{261A997C-572F-430C-B1FC-C3776C54F53A}" dt="2022-06-01T08:40:56.594" v="94"/>
          <ac:picMkLst>
            <pc:docMk/>
            <pc:sldMk cId="2901147272" sldId="280"/>
            <ac:picMk id="3" creationId="{00000000-0000-0000-0000-000000000000}"/>
          </ac:picMkLst>
        </pc:picChg>
      </pc:sldChg>
    </pc:docChg>
  </pc:docChgLst>
  <pc:docChgLst>
    <pc:chgData name="Ulf Liebal" userId="294b3999772e6136" providerId="Windows Live" clId="Web-{2D61103E-C341-4502-937B-275375F15CDD}"/>
    <pc:docChg chg="addSld modSld sldOrd">
      <pc:chgData name="Ulf Liebal" userId="294b3999772e6136" providerId="Windows Live" clId="Web-{2D61103E-C341-4502-937B-275375F15CDD}" dt="2021-05-14T16:11:24.827" v="623"/>
      <pc:docMkLst>
        <pc:docMk/>
      </pc:docMkLst>
      <pc:sldChg chg="addSp delSp modSp">
        <pc:chgData name="Ulf Liebal" userId="294b3999772e6136" providerId="Windows Live" clId="Web-{2D61103E-C341-4502-937B-275375F15CDD}" dt="2021-05-14T15:20:01.808" v="278" actId="1076"/>
        <pc:sldMkLst>
          <pc:docMk/>
          <pc:sldMk cId="2950842444" sldId="263"/>
        </pc:sldMkLst>
        <pc:spChg chg="add mod">
          <ac:chgData name="Ulf Liebal" userId="294b3999772e6136" providerId="Windows Live" clId="Web-{2D61103E-C341-4502-937B-275375F15CDD}" dt="2021-05-14T15:07:18.772" v="258" actId="20577"/>
          <ac:spMkLst>
            <pc:docMk/>
            <pc:sldMk cId="2950842444" sldId="263"/>
            <ac:spMk id="4" creationId="{3AFD4B81-D08A-431A-BD07-1E77589E957C}"/>
          </ac:spMkLst>
        </pc:spChg>
        <pc:spChg chg="mod">
          <ac:chgData name="Ulf Liebal" userId="294b3999772e6136" providerId="Windows Live" clId="Web-{2D61103E-C341-4502-937B-275375F15CDD}" dt="2021-05-14T14:44:36.126" v="156" actId="20577"/>
          <ac:spMkLst>
            <pc:docMk/>
            <pc:sldMk cId="2950842444" sldId="263"/>
            <ac:spMk id="11" creationId="{978DFABF-5893-41F0-911B-A0200E9D91D5}"/>
          </ac:spMkLst>
        </pc:spChg>
        <pc:picChg chg="del">
          <ac:chgData name="Ulf Liebal" userId="294b3999772e6136" providerId="Windows Live" clId="Web-{2D61103E-C341-4502-937B-275375F15CDD}" dt="2021-05-14T15:19:41.933" v="274"/>
          <ac:picMkLst>
            <pc:docMk/>
            <pc:sldMk cId="2950842444" sldId="263"/>
            <ac:picMk id="3" creationId="{C87BEA8C-BB88-426D-9B4C-AC2A106C468E}"/>
          </ac:picMkLst>
        </pc:picChg>
        <pc:picChg chg="add mod">
          <ac:chgData name="Ulf Liebal" userId="294b3999772e6136" providerId="Windows Live" clId="Web-{2D61103E-C341-4502-937B-275375F15CDD}" dt="2021-05-14T15:20:01.808" v="278" actId="1076"/>
          <ac:picMkLst>
            <pc:docMk/>
            <pc:sldMk cId="2950842444" sldId="263"/>
            <ac:picMk id="5" creationId="{7E90AC2C-A0C6-486D-82FB-F22F169DE947}"/>
          </ac:picMkLst>
        </pc:picChg>
      </pc:sldChg>
      <pc:sldChg chg="addSp modSp">
        <pc:chgData name="Ulf Liebal" userId="294b3999772e6136" providerId="Windows Live" clId="Web-{2D61103E-C341-4502-937B-275375F15CDD}" dt="2021-05-14T14:52:31.842" v="175" actId="1076"/>
        <pc:sldMkLst>
          <pc:docMk/>
          <pc:sldMk cId="2852679785" sldId="264"/>
        </pc:sldMkLst>
        <pc:spChg chg="add mod">
          <ac:chgData name="Ulf Liebal" userId="294b3999772e6136" providerId="Windows Live" clId="Web-{2D61103E-C341-4502-937B-275375F15CDD}" dt="2021-05-14T14:52:31.842" v="175" actId="1076"/>
          <ac:spMkLst>
            <pc:docMk/>
            <pc:sldMk cId="2852679785" sldId="264"/>
            <ac:spMk id="5" creationId="{4AC34656-A521-4E24-AE7D-326046C65071}"/>
          </ac:spMkLst>
        </pc:spChg>
      </pc:sldChg>
      <pc:sldChg chg="addSp delSp modSp addAnim delAnim modAnim">
        <pc:chgData name="Ulf Liebal" userId="294b3999772e6136" providerId="Windows Live" clId="Web-{2D61103E-C341-4502-937B-275375F15CDD}" dt="2021-05-14T15:57:21.337" v="576" actId="20577"/>
        <pc:sldMkLst>
          <pc:docMk/>
          <pc:sldMk cId="228136165" sldId="272"/>
        </pc:sldMkLst>
        <pc:spChg chg="mod">
          <ac:chgData name="Ulf Liebal" userId="294b3999772e6136" providerId="Windows Live" clId="Web-{2D61103E-C341-4502-937B-275375F15CDD}" dt="2021-05-14T15:57:21.337" v="576" actId="20577"/>
          <ac:spMkLst>
            <pc:docMk/>
            <pc:sldMk cId="228136165" sldId="272"/>
            <ac:spMk id="2" creationId="{00000000-0000-0000-0000-000000000000}"/>
          </ac:spMkLst>
        </pc:spChg>
        <pc:spChg chg="add mod topLvl">
          <ac:chgData name="Ulf Liebal" userId="294b3999772e6136" providerId="Windows Live" clId="Web-{2D61103E-C341-4502-937B-275375F15CDD}" dt="2021-05-14T15:35:20.458" v="354"/>
          <ac:spMkLst>
            <pc:docMk/>
            <pc:sldMk cId="228136165" sldId="272"/>
            <ac:spMk id="6" creationId="{0106FF16-E8C6-4751-A985-029203A2988C}"/>
          </ac:spMkLst>
        </pc:spChg>
        <pc:spChg chg="add mod topLvl">
          <ac:chgData name="Ulf Liebal" userId="294b3999772e6136" providerId="Windows Live" clId="Web-{2D61103E-C341-4502-937B-275375F15CDD}" dt="2021-05-14T15:35:20.458" v="354"/>
          <ac:spMkLst>
            <pc:docMk/>
            <pc:sldMk cId="228136165" sldId="272"/>
            <ac:spMk id="7" creationId="{4AA03545-54FD-433B-A4AC-8786D62770F4}"/>
          </ac:spMkLst>
        </pc:spChg>
        <pc:spChg chg="mod">
          <ac:chgData name="Ulf Liebal" userId="294b3999772e6136" providerId="Windows Live" clId="Web-{2D61103E-C341-4502-937B-275375F15CDD}" dt="2021-05-14T15:52:27.673" v="517" actId="14100"/>
          <ac:spMkLst>
            <pc:docMk/>
            <pc:sldMk cId="228136165" sldId="272"/>
            <ac:spMk id="8" creationId="{00000000-0000-0000-0000-000000000000}"/>
          </ac:spMkLst>
        </pc:spChg>
        <pc:spChg chg="del">
          <ac:chgData name="Ulf Liebal" userId="294b3999772e6136" providerId="Windows Live" clId="Web-{2D61103E-C341-4502-937B-275375F15CDD}" dt="2021-05-14T14:03:31.834" v="17"/>
          <ac:spMkLst>
            <pc:docMk/>
            <pc:sldMk cId="228136165" sldId="272"/>
            <ac:spMk id="12" creationId="{CF3BACFC-9F49-451D-B257-324F49150D0E}"/>
          </ac:spMkLst>
        </pc:spChg>
        <pc:spChg chg="mod">
          <ac:chgData name="Ulf Liebal" userId="294b3999772e6136" providerId="Windows Live" clId="Web-{2D61103E-C341-4502-937B-275375F15CDD}" dt="2021-05-14T15:52:18.485" v="515" actId="14100"/>
          <ac:spMkLst>
            <pc:docMk/>
            <pc:sldMk cId="228136165" sldId="272"/>
            <ac:spMk id="13" creationId="{3D1AD5B9-E0E4-4D0E-A38C-A246FFD466F9}"/>
          </ac:spMkLst>
        </pc:spChg>
        <pc:spChg chg="mod">
          <ac:chgData name="Ulf Liebal" userId="294b3999772e6136" providerId="Windows Live" clId="Web-{2D61103E-C341-4502-937B-275375F15CDD}" dt="2021-05-14T15:35:32.505" v="356" actId="1076"/>
          <ac:spMkLst>
            <pc:docMk/>
            <pc:sldMk cId="228136165" sldId="272"/>
            <ac:spMk id="14" creationId="{A33FFC44-7E03-40CF-8157-77045DB8A839}"/>
          </ac:spMkLst>
        </pc:spChg>
        <pc:spChg chg="add mod">
          <ac:chgData name="Ulf Liebal" userId="294b3999772e6136" providerId="Windows Live" clId="Web-{2D61103E-C341-4502-937B-275375F15CDD}" dt="2021-05-14T15:55:21.396" v="557" actId="1076"/>
          <ac:spMkLst>
            <pc:docMk/>
            <pc:sldMk cId="228136165" sldId="272"/>
            <ac:spMk id="18" creationId="{509D9484-366B-43E0-A3AF-BE0A6A723ECC}"/>
          </ac:spMkLst>
        </pc:spChg>
        <pc:grpChg chg="del">
          <ac:chgData name="Ulf Liebal" userId="294b3999772e6136" providerId="Windows Live" clId="Web-{2D61103E-C341-4502-937B-275375F15CDD}" dt="2021-05-14T14:03:37.366" v="18"/>
          <ac:grpSpMkLst>
            <pc:docMk/>
            <pc:sldMk cId="228136165" sldId="272"/>
            <ac:grpSpMk id="3" creationId="{635E7EE4-5CBD-4289-8E6D-C3E54653190F}"/>
          </ac:grpSpMkLst>
        </pc:grpChg>
        <pc:grpChg chg="add del">
          <ac:chgData name="Ulf Liebal" userId="294b3999772e6136" providerId="Windows Live" clId="Web-{2D61103E-C341-4502-937B-275375F15CDD}" dt="2021-05-14T15:35:20.458" v="354"/>
          <ac:grpSpMkLst>
            <pc:docMk/>
            <pc:sldMk cId="228136165" sldId="272"/>
            <ac:grpSpMk id="10" creationId="{D6BAA973-3531-46B5-9DAB-6B5DDD7BDE44}"/>
          </ac:grpSpMkLst>
        </pc:grpChg>
        <pc:grpChg chg="add mod">
          <ac:chgData name="Ulf Liebal" userId="294b3999772e6136" providerId="Windows Live" clId="Web-{2D61103E-C341-4502-937B-275375F15CDD}" dt="2021-05-14T15:45:01.270" v="372" actId="1076"/>
          <ac:grpSpMkLst>
            <pc:docMk/>
            <pc:sldMk cId="228136165" sldId="272"/>
            <ac:grpSpMk id="12" creationId="{C4FC886A-003E-4C6B-8680-5EE9172A6BE2}"/>
          </ac:grpSpMkLst>
        </pc:grpChg>
        <pc:grpChg chg="add">
          <ac:chgData name="Ulf Liebal" userId="294b3999772e6136" providerId="Windows Live" clId="Web-{2D61103E-C341-4502-937B-275375F15CDD}" dt="2021-05-14T15:56:14.132" v="564"/>
          <ac:grpSpMkLst>
            <pc:docMk/>
            <pc:sldMk cId="228136165" sldId="272"/>
            <ac:grpSpMk id="20" creationId="{F6E68ABD-617E-4CC1-8A63-A2CC4730319B}"/>
          </ac:grpSpMkLst>
        </pc:grpChg>
        <pc:grpChg chg="add">
          <ac:chgData name="Ulf Liebal" userId="294b3999772e6136" providerId="Windows Live" clId="Web-{2D61103E-C341-4502-937B-275375F15CDD}" dt="2021-05-14T15:56:20.148" v="565"/>
          <ac:grpSpMkLst>
            <pc:docMk/>
            <pc:sldMk cId="228136165" sldId="272"/>
            <ac:grpSpMk id="21" creationId="{8641359E-01D4-4525-8D9B-AF66FBDCA209}"/>
          </ac:grpSpMkLst>
        </pc:grpChg>
        <pc:grpChg chg="add">
          <ac:chgData name="Ulf Liebal" userId="294b3999772e6136" providerId="Windows Live" clId="Web-{2D61103E-C341-4502-937B-275375F15CDD}" dt="2021-05-14T15:56:25.476" v="566"/>
          <ac:grpSpMkLst>
            <pc:docMk/>
            <pc:sldMk cId="228136165" sldId="272"/>
            <ac:grpSpMk id="22" creationId="{5557BE1D-0B40-4860-842D-30F55DD6B57D}"/>
          </ac:grpSpMkLst>
        </pc:grpChg>
        <pc:picChg chg="add mod topLvl">
          <ac:chgData name="Ulf Liebal" userId="294b3999772e6136" providerId="Windows Live" clId="Web-{2D61103E-C341-4502-937B-275375F15CDD}" dt="2021-05-14T15:35:20.458" v="354"/>
          <ac:picMkLst>
            <pc:docMk/>
            <pc:sldMk cId="228136165" sldId="272"/>
            <ac:picMk id="3" creationId="{209D5375-4BC1-48C0-88CA-9869132B071C}"/>
          </ac:picMkLst>
        </pc:picChg>
        <pc:picChg chg="add del mod">
          <ac:chgData name="Ulf Liebal" userId="294b3999772e6136" providerId="Windows Live" clId="Web-{2D61103E-C341-4502-937B-275375F15CDD}" dt="2021-05-14T15:33:04.376" v="326"/>
          <ac:picMkLst>
            <pc:docMk/>
            <pc:sldMk cId="228136165" sldId="272"/>
            <ac:picMk id="5" creationId="{B5A1ED50-B00E-479C-944F-C1143EB61084}"/>
          </ac:picMkLst>
        </pc:picChg>
        <pc:picChg chg="add mod">
          <ac:chgData name="Ulf Liebal" userId="294b3999772e6136" providerId="Windows Live" clId="Web-{2D61103E-C341-4502-937B-275375F15CDD}" dt="2021-05-14T15:56:01.397" v="561" actId="1076"/>
          <ac:picMkLst>
            <pc:docMk/>
            <pc:sldMk cId="228136165" sldId="272"/>
            <ac:picMk id="15" creationId="{6BC84B7F-162F-4A69-B4AA-FC250DDD7472}"/>
          </ac:picMkLst>
        </pc:picChg>
        <pc:picChg chg="add mod">
          <ac:chgData name="Ulf Liebal" userId="294b3999772e6136" providerId="Windows Live" clId="Web-{2D61103E-C341-4502-937B-275375F15CDD}" dt="2021-05-14T15:56:01.413" v="563" actId="1076"/>
          <ac:picMkLst>
            <pc:docMk/>
            <pc:sldMk cId="228136165" sldId="272"/>
            <ac:picMk id="16" creationId="{8AB4936D-834B-4036-965A-B82B44417662}"/>
          </ac:picMkLst>
        </pc:picChg>
        <pc:picChg chg="add mod">
          <ac:chgData name="Ulf Liebal" userId="294b3999772e6136" providerId="Windows Live" clId="Web-{2D61103E-C341-4502-937B-275375F15CDD}" dt="2021-05-14T15:56:01.413" v="562" actId="1076"/>
          <ac:picMkLst>
            <pc:docMk/>
            <pc:sldMk cId="228136165" sldId="272"/>
            <ac:picMk id="19" creationId="{67AC2422-C4B8-4D33-9FF4-E08FE107A8D9}"/>
          </ac:picMkLst>
        </pc:picChg>
      </pc:sldChg>
      <pc:sldChg chg="modSp">
        <pc:chgData name="Ulf Liebal" userId="294b3999772e6136" providerId="Windows Live" clId="Web-{2D61103E-C341-4502-937B-275375F15CDD}" dt="2021-05-14T15:23:30.955" v="301" actId="14100"/>
        <pc:sldMkLst>
          <pc:docMk/>
          <pc:sldMk cId="3342103405" sldId="274"/>
        </pc:sldMkLst>
        <pc:spChg chg="mod">
          <ac:chgData name="Ulf Liebal" userId="294b3999772e6136" providerId="Windows Live" clId="Web-{2D61103E-C341-4502-937B-275375F15CDD}" dt="2021-05-14T15:23:25.517" v="300" actId="14100"/>
          <ac:spMkLst>
            <pc:docMk/>
            <pc:sldMk cId="3342103405" sldId="274"/>
            <ac:spMk id="2" creationId="{00000000-0000-0000-0000-000000000000}"/>
          </ac:spMkLst>
        </pc:spChg>
        <pc:spChg chg="mod">
          <ac:chgData name="Ulf Liebal" userId="294b3999772e6136" providerId="Windows Live" clId="Web-{2D61103E-C341-4502-937B-275375F15CDD}" dt="2021-05-14T15:23:30.955" v="301" actId="14100"/>
          <ac:spMkLst>
            <pc:docMk/>
            <pc:sldMk cId="3342103405" sldId="274"/>
            <ac:spMk id="5" creationId="{CD9E0E5A-E07A-4F57-9969-34CE36963035}"/>
          </ac:spMkLst>
        </pc:spChg>
      </pc:sldChg>
      <pc:sldChg chg="addSp delSp modSp">
        <pc:chgData name="Ulf Liebal" userId="294b3999772e6136" providerId="Windows Live" clId="Web-{2D61103E-C341-4502-937B-275375F15CDD}" dt="2021-05-14T15:22:19.281" v="289" actId="1076"/>
        <pc:sldMkLst>
          <pc:docMk/>
          <pc:sldMk cId="803617733" sldId="276"/>
        </pc:sldMkLst>
        <pc:spChg chg="add mod">
          <ac:chgData name="Ulf Liebal" userId="294b3999772e6136" providerId="Windows Live" clId="Web-{2D61103E-C341-4502-937B-275375F15CDD}" dt="2021-05-14T15:07:11.303" v="254" actId="20577"/>
          <ac:spMkLst>
            <pc:docMk/>
            <pc:sldMk cId="803617733" sldId="276"/>
            <ac:spMk id="5" creationId="{42E06374-D9E5-4164-A40C-AD673D8D2A5E}"/>
          </ac:spMkLst>
        </pc:spChg>
        <pc:picChg chg="del">
          <ac:chgData name="Ulf Liebal" userId="294b3999772e6136" providerId="Windows Live" clId="Web-{2D61103E-C341-4502-937B-275375F15CDD}" dt="2021-05-14T15:21:38.733" v="285"/>
          <ac:picMkLst>
            <pc:docMk/>
            <pc:sldMk cId="803617733" sldId="276"/>
            <ac:picMk id="3" creationId="{A986A7A0-9C38-411E-8833-A571F1F81B51}"/>
          </ac:picMkLst>
        </pc:picChg>
        <pc:picChg chg="add mod">
          <ac:chgData name="Ulf Liebal" userId="294b3999772e6136" providerId="Windows Live" clId="Web-{2D61103E-C341-4502-937B-275375F15CDD}" dt="2021-05-14T15:22:19.281" v="289" actId="1076"/>
          <ac:picMkLst>
            <pc:docMk/>
            <pc:sldMk cId="803617733" sldId="276"/>
            <ac:picMk id="6" creationId="{F7345E5E-11A7-4A9B-A8D5-4C30BCFD42A8}"/>
          </ac:picMkLst>
        </pc:picChg>
      </pc:sldChg>
      <pc:sldChg chg="addSp delSp modSp">
        <pc:chgData name="Ulf Liebal" userId="294b3999772e6136" providerId="Windows Live" clId="Web-{2D61103E-C341-4502-937B-275375F15CDD}" dt="2021-05-14T16:11:21.655" v="621" actId="1076"/>
        <pc:sldMkLst>
          <pc:docMk/>
          <pc:sldMk cId="2649927205" sldId="277"/>
        </pc:sldMkLst>
        <pc:spChg chg="add del">
          <ac:chgData name="Ulf Liebal" userId="294b3999772e6136" providerId="Windows Live" clId="Web-{2D61103E-C341-4502-937B-275375F15CDD}" dt="2021-05-14T14:34:38.735" v="23"/>
          <ac:spMkLst>
            <pc:docMk/>
            <pc:sldMk cId="2649927205" sldId="277"/>
            <ac:spMk id="4" creationId="{BF93B863-9D48-4574-BE07-EEB09017B7A8}"/>
          </ac:spMkLst>
        </pc:spChg>
        <pc:spChg chg="add del mod">
          <ac:chgData name="Ulf Liebal" userId="294b3999772e6136" providerId="Windows Live" clId="Web-{2D61103E-C341-4502-937B-275375F15CDD}" dt="2021-05-14T14:41:08.480" v="137"/>
          <ac:spMkLst>
            <pc:docMk/>
            <pc:sldMk cId="2649927205" sldId="277"/>
            <ac:spMk id="6" creationId="{B34EED2E-A501-47B7-986E-E3405A8037A7}"/>
          </ac:spMkLst>
        </pc:spChg>
        <pc:spChg chg="add mod">
          <ac:chgData name="Ulf Liebal" userId="294b3999772e6136" providerId="Windows Live" clId="Web-{2D61103E-C341-4502-937B-275375F15CDD}" dt="2021-05-14T16:11:21.655" v="621" actId="1076"/>
          <ac:spMkLst>
            <pc:docMk/>
            <pc:sldMk cId="2649927205" sldId="277"/>
            <ac:spMk id="7" creationId="{E165185E-0F51-41C8-9B89-9D5AA3AE926A}"/>
          </ac:spMkLst>
        </pc:spChg>
        <pc:spChg chg="mod">
          <ac:chgData name="Ulf Liebal" userId="294b3999772e6136" providerId="Windows Live" clId="Web-{2D61103E-C341-4502-937B-275375F15CDD}" dt="2021-05-14T14:38:29.835" v="125" actId="20577"/>
          <ac:spMkLst>
            <pc:docMk/>
            <pc:sldMk cId="2649927205" sldId="277"/>
            <ac:spMk id="11" creationId="{978DFABF-5893-41F0-911B-A0200E9D91D5}"/>
          </ac:spMkLst>
        </pc:spChg>
      </pc:sldChg>
      <pc:sldChg chg="addSp delSp modSp">
        <pc:chgData name="Ulf Liebal" userId="294b3999772e6136" providerId="Windows Live" clId="Web-{2D61103E-C341-4502-937B-275375F15CDD}" dt="2021-05-14T15:21:20.920" v="284" actId="1076"/>
        <pc:sldMkLst>
          <pc:docMk/>
          <pc:sldMk cId="967102681" sldId="278"/>
        </pc:sldMkLst>
        <pc:spChg chg="add mod">
          <ac:chgData name="Ulf Liebal" userId="294b3999772e6136" providerId="Windows Live" clId="Web-{2D61103E-C341-4502-937B-275375F15CDD}" dt="2021-05-14T15:08:06.008" v="273" actId="20577"/>
          <ac:spMkLst>
            <pc:docMk/>
            <pc:sldMk cId="967102681" sldId="278"/>
            <ac:spMk id="4" creationId="{BA28231B-BAF7-4519-8DCD-AACA9D4310B6}"/>
          </ac:spMkLst>
        </pc:spChg>
        <pc:picChg chg="add del mod">
          <ac:chgData name="Ulf Liebal" userId="294b3999772e6136" providerId="Windows Live" clId="Web-{2D61103E-C341-4502-937B-275375F15CDD}" dt="2021-05-14T15:20:45.388" v="279"/>
          <ac:picMkLst>
            <pc:docMk/>
            <pc:sldMk cId="967102681" sldId="278"/>
            <ac:picMk id="3" creationId="{0B706751-8FE1-4A12-B274-8CA9654457C8}"/>
          </ac:picMkLst>
        </pc:picChg>
        <pc:picChg chg="add mod">
          <ac:chgData name="Ulf Liebal" userId="294b3999772e6136" providerId="Windows Live" clId="Web-{2D61103E-C341-4502-937B-275375F15CDD}" dt="2021-05-14T15:21:20.920" v="284" actId="1076"/>
          <ac:picMkLst>
            <pc:docMk/>
            <pc:sldMk cId="967102681" sldId="278"/>
            <ac:picMk id="5" creationId="{1E637B56-00A2-4E04-B33F-9649B2BA5E91}"/>
          </ac:picMkLst>
        </pc:picChg>
        <pc:picChg chg="del">
          <ac:chgData name="Ulf Liebal" userId="294b3999772e6136" providerId="Windows Live" clId="Web-{2D61103E-C341-4502-937B-275375F15CDD}" dt="2021-05-14T13:41:47.569" v="0"/>
          <ac:picMkLst>
            <pc:docMk/>
            <pc:sldMk cId="967102681" sldId="278"/>
            <ac:picMk id="5" creationId="{7EE967F9-D856-4762-8AA6-158FC4FAF678}"/>
          </ac:picMkLst>
        </pc:picChg>
      </pc:sldChg>
      <pc:sldChg chg="addSp delSp modSp add ord replId">
        <pc:chgData name="Ulf Liebal" userId="294b3999772e6136" providerId="Windows Live" clId="Web-{2D61103E-C341-4502-937B-275375F15CDD}" dt="2021-05-14T15:58:40.964" v="599"/>
        <pc:sldMkLst>
          <pc:docMk/>
          <pc:sldMk cId="3300907301" sldId="279"/>
        </pc:sldMkLst>
        <pc:spChg chg="mod">
          <ac:chgData name="Ulf Liebal" userId="294b3999772e6136" providerId="Windows Live" clId="Web-{2D61103E-C341-4502-937B-275375F15CDD}" dt="2021-05-14T15:58:14.839" v="591" actId="20577"/>
          <ac:spMkLst>
            <pc:docMk/>
            <pc:sldMk cId="3300907301" sldId="279"/>
            <ac:spMk id="2" creationId="{00000000-0000-0000-0000-000000000000}"/>
          </ac:spMkLst>
        </pc:spChg>
        <pc:spChg chg="del">
          <ac:chgData name="Ulf Liebal" userId="294b3999772e6136" providerId="Windows Live" clId="Web-{2D61103E-C341-4502-937B-275375F15CDD}" dt="2021-05-14T15:58:19.917" v="592"/>
          <ac:spMkLst>
            <pc:docMk/>
            <pc:sldMk cId="3300907301" sldId="279"/>
            <ac:spMk id="5" creationId="{2FB12B86-E9FD-42EA-8BE7-34BD8638845C}"/>
          </ac:spMkLst>
        </pc:spChg>
        <pc:spChg chg="del">
          <ac:chgData name="Ulf Liebal" userId="294b3999772e6136" providerId="Windows Live" clId="Web-{2D61103E-C341-4502-937B-275375F15CDD}" dt="2021-05-14T15:58:40.964" v="599"/>
          <ac:spMkLst>
            <pc:docMk/>
            <pc:sldMk cId="3300907301" sldId="279"/>
            <ac:spMk id="42" creationId="{A48283F0-A3FD-4F80-A162-74F22F01C0F2}"/>
          </ac:spMkLst>
        </pc:spChg>
        <pc:spChg chg="add del mod">
          <ac:chgData name="Ulf Liebal" userId="294b3999772e6136" providerId="Windows Live" clId="Web-{2D61103E-C341-4502-937B-275375F15CDD}" dt="2021-05-14T15:58:23.167" v="593"/>
          <ac:spMkLst>
            <pc:docMk/>
            <pc:sldMk cId="3300907301" sldId="279"/>
            <ac:spMk id="43" creationId="{09596D27-D5F6-4A89-913C-AFC6DEEFE882}"/>
          </ac:spMkLst>
        </pc:spChg>
        <pc:grpChg chg="del">
          <ac:chgData name="Ulf Liebal" userId="294b3999772e6136" providerId="Windows Live" clId="Web-{2D61103E-C341-4502-937B-275375F15CDD}" dt="2021-05-14T15:58:24.917" v="594"/>
          <ac:grpSpMkLst>
            <pc:docMk/>
            <pc:sldMk cId="3300907301" sldId="279"/>
            <ac:grpSpMk id="6" creationId="{0DBABEE8-65F4-4C43-9B0D-BDC40809D7DB}"/>
          </ac:grpSpMkLst>
        </pc:grpChg>
        <pc:grpChg chg="del">
          <ac:chgData name="Ulf Liebal" userId="294b3999772e6136" providerId="Windows Live" clId="Web-{2D61103E-C341-4502-937B-275375F15CDD}" dt="2021-05-14T15:58:32.777" v="595"/>
          <ac:grpSpMkLst>
            <pc:docMk/>
            <pc:sldMk cId="3300907301" sldId="279"/>
            <ac:grpSpMk id="20" creationId="{489B215A-9C2D-C648-B533-71AD25FA179C}"/>
          </ac:grpSpMkLst>
        </pc:grpChg>
        <pc:picChg chg="del">
          <ac:chgData name="Ulf Liebal" userId="294b3999772e6136" providerId="Windows Live" clId="Web-{2D61103E-C341-4502-937B-275375F15CDD}" dt="2021-05-14T15:58:36.808" v="597"/>
          <ac:picMkLst>
            <pc:docMk/>
            <pc:sldMk cId="3300907301" sldId="279"/>
            <ac:picMk id="40" creationId="{4CEFC8EC-32D8-4014-9B78-CC7AD96C14AF}"/>
          </ac:picMkLst>
        </pc:picChg>
        <pc:picChg chg="del">
          <ac:chgData name="Ulf Liebal" userId="294b3999772e6136" providerId="Windows Live" clId="Web-{2D61103E-C341-4502-937B-275375F15CDD}" dt="2021-05-14T15:58:38.230" v="598"/>
          <ac:picMkLst>
            <pc:docMk/>
            <pc:sldMk cId="3300907301" sldId="279"/>
            <ac:picMk id="41" creationId="{0CD71BD9-B084-48FF-AE81-B9277C7518CB}"/>
          </ac:picMkLst>
        </pc:picChg>
        <pc:inkChg chg="del">
          <ac:chgData name="Ulf Liebal" userId="294b3999772e6136" providerId="Windows Live" clId="Web-{2D61103E-C341-4502-937B-275375F15CDD}" dt="2021-05-14T15:58:34.464" v="596"/>
          <ac:inkMkLst>
            <pc:docMk/>
            <pc:sldMk cId="3300907301" sldId="279"/>
            <ac:inkMk id="19" creationId="{0F4BC220-BCBC-6B45-AA5D-93FD1AE6502C}"/>
          </ac:inkMkLst>
        </pc:inkChg>
      </pc:sldChg>
      <pc:sldChg chg="addSp delSp modSp add ord replId delAnim">
        <pc:chgData name="Ulf Liebal" userId="294b3999772e6136" providerId="Windows Live" clId="Web-{2D61103E-C341-4502-937B-275375F15CDD}" dt="2021-05-14T16:11:24.827" v="623"/>
        <pc:sldMkLst>
          <pc:docMk/>
          <pc:sldMk cId="2901147272" sldId="280"/>
        </pc:sldMkLst>
        <pc:spChg chg="mod">
          <ac:chgData name="Ulf Liebal" userId="294b3999772e6136" providerId="Windows Live" clId="Web-{2D61103E-C341-4502-937B-275375F15CDD}" dt="2021-05-14T15:59:32.216" v="616" actId="20577"/>
          <ac:spMkLst>
            <pc:docMk/>
            <pc:sldMk cId="2901147272" sldId="280"/>
            <ac:spMk id="2" creationId="{00000000-0000-0000-0000-000000000000}"/>
          </ac:spMkLst>
        </pc:spChg>
        <pc:spChg chg="add del mod">
          <ac:chgData name="Ulf Liebal" userId="294b3999772e6136" providerId="Windows Live" clId="Web-{2D61103E-C341-4502-937B-275375F15CDD}" dt="2021-05-14T16:11:10.530" v="619"/>
          <ac:spMkLst>
            <pc:docMk/>
            <pc:sldMk cId="2901147272" sldId="280"/>
            <ac:spMk id="3" creationId="{9C7AE085-FD7C-4A95-B45D-C25262CF572B}"/>
          </ac:spMkLst>
        </pc:spChg>
        <pc:spChg chg="add del">
          <ac:chgData name="Ulf Liebal" userId="294b3999772e6136" providerId="Windows Live" clId="Web-{2D61103E-C341-4502-937B-275375F15CDD}" dt="2021-05-14T16:11:24.827" v="623"/>
          <ac:spMkLst>
            <pc:docMk/>
            <pc:sldMk cId="2901147272" sldId="280"/>
            <ac:spMk id="7" creationId="{A2DB2E0B-73E6-43CF-9D8A-6245C4E6E659}"/>
          </ac:spMkLst>
        </pc:spChg>
        <pc:grpChg chg="del">
          <ac:chgData name="Ulf Liebal" userId="294b3999772e6136" providerId="Windows Live" clId="Web-{2D61103E-C341-4502-937B-275375F15CDD}" dt="2021-05-14T15:59:01.668" v="602"/>
          <ac:grpSpMkLst>
            <pc:docMk/>
            <pc:sldMk cId="2901147272" sldId="280"/>
            <ac:grpSpMk id="12" creationId="{C4FC886A-003E-4C6B-8680-5EE9172A6BE2}"/>
          </ac:grpSpMkLst>
        </pc:grpChg>
        <pc:grpChg chg="del">
          <ac:chgData name="Ulf Liebal" userId="294b3999772e6136" providerId="Windows Live" clId="Web-{2D61103E-C341-4502-937B-275375F15CDD}" dt="2021-05-14T15:59:07.152" v="605"/>
          <ac:grpSpMkLst>
            <pc:docMk/>
            <pc:sldMk cId="2901147272" sldId="280"/>
            <ac:grpSpMk id="20" creationId="{F6E68ABD-617E-4CC1-8A63-A2CC4730319B}"/>
          </ac:grpSpMkLst>
        </pc:grpChg>
        <pc:grpChg chg="del">
          <ac:chgData name="Ulf Liebal" userId="294b3999772e6136" providerId="Windows Live" clId="Web-{2D61103E-C341-4502-937B-275375F15CDD}" dt="2021-05-14T15:59:07.137" v="604"/>
          <ac:grpSpMkLst>
            <pc:docMk/>
            <pc:sldMk cId="2901147272" sldId="280"/>
            <ac:grpSpMk id="21" creationId="{8641359E-01D4-4525-8D9B-AF66FBDCA209}"/>
          </ac:grpSpMkLst>
        </pc:grpChg>
        <pc:grpChg chg="del">
          <ac:chgData name="Ulf Liebal" userId="294b3999772e6136" providerId="Windows Live" clId="Web-{2D61103E-C341-4502-937B-275375F15CDD}" dt="2021-05-14T15:59:07.137" v="603"/>
          <ac:grpSpMkLst>
            <pc:docMk/>
            <pc:sldMk cId="2901147272" sldId="280"/>
            <ac:grpSpMk id="22" creationId="{5557BE1D-0B40-4860-842D-30F55DD6B57D}"/>
          </ac:grpSpMkLst>
        </pc:grpChg>
      </pc:sldChg>
    </pc:docChg>
  </pc:docChgLst>
  <pc:docChgLst>
    <pc:chgData name="Ulf Liebal" userId="294b3999772e6136" providerId="Windows Live" clId="Web-{9A793C32-1F9A-478C-9009-5EDD5153EFCB}"/>
    <pc:docChg chg="addSld modSld">
      <pc:chgData name="Ulf Liebal" userId="294b3999772e6136" providerId="Windows Live" clId="Web-{9A793C32-1F9A-478C-9009-5EDD5153EFCB}" dt="2021-05-11T15:38:12.682" v="46"/>
      <pc:docMkLst>
        <pc:docMk/>
      </pc:docMkLst>
      <pc:sldChg chg="modSp">
        <pc:chgData name="Ulf Liebal" userId="294b3999772e6136" providerId="Windows Live" clId="Web-{9A793C32-1F9A-478C-9009-5EDD5153EFCB}" dt="2021-05-11T15:37:37.681" v="26" actId="20577"/>
        <pc:sldMkLst>
          <pc:docMk/>
          <pc:sldMk cId="2950842444" sldId="263"/>
        </pc:sldMkLst>
        <pc:spChg chg="mod">
          <ac:chgData name="Ulf Liebal" userId="294b3999772e6136" providerId="Windows Live" clId="Web-{9A793C32-1F9A-478C-9009-5EDD5153EFCB}" dt="2021-05-11T15:37:37.681" v="26" actId="20577"/>
          <ac:spMkLst>
            <pc:docMk/>
            <pc:sldMk cId="2950842444" sldId="263"/>
            <ac:spMk id="11" creationId="{978DFABF-5893-41F0-911B-A0200E9D91D5}"/>
          </ac:spMkLst>
        </pc:spChg>
      </pc:sldChg>
      <pc:sldChg chg="delSp modSp delAnim">
        <pc:chgData name="Ulf Liebal" userId="294b3999772e6136" providerId="Windows Live" clId="Web-{9A793C32-1F9A-478C-9009-5EDD5153EFCB}" dt="2021-05-11T15:38:12.682" v="46"/>
        <pc:sldMkLst>
          <pc:docMk/>
          <pc:sldMk cId="2852679785" sldId="264"/>
        </pc:sldMkLst>
        <pc:spChg chg="mod">
          <ac:chgData name="Ulf Liebal" userId="294b3999772e6136" providerId="Windows Live" clId="Web-{9A793C32-1F9A-478C-9009-5EDD5153EFCB}" dt="2021-05-11T15:38:06.541" v="41" actId="20577"/>
          <ac:spMkLst>
            <pc:docMk/>
            <pc:sldMk cId="2852679785" sldId="264"/>
            <ac:spMk id="2" creationId="{00000000-0000-0000-0000-000000000000}"/>
          </ac:spMkLst>
        </pc:spChg>
        <pc:spChg chg="del">
          <ac:chgData name="Ulf Liebal" userId="294b3999772e6136" providerId="Windows Live" clId="Web-{9A793C32-1F9A-478C-9009-5EDD5153EFCB}" dt="2021-05-11T15:38:12.682" v="46"/>
          <ac:spMkLst>
            <pc:docMk/>
            <pc:sldMk cId="2852679785" sldId="264"/>
            <ac:spMk id="8" creationId="{00000000-0000-0000-0000-000000000000}"/>
          </ac:spMkLst>
        </pc:spChg>
        <pc:spChg chg="del">
          <ac:chgData name="Ulf Liebal" userId="294b3999772e6136" providerId="Windows Live" clId="Web-{9A793C32-1F9A-478C-9009-5EDD5153EFCB}" dt="2021-05-11T15:38:12.682" v="44"/>
          <ac:spMkLst>
            <pc:docMk/>
            <pc:sldMk cId="2852679785" sldId="264"/>
            <ac:spMk id="12" creationId="{CF3BACFC-9F49-451D-B257-324F49150D0E}"/>
          </ac:spMkLst>
        </pc:spChg>
        <pc:spChg chg="del">
          <ac:chgData name="Ulf Liebal" userId="294b3999772e6136" providerId="Windows Live" clId="Web-{9A793C32-1F9A-478C-9009-5EDD5153EFCB}" dt="2021-05-11T15:38:12.682" v="43"/>
          <ac:spMkLst>
            <pc:docMk/>
            <pc:sldMk cId="2852679785" sldId="264"/>
            <ac:spMk id="13" creationId="{3D1AD5B9-E0E4-4D0E-A38C-A246FFD466F9}"/>
          </ac:spMkLst>
        </pc:spChg>
        <pc:spChg chg="del">
          <ac:chgData name="Ulf Liebal" userId="294b3999772e6136" providerId="Windows Live" clId="Web-{9A793C32-1F9A-478C-9009-5EDD5153EFCB}" dt="2021-05-11T15:38:12.682" v="42"/>
          <ac:spMkLst>
            <pc:docMk/>
            <pc:sldMk cId="2852679785" sldId="264"/>
            <ac:spMk id="14" creationId="{A33FFC44-7E03-40CF-8157-77045DB8A839}"/>
          </ac:spMkLst>
        </pc:spChg>
        <pc:grpChg chg="del">
          <ac:chgData name="Ulf Liebal" userId="294b3999772e6136" providerId="Windows Live" clId="Web-{9A793C32-1F9A-478C-9009-5EDD5153EFCB}" dt="2021-05-11T15:38:12.682" v="45"/>
          <ac:grpSpMkLst>
            <pc:docMk/>
            <pc:sldMk cId="2852679785" sldId="264"/>
            <ac:grpSpMk id="3" creationId="{635E7EE4-5CBD-4289-8E6D-C3E54653190F}"/>
          </ac:grpSpMkLst>
        </pc:grpChg>
      </pc:sldChg>
      <pc:sldChg chg="addSp delSp modSp new">
        <pc:chgData name="Ulf Liebal" userId="294b3999772e6136" providerId="Windows Live" clId="Web-{9A793C32-1F9A-478C-9009-5EDD5153EFCB}" dt="2021-05-11T14:17:59.594" v="13"/>
        <pc:sldMkLst>
          <pc:docMk/>
          <pc:sldMk cId="3923105805" sldId="271"/>
        </pc:sldMkLst>
        <pc:spChg chg="mod">
          <ac:chgData name="Ulf Liebal" userId="294b3999772e6136" providerId="Windows Live" clId="Web-{9A793C32-1F9A-478C-9009-5EDD5153EFCB}" dt="2021-05-11T14:17:57.344" v="11" actId="20577"/>
          <ac:spMkLst>
            <pc:docMk/>
            <pc:sldMk cId="3923105805" sldId="271"/>
            <ac:spMk id="2" creationId="{F110DC8E-67F8-4B9A-A974-00309EF3D581}"/>
          </ac:spMkLst>
        </pc:spChg>
        <pc:spChg chg="del">
          <ac:chgData name="Ulf Liebal" userId="294b3999772e6136" providerId="Windows Live" clId="Web-{9A793C32-1F9A-478C-9009-5EDD5153EFCB}" dt="2021-05-11T14:17:22.031" v="1"/>
          <ac:spMkLst>
            <pc:docMk/>
            <pc:sldMk cId="3923105805" sldId="271"/>
            <ac:spMk id="3" creationId="{C3C7A8FC-172F-4D44-B1C2-DE1DD262A34A}"/>
          </ac:spMkLst>
        </pc:spChg>
        <pc:spChg chg="add del mod">
          <ac:chgData name="Ulf Liebal" userId="294b3999772e6136" providerId="Windows Live" clId="Web-{9A793C32-1F9A-478C-9009-5EDD5153EFCB}" dt="2021-05-11T14:17:31.015" v="6"/>
          <ac:spMkLst>
            <pc:docMk/>
            <pc:sldMk cId="3923105805" sldId="271"/>
            <ac:spMk id="5" creationId="{2F9E1F0F-1B63-43CD-9699-B184CE3489F5}"/>
          </ac:spMkLst>
        </pc:spChg>
        <pc:spChg chg="add mod">
          <ac:chgData name="Ulf Liebal" userId="294b3999772e6136" providerId="Windows Live" clId="Web-{9A793C32-1F9A-478C-9009-5EDD5153EFCB}" dt="2021-05-11T14:17:59.594" v="13"/>
          <ac:spMkLst>
            <pc:docMk/>
            <pc:sldMk cId="3923105805" sldId="271"/>
            <ac:spMk id="6" creationId="{C91DC39F-8F7E-406D-A563-7ECF6050B35A}"/>
          </ac:spMkLst>
        </pc:spChg>
      </pc:sldChg>
      <pc:sldChg chg="add replId">
        <pc:chgData name="Ulf Liebal" userId="294b3999772e6136" providerId="Windows Live" clId="Web-{9A793C32-1F9A-478C-9009-5EDD5153EFCB}" dt="2021-05-11T15:37:52.354" v="27"/>
        <pc:sldMkLst>
          <pc:docMk/>
          <pc:sldMk cId="228136165" sldId="272"/>
        </pc:sldMkLst>
      </pc:sldChg>
    </pc:docChg>
  </pc:docChgLst>
  <pc:docChgLst>
    <pc:chgData name="Ulf Liebal" userId="294b3999772e6136" providerId="Windows Live" clId="Web-{9959F954-2B5A-4602-8E18-D96408D1FB0C}"/>
    <pc:docChg chg="modSld sldOrd">
      <pc:chgData name="Ulf Liebal" userId="294b3999772e6136" providerId="Windows Live" clId="Web-{9959F954-2B5A-4602-8E18-D96408D1FB0C}" dt="2021-05-25T14:06:33.403" v="503" actId="20577"/>
      <pc:docMkLst>
        <pc:docMk/>
      </pc:docMkLst>
      <pc:sldChg chg="modSp">
        <pc:chgData name="Ulf Liebal" userId="294b3999772e6136" providerId="Windows Live" clId="Web-{9959F954-2B5A-4602-8E18-D96408D1FB0C}" dt="2021-05-25T10:09:05.102" v="163" actId="20577"/>
        <pc:sldMkLst>
          <pc:docMk/>
          <pc:sldMk cId="2950842444" sldId="263"/>
        </pc:sldMkLst>
        <pc:spChg chg="mod">
          <ac:chgData name="Ulf Liebal" userId="294b3999772e6136" providerId="Windows Live" clId="Web-{9959F954-2B5A-4602-8E18-D96408D1FB0C}" dt="2021-05-25T10:09:05.102" v="163" actId="20577"/>
          <ac:spMkLst>
            <pc:docMk/>
            <pc:sldMk cId="2950842444" sldId="263"/>
            <ac:spMk id="4" creationId="{3AFD4B81-D08A-431A-BD07-1E77589E957C}"/>
          </ac:spMkLst>
        </pc:spChg>
      </pc:sldChg>
      <pc:sldChg chg="addSp delSp modSp ord">
        <pc:chgData name="Ulf Liebal" userId="294b3999772e6136" providerId="Windows Live" clId="Web-{9959F954-2B5A-4602-8E18-D96408D1FB0C}" dt="2021-05-25T10:15:46.237" v="215" actId="1076"/>
        <pc:sldMkLst>
          <pc:docMk/>
          <pc:sldMk cId="3300907301" sldId="279"/>
        </pc:sldMkLst>
        <pc:spChg chg="mod">
          <ac:chgData name="Ulf Liebal" userId="294b3999772e6136" providerId="Windows Live" clId="Web-{9959F954-2B5A-4602-8E18-D96408D1FB0C}" dt="2021-05-25T10:12:04.903" v="168" actId="1076"/>
          <ac:spMkLst>
            <pc:docMk/>
            <pc:sldMk cId="3300907301" sldId="279"/>
            <ac:spMk id="7" creationId="{9B167709-04C6-47F6-B3A1-74F160A17E7E}"/>
          </ac:spMkLst>
        </pc:spChg>
        <pc:spChg chg="mod">
          <ac:chgData name="Ulf Liebal" userId="294b3999772e6136" providerId="Windows Live" clId="Web-{9959F954-2B5A-4602-8E18-D96408D1FB0C}" dt="2021-05-25T10:15:28.690" v="213" actId="1076"/>
          <ac:spMkLst>
            <pc:docMk/>
            <pc:sldMk cId="3300907301" sldId="279"/>
            <ac:spMk id="8" creationId="{F85BAF1F-6098-4B72-97DE-A6D72E20677B}"/>
          </ac:spMkLst>
        </pc:spChg>
        <pc:spChg chg="mod">
          <ac:chgData name="Ulf Liebal" userId="294b3999772e6136" providerId="Windows Live" clId="Web-{9959F954-2B5A-4602-8E18-D96408D1FB0C}" dt="2021-05-25T10:13:38.781" v="189" actId="20577"/>
          <ac:spMkLst>
            <pc:docMk/>
            <pc:sldMk cId="3300907301" sldId="279"/>
            <ac:spMk id="14" creationId="{2B1EAB68-3367-4485-9081-8139B96E6306}"/>
          </ac:spMkLst>
        </pc:spChg>
        <pc:spChg chg="mod">
          <ac:chgData name="Ulf Liebal" userId="294b3999772e6136" providerId="Windows Live" clId="Web-{9959F954-2B5A-4602-8E18-D96408D1FB0C}" dt="2021-05-25T10:09:53.275" v="164" actId="20577"/>
          <ac:spMkLst>
            <pc:docMk/>
            <pc:sldMk cId="3300907301" sldId="279"/>
            <ac:spMk id="16" creationId="{BCF4545A-75CC-4A6B-805B-EA2141F2CA03}"/>
          </ac:spMkLst>
        </pc:spChg>
        <pc:spChg chg="add mod">
          <ac:chgData name="Ulf Liebal" userId="294b3999772e6136" providerId="Windows Live" clId="Web-{9959F954-2B5A-4602-8E18-D96408D1FB0C}" dt="2021-05-25T10:14:28.469" v="204" actId="14100"/>
          <ac:spMkLst>
            <pc:docMk/>
            <pc:sldMk cId="3300907301" sldId="279"/>
            <ac:spMk id="25" creationId="{11C12791-15BE-4130-8AEA-CDC3554EFCE0}"/>
          </ac:spMkLst>
        </pc:spChg>
        <pc:spChg chg="mod">
          <ac:chgData name="Ulf Liebal" userId="294b3999772e6136" providerId="Windows Live" clId="Web-{9959F954-2B5A-4602-8E18-D96408D1FB0C}" dt="2021-05-25T10:13:10.546" v="184" actId="1076"/>
          <ac:spMkLst>
            <pc:docMk/>
            <pc:sldMk cId="3300907301" sldId="279"/>
            <ac:spMk id="26" creationId="{A49DBB80-70B5-496B-9616-17E1FDEA82C7}"/>
          </ac:spMkLst>
        </pc:spChg>
        <pc:spChg chg="del">
          <ac:chgData name="Ulf Liebal" userId="294b3999772e6136" providerId="Windows Live" clId="Web-{9959F954-2B5A-4602-8E18-D96408D1FB0C}" dt="2021-05-25T10:14:02.297" v="195"/>
          <ac:spMkLst>
            <pc:docMk/>
            <pc:sldMk cId="3300907301" sldId="279"/>
            <ac:spMk id="27" creationId="{C5B6AE19-F41B-4F2E-9A52-9E64381E9E6D}"/>
          </ac:spMkLst>
        </pc:spChg>
        <pc:spChg chg="del mod">
          <ac:chgData name="Ulf Liebal" userId="294b3999772e6136" providerId="Windows Live" clId="Web-{9959F954-2B5A-4602-8E18-D96408D1FB0C}" dt="2021-05-25T10:14:20.251" v="202"/>
          <ac:spMkLst>
            <pc:docMk/>
            <pc:sldMk cId="3300907301" sldId="279"/>
            <ac:spMk id="28" creationId="{DAA17F56-1BFA-4454-9B28-4BA94AF34D6F}"/>
          </ac:spMkLst>
        </pc:spChg>
        <pc:spChg chg="mod">
          <ac:chgData name="Ulf Liebal" userId="294b3999772e6136" providerId="Windows Live" clId="Web-{9959F954-2B5A-4602-8E18-D96408D1FB0C}" dt="2021-05-25T10:13:20.296" v="185" actId="1076"/>
          <ac:spMkLst>
            <pc:docMk/>
            <pc:sldMk cId="3300907301" sldId="279"/>
            <ac:spMk id="29" creationId="{A3180C9F-A539-4AD0-8A15-A358BC4A92FE}"/>
          </ac:spMkLst>
        </pc:spChg>
        <pc:spChg chg="add mod">
          <ac:chgData name="Ulf Liebal" userId="294b3999772e6136" providerId="Windows Live" clId="Web-{9959F954-2B5A-4602-8E18-D96408D1FB0C}" dt="2021-05-25T10:14:51.439" v="208" actId="688"/>
          <ac:spMkLst>
            <pc:docMk/>
            <pc:sldMk cId="3300907301" sldId="279"/>
            <ac:spMk id="30" creationId="{C39038E3-8F75-42A3-BFA1-0EA818FD1B70}"/>
          </ac:spMkLst>
        </pc:spChg>
        <pc:grpChg chg="add mod">
          <ac:chgData name="Ulf Liebal" userId="294b3999772e6136" providerId="Windows Live" clId="Web-{9959F954-2B5A-4602-8E18-D96408D1FB0C}" dt="2021-05-25T10:15:46.237" v="215" actId="1076"/>
          <ac:grpSpMkLst>
            <pc:docMk/>
            <pc:sldMk cId="3300907301" sldId="279"/>
            <ac:grpSpMk id="5" creationId="{5EBC694F-B8F0-474E-936F-4D7E6BA8CB5D}"/>
          </ac:grpSpMkLst>
        </pc:grpChg>
        <pc:grpChg chg="mod">
          <ac:chgData name="Ulf Liebal" userId="294b3999772e6136" providerId="Windows Live" clId="Web-{9959F954-2B5A-4602-8E18-D96408D1FB0C}" dt="2021-05-25T10:15:15.705" v="209" actId="1076"/>
          <ac:grpSpMkLst>
            <pc:docMk/>
            <pc:sldMk cId="3300907301" sldId="279"/>
            <ac:grpSpMk id="17" creationId="{5AF34A25-F24D-4E83-92A0-E664DE77A30D}"/>
          </ac:grpSpMkLst>
        </pc:grpChg>
        <pc:grpChg chg="mod">
          <ac:chgData name="Ulf Liebal" userId="294b3999772e6136" providerId="Windows Live" clId="Web-{9959F954-2B5A-4602-8E18-D96408D1FB0C}" dt="2021-05-25T10:15:15.736" v="210" actId="1076"/>
          <ac:grpSpMkLst>
            <pc:docMk/>
            <pc:sldMk cId="3300907301" sldId="279"/>
            <ac:grpSpMk id="18" creationId="{D7D9463E-771C-4EF8-A4A2-F181EE34483B}"/>
          </ac:grpSpMkLst>
        </pc:grpChg>
        <pc:grpChg chg="mod">
          <ac:chgData name="Ulf Liebal" userId="294b3999772e6136" providerId="Windows Live" clId="Web-{9959F954-2B5A-4602-8E18-D96408D1FB0C}" dt="2021-05-25T10:15:15.768" v="211" actId="1076"/>
          <ac:grpSpMkLst>
            <pc:docMk/>
            <pc:sldMk cId="3300907301" sldId="279"/>
            <ac:grpSpMk id="21" creationId="{25887D7F-A5FB-4348-B890-CB4B567B4340}"/>
          </ac:grpSpMkLst>
        </pc:grpChg>
        <pc:grpChg chg="mod">
          <ac:chgData name="Ulf Liebal" userId="294b3999772e6136" providerId="Windows Live" clId="Web-{9959F954-2B5A-4602-8E18-D96408D1FB0C}" dt="2021-05-25T10:15:15.783" v="212" actId="1076"/>
          <ac:grpSpMkLst>
            <pc:docMk/>
            <pc:sldMk cId="3300907301" sldId="279"/>
            <ac:grpSpMk id="24" creationId="{8E23CB79-7838-4F08-AABB-3B1104B9C5C9}"/>
          </ac:grpSpMkLst>
        </pc:grpChg>
        <pc:picChg chg="mod">
          <ac:chgData name="Ulf Liebal" userId="294b3999772e6136" providerId="Windows Live" clId="Web-{9959F954-2B5A-4602-8E18-D96408D1FB0C}" dt="2021-05-25T10:11:54.450" v="165" actId="1076"/>
          <ac:picMkLst>
            <pc:docMk/>
            <pc:sldMk cId="3300907301" sldId="279"/>
            <ac:picMk id="3" creationId="{2FAD27B0-3602-43B0-A1AB-1127946BCDA4}"/>
          </ac:picMkLst>
        </pc:picChg>
      </pc:sldChg>
      <pc:sldChg chg="modSp">
        <pc:chgData name="Ulf Liebal" userId="294b3999772e6136" providerId="Windows Live" clId="Web-{9959F954-2B5A-4602-8E18-D96408D1FB0C}" dt="2021-05-25T14:01:38.661" v="489" actId="20577"/>
        <pc:sldMkLst>
          <pc:docMk/>
          <pc:sldMk cId="2901147272" sldId="280"/>
        </pc:sldMkLst>
        <pc:spChg chg="mod">
          <ac:chgData name="Ulf Liebal" userId="294b3999772e6136" providerId="Windows Live" clId="Web-{9959F954-2B5A-4602-8E18-D96408D1FB0C}" dt="2021-05-25T14:01:38.661" v="489" actId="20577"/>
          <ac:spMkLst>
            <pc:docMk/>
            <pc:sldMk cId="2901147272" sldId="280"/>
            <ac:spMk id="7" creationId="{A1F95462-29D1-4029-B279-FE4F37FDCF3F}"/>
          </ac:spMkLst>
        </pc:spChg>
      </pc:sldChg>
      <pc:sldChg chg="delSp modSp">
        <pc:chgData name="Ulf Liebal" userId="294b3999772e6136" providerId="Windows Live" clId="Web-{9959F954-2B5A-4602-8E18-D96408D1FB0C}" dt="2021-05-25T09:38:57.731" v="91" actId="20577"/>
        <pc:sldMkLst>
          <pc:docMk/>
          <pc:sldMk cId="71461936" sldId="281"/>
        </pc:sldMkLst>
        <pc:spChg chg="mod">
          <ac:chgData name="Ulf Liebal" userId="294b3999772e6136" providerId="Windows Live" clId="Web-{9959F954-2B5A-4602-8E18-D96408D1FB0C}" dt="2021-05-25T09:38:57.731" v="91" actId="20577"/>
          <ac:spMkLst>
            <pc:docMk/>
            <pc:sldMk cId="71461936" sldId="281"/>
            <ac:spMk id="11" creationId="{978DFABF-5893-41F0-911B-A0200E9D91D5}"/>
          </ac:spMkLst>
        </pc:spChg>
        <pc:picChg chg="del">
          <ac:chgData name="Ulf Liebal" userId="294b3999772e6136" providerId="Windows Live" clId="Web-{9959F954-2B5A-4602-8E18-D96408D1FB0C}" dt="2021-05-25T09:38:18.261" v="83"/>
          <ac:picMkLst>
            <pc:docMk/>
            <pc:sldMk cId="71461936" sldId="281"/>
            <ac:picMk id="6" creationId="{D91FCBFB-CD06-4CD3-BB27-29113C3D5305}"/>
          </ac:picMkLst>
        </pc:picChg>
      </pc:sldChg>
      <pc:sldChg chg="modSp">
        <pc:chgData name="Ulf Liebal" userId="294b3999772e6136" providerId="Windows Live" clId="Web-{9959F954-2B5A-4602-8E18-D96408D1FB0C}" dt="2021-05-25T14:01:54.896" v="495" actId="1076"/>
        <pc:sldMkLst>
          <pc:docMk/>
          <pc:sldMk cId="4124815605" sldId="282"/>
        </pc:sldMkLst>
        <pc:spChg chg="mod">
          <ac:chgData name="Ulf Liebal" userId="294b3999772e6136" providerId="Windows Live" clId="Web-{9959F954-2B5A-4602-8E18-D96408D1FB0C}" dt="2021-05-25T14:01:54.896" v="495" actId="1076"/>
          <ac:spMkLst>
            <pc:docMk/>
            <pc:sldMk cId="4124815605" sldId="282"/>
            <ac:spMk id="6" creationId="{F15027BF-5ECE-45E4-AF62-3BE1C6AAFD03}"/>
          </ac:spMkLst>
        </pc:spChg>
      </pc:sldChg>
      <pc:sldChg chg="addSp delSp modSp">
        <pc:chgData name="Ulf Liebal" userId="294b3999772e6136" providerId="Windows Live" clId="Web-{9959F954-2B5A-4602-8E18-D96408D1FB0C}" dt="2021-05-25T12:58:05.805" v="488" actId="1076"/>
        <pc:sldMkLst>
          <pc:docMk/>
          <pc:sldMk cId="1725370913" sldId="283"/>
        </pc:sldMkLst>
        <pc:spChg chg="mod">
          <ac:chgData name="Ulf Liebal" userId="294b3999772e6136" providerId="Windows Live" clId="Web-{9959F954-2B5A-4602-8E18-D96408D1FB0C}" dt="2021-05-25T12:57:11.725" v="486" actId="20577"/>
          <ac:spMkLst>
            <pc:docMk/>
            <pc:sldMk cId="1725370913" sldId="283"/>
            <ac:spMk id="6" creationId="{F15027BF-5ECE-45E4-AF62-3BE1C6AAFD03}"/>
          </ac:spMkLst>
        </pc:spChg>
        <pc:spChg chg="del">
          <ac:chgData name="Ulf Liebal" userId="294b3999772e6136" providerId="Windows Live" clId="Web-{9959F954-2B5A-4602-8E18-D96408D1FB0C}" dt="2021-05-25T12:54:38.707" v="435"/>
          <ac:spMkLst>
            <pc:docMk/>
            <pc:sldMk cId="1725370913" sldId="283"/>
            <ac:spMk id="13" creationId="{973B5BE5-A432-4B8B-97D2-0F45C8CC29B6}"/>
          </ac:spMkLst>
        </pc:spChg>
        <pc:picChg chg="add mod">
          <ac:chgData name="Ulf Liebal" userId="294b3999772e6136" providerId="Windows Live" clId="Web-{9959F954-2B5A-4602-8E18-D96408D1FB0C}" dt="2021-05-25T12:58:05.805" v="488" actId="1076"/>
          <ac:picMkLst>
            <pc:docMk/>
            <pc:sldMk cId="1725370913" sldId="283"/>
            <ac:picMk id="3" creationId="{E6311497-39F4-45D4-B670-F0942CF42482}"/>
          </ac:picMkLst>
        </pc:picChg>
        <pc:picChg chg="del">
          <ac:chgData name="Ulf Liebal" userId="294b3999772e6136" providerId="Windows Live" clId="Web-{9959F954-2B5A-4602-8E18-D96408D1FB0C}" dt="2021-05-25T12:54:37.816" v="434"/>
          <ac:picMkLst>
            <pc:docMk/>
            <pc:sldMk cId="1725370913" sldId="283"/>
            <ac:picMk id="5" creationId="{527264F8-F968-4B52-B068-64F840F77636}"/>
          </ac:picMkLst>
        </pc:picChg>
      </pc:sldChg>
      <pc:sldChg chg="addSp delSp modSp">
        <pc:chgData name="Ulf Liebal" userId="294b3999772e6136" providerId="Windows Live" clId="Web-{9959F954-2B5A-4602-8E18-D96408D1FB0C}" dt="2021-05-25T10:52:25.574" v="314"/>
        <pc:sldMkLst>
          <pc:docMk/>
          <pc:sldMk cId="387401136" sldId="284"/>
        </pc:sldMkLst>
        <pc:spChg chg="mod">
          <ac:chgData name="Ulf Liebal" userId="294b3999772e6136" providerId="Windows Live" clId="Web-{9959F954-2B5A-4602-8E18-D96408D1FB0C}" dt="2021-05-25T10:08:00.866" v="162" actId="20577"/>
          <ac:spMkLst>
            <pc:docMk/>
            <pc:sldMk cId="387401136" sldId="284"/>
            <ac:spMk id="6" creationId="{FF9F2506-58DD-4366-BBC0-2F6F73F94BC5}"/>
          </ac:spMkLst>
        </pc:spChg>
        <pc:spChg chg="mod">
          <ac:chgData name="Ulf Liebal" userId="294b3999772e6136" providerId="Windows Live" clId="Web-{9959F954-2B5A-4602-8E18-D96408D1FB0C}" dt="2021-05-25T10:50:27.087" v="285" actId="20577"/>
          <ac:spMkLst>
            <pc:docMk/>
            <pc:sldMk cId="387401136" sldId="284"/>
            <ac:spMk id="8" creationId="{183DA0BF-8984-4A93-8E58-6B7D12D9BD36}"/>
          </ac:spMkLst>
        </pc:spChg>
        <pc:spChg chg="add mod">
          <ac:chgData name="Ulf Liebal" userId="294b3999772e6136" providerId="Windows Live" clId="Web-{9959F954-2B5A-4602-8E18-D96408D1FB0C}" dt="2021-05-25T10:51:57.746" v="308" actId="1076"/>
          <ac:spMkLst>
            <pc:docMk/>
            <pc:sldMk cId="387401136" sldId="284"/>
            <ac:spMk id="17" creationId="{E79FF0E3-4D99-4FC3-BA5E-A4A026245DAB}"/>
          </ac:spMkLst>
        </pc:spChg>
        <pc:spChg chg="add mod">
          <ac:chgData name="Ulf Liebal" userId="294b3999772e6136" providerId="Windows Live" clId="Web-{9959F954-2B5A-4602-8E18-D96408D1FB0C}" dt="2021-05-25T10:52:10.496" v="311" actId="14100"/>
          <ac:spMkLst>
            <pc:docMk/>
            <pc:sldMk cId="387401136" sldId="284"/>
            <ac:spMk id="18" creationId="{1952C323-0DD8-41C8-8FF0-6A9E80825415}"/>
          </ac:spMkLst>
        </pc:spChg>
        <pc:spChg chg="add mod">
          <ac:chgData name="Ulf Liebal" userId="294b3999772e6136" providerId="Windows Live" clId="Web-{9959F954-2B5A-4602-8E18-D96408D1FB0C}" dt="2021-05-25T10:52:25.574" v="314"/>
          <ac:spMkLst>
            <pc:docMk/>
            <pc:sldMk cId="387401136" sldId="284"/>
            <ac:spMk id="19" creationId="{E6F5BDAB-3153-492B-8A79-073592494072}"/>
          </ac:spMkLst>
        </pc:spChg>
        <pc:picChg chg="add mod">
          <ac:chgData name="Ulf Liebal" userId="294b3999772e6136" providerId="Windows Live" clId="Web-{9959F954-2B5A-4602-8E18-D96408D1FB0C}" dt="2021-05-25T10:51:59.983" v="309" actId="1076"/>
          <ac:picMkLst>
            <pc:docMk/>
            <pc:sldMk cId="387401136" sldId="284"/>
            <ac:picMk id="3" creationId="{BBB1374B-9D85-4DDF-AAD6-BF1066EAD7C7}"/>
          </ac:picMkLst>
        </pc:picChg>
        <pc:picChg chg="add mod">
          <ac:chgData name="Ulf Liebal" userId="294b3999772e6136" providerId="Windows Live" clId="Web-{9959F954-2B5A-4602-8E18-D96408D1FB0C}" dt="2021-05-25T10:50:54.135" v="292" actId="1076"/>
          <ac:picMkLst>
            <pc:docMk/>
            <pc:sldMk cId="387401136" sldId="284"/>
            <ac:picMk id="5" creationId="{CDAB5447-C96D-4E6E-AB09-8705A0F8AE76}"/>
          </ac:picMkLst>
        </pc:picChg>
        <pc:picChg chg="add del mod">
          <ac:chgData name="Ulf Liebal" userId="294b3999772e6136" providerId="Windows Live" clId="Web-{9959F954-2B5A-4602-8E18-D96408D1FB0C}" dt="2021-05-25T10:43:19.139" v="270"/>
          <ac:picMkLst>
            <pc:docMk/>
            <pc:sldMk cId="387401136" sldId="284"/>
            <ac:picMk id="7" creationId="{D2826119-4C07-4FA5-A7B3-30495D265248}"/>
          </ac:picMkLst>
        </pc:picChg>
        <pc:picChg chg="add del mod">
          <ac:chgData name="Ulf Liebal" userId="294b3999772e6136" providerId="Windows Live" clId="Web-{9959F954-2B5A-4602-8E18-D96408D1FB0C}" dt="2021-05-25T10:43:39.952" v="273"/>
          <ac:picMkLst>
            <pc:docMk/>
            <pc:sldMk cId="387401136" sldId="284"/>
            <ac:picMk id="9" creationId="{7353EF3F-CE08-4180-B7C1-1A131F9B80EC}"/>
          </ac:picMkLst>
        </pc:picChg>
        <pc:picChg chg="add del mod">
          <ac:chgData name="Ulf Liebal" userId="294b3999772e6136" providerId="Windows Live" clId="Web-{9959F954-2B5A-4602-8E18-D96408D1FB0C}" dt="2021-05-25T10:45:33.423" v="276"/>
          <ac:picMkLst>
            <pc:docMk/>
            <pc:sldMk cId="387401136" sldId="284"/>
            <ac:picMk id="10" creationId="{F62ACBA2-154B-4E1E-A119-32579EEA9D1A}"/>
          </ac:picMkLst>
        </pc:picChg>
        <pc:picChg chg="add mod">
          <ac:chgData name="Ulf Liebal" userId="294b3999772e6136" providerId="Windows Live" clId="Web-{9959F954-2B5A-4602-8E18-D96408D1FB0C}" dt="2021-05-25T10:47:19.582" v="280" actId="1076"/>
          <ac:picMkLst>
            <pc:docMk/>
            <pc:sldMk cId="387401136" sldId="284"/>
            <ac:picMk id="11" creationId="{EC751F3F-5EC1-4310-AC42-C8A766CDC53A}"/>
          </ac:picMkLst>
        </pc:picChg>
      </pc:sldChg>
      <pc:sldChg chg="modSp">
        <pc:chgData name="Ulf Liebal" userId="294b3999772e6136" providerId="Windows Live" clId="Web-{9959F954-2B5A-4602-8E18-D96408D1FB0C}" dt="2021-05-25T10:17:25.443" v="219" actId="1076"/>
        <pc:sldMkLst>
          <pc:docMk/>
          <pc:sldMk cId="1356421759" sldId="285"/>
        </pc:sldMkLst>
        <pc:spChg chg="mod">
          <ac:chgData name="Ulf Liebal" userId="294b3999772e6136" providerId="Windows Live" clId="Web-{9959F954-2B5A-4602-8E18-D96408D1FB0C}" dt="2021-05-25T10:17:19.146" v="217" actId="1076"/>
          <ac:spMkLst>
            <pc:docMk/>
            <pc:sldMk cId="1356421759" sldId="285"/>
            <ac:spMk id="5" creationId="{B55360E6-7563-495E-AFE7-5D526DEF8BCB}"/>
          </ac:spMkLst>
        </pc:spChg>
        <pc:spChg chg="mod">
          <ac:chgData name="Ulf Liebal" userId="294b3999772e6136" providerId="Windows Live" clId="Web-{9959F954-2B5A-4602-8E18-D96408D1FB0C}" dt="2021-05-25T10:17:25.443" v="219" actId="1076"/>
          <ac:spMkLst>
            <pc:docMk/>
            <pc:sldMk cId="1356421759" sldId="285"/>
            <ac:spMk id="16" creationId="{87E3B2B5-2898-4C42-AC0D-0E770EF7A984}"/>
          </ac:spMkLst>
        </pc:spChg>
        <pc:picChg chg="mod">
          <ac:chgData name="Ulf Liebal" userId="294b3999772e6136" providerId="Windows Live" clId="Web-{9959F954-2B5A-4602-8E18-D96408D1FB0C}" dt="2021-05-25T10:17:19.146" v="216" actId="1076"/>
          <ac:picMkLst>
            <pc:docMk/>
            <pc:sldMk cId="1356421759" sldId="285"/>
            <ac:picMk id="3" creationId="{5C53ACB6-5F43-435D-B163-C104BC8CA9AC}"/>
          </ac:picMkLst>
        </pc:picChg>
        <pc:picChg chg="mod">
          <ac:chgData name="Ulf Liebal" userId="294b3999772e6136" providerId="Windows Live" clId="Web-{9959F954-2B5A-4602-8E18-D96408D1FB0C}" dt="2021-05-25T10:17:19.161" v="218" actId="1076"/>
          <ac:picMkLst>
            <pc:docMk/>
            <pc:sldMk cId="1356421759" sldId="285"/>
            <ac:picMk id="6" creationId="{48A3E6B9-F8D0-4388-83B7-6E09D7E319EA}"/>
          </ac:picMkLst>
        </pc:picChg>
      </pc:sldChg>
      <pc:sldChg chg="addSp modSp">
        <pc:chgData name="Ulf Liebal" userId="294b3999772e6136" providerId="Windows Live" clId="Web-{9959F954-2B5A-4602-8E18-D96408D1FB0C}" dt="2021-05-25T14:06:33.403" v="503" actId="20577"/>
        <pc:sldMkLst>
          <pc:docMk/>
          <pc:sldMk cId="3671425598" sldId="286"/>
        </pc:sldMkLst>
        <pc:spChg chg="mod">
          <ac:chgData name="Ulf Liebal" userId="294b3999772e6136" providerId="Windows Live" clId="Web-{9959F954-2B5A-4602-8E18-D96408D1FB0C}" dt="2021-05-25T14:06:33.403" v="503" actId="20577"/>
          <ac:spMkLst>
            <pc:docMk/>
            <pc:sldMk cId="3671425598" sldId="286"/>
            <ac:spMk id="32" creationId="{E7361458-BD5B-45AF-A31E-9FC0F5E50463}"/>
          </ac:spMkLst>
        </pc:spChg>
        <pc:picChg chg="add mod">
          <ac:chgData name="Ulf Liebal" userId="294b3999772e6136" providerId="Windows Live" clId="Web-{9959F954-2B5A-4602-8E18-D96408D1FB0C}" dt="2021-05-25T09:38:36.980" v="87" actId="1076"/>
          <ac:picMkLst>
            <pc:docMk/>
            <pc:sldMk cId="3671425598" sldId="286"/>
            <ac:picMk id="10" creationId="{E2D61E95-C79F-4390-84BB-2B66860B4106}"/>
          </ac:picMkLst>
        </pc:picChg>
      </pc:sldChg>
      <pc:sldChg chg="addSp modSp">
        <pc:chgData name="Ulf Liebal" userId="294b3999772e6136" providerId="Windows Live" clId="Web-{9959F954-2B5A-4602-8E18-D96408D1FB0C}" dt="2021-05-25T10:18:30.132" v="231" actId="1076"/>
        <pc:sldMkLst>
          <pc:docMk/>
          <pc:sldMk cId="3399433803" sldId="287"/>
        </pc:sldMkLst>
        <pc:spChg chg="add mod">
          <ac:chgData name="Ulf Liebal" userId="294b3999772e6136" providerId="Windows Live" clId="Web-{9959F954-2B5A-4602-8E18-D96408D1FB0C}" dt="2021-05-25T10:18:19.292" v="229" actId="1076"/>
          <ac:spMkLst>
            <pc:docMk/>
            <pc:sldMk cId="3399433803" sldId="287"/>
            <ac:spMk id="3" creationId="{28E72F2D-EA29-4682-A2C0-E7EB18D196BD}"/>
          </ac:spMkLst>
        </pc:spChg>
        <pc:spChg chg="mod">
          <ac:chgData name="Ulf Liebal" userId="294b3999772e6136" providerId="Windows Live" clId="Web-{9959F954-2B5A-4602-8E18-D96408D1FB0C}" dt="2021-05-25T10:18:10.678" v="225" actId="14100"/>
          <ac:spMkLst>
            <pc:docMk/>
            <pc:sldMk cId="3399433803" sldId="287"/>
            <ac:spMk id="22" creationId="{750F5D4A-CFA8-4D86-8717-DF3DA505C65E}"/>
          </ac:spMkLst>
        </pc:spChg>
        <pc:spChg chg="mod">
          <ac:chgData name="Ulf Liebal" userId="294b3999772e6136" providerId="Windows Live" clId="Web-{9959F954-2B5A-4602-8E18-D96408D1FB0C}" dt="2021-05-25T10:18:19.257" v="226" actId="1076"/>
          <ac:spMkLst>
            <pc:docMk/>
            <pc:sldMk cId="3399433803" sldId="287"/>
            <ac:spMk id="24" creationId="{9B294CFA-F4FB-40E2-A5A5-76C7EAE00D62}"/>
          </ac:spMkLst>
        </pc:spChg>
        <pc:spChg chg="mod">
          <ac:chgData name="Ulf Liebal" userId="294b3999772e6136" providerId="Windows Live" clId="Web-{9959F954-2B5A-4602-8E18-D96408D1FB0C}" dt="2021-05-25T10:18:06.616" v="223" actId="1076"/>
          <ac:spMkLst>
            <pc:docMk/>
            <pc:sldMk cId="3399433803" sldId="287"/>
            <ac:spMk id="25" creationId="{FA05A313-162A-4A94-8A77-61BA6C16F361}"/>
          </ac:spMkLst>
        </pc:spChg>
        <pc:picChg chg="mod">
          <ac:chgData name="Ulf Liebal" userId="294b3999772e6136" providerId="Windows Live" clId="Web-{9959F954-2B5A-4602-8E18-D96408D1FB0C}" dt="2021-05-25T10:18:30.132" v="231" actId="1076"/>
          <ac:picMkLst>
            <pc:docMk/>
            <pc:sldMk cId="3399433803" sldId="287"/>
            <ac:picMk id="6" creationId="{9A77164D-AEF5-4454-A79C-46828FC7A423}"/>
          </ac:picMkLst>
        </pc:picChg>
        <pc:picChg chg="mod">
          <ac:chgData name="Ulf Liebal" userId="294b3999772e6136" providerId="Windows Live" clId="Web-{9959F954-2B5A-4602-8E18-D96408D1FB0C}" dt="2021-05-25T10:18:19.275" v="227" actId="1076"/>
          <ac:picMkLst>
            <pc:docMk/>
            <pc:sldMk cId="3399433803" sldId="287"/>
            <ac:picMk id="8" creationId="{904DFBF6-7419-4D3C-8309-B7C0D6B64B03}"/>
          </ac:picMkLst>
        </pc:picChg>
        <pc:picChg chg="mod">
          <ac:chgData name="Ulf Liebal" userId="294b3999772e6136" providerId="Windows Live" clId="Web-{9959F954-2B5A-4602-8E18-D96408D1FB0C}" dt="2021-05-25T10:18:19.292" v="228" actId="1076"/>
          <ac:picMkLst>
            <pc:docMk/>
            <pc:sldMk cId="3399433803" sldId="287"/>
            <ac:picMk id="9" creationId="{B0CC04FD-BFD0-405D-B5C8-B382DD637EDA}"/>
          </ac:picMkLst>
        </pc:picChg>
      </pc:sldChg>
      <pc:sldChg chg="ord">
        <pc:chgData name="Ulf Liebal" userId="294b3999772e6136" providerId="Windows Live" clId="Web-{9959F954-2B5A-4602-8E18-D96408D1FB0C}" dt="2021-05-25T14:05:00.901" v="496"/>
        <pc:sldMkLst>
          <pc:docMk/>
          <pc:sldMk cId="1432684525" sldId="288"/>
        </pc:sldMkLst>
      </pc:sldChg>
      <pc:sldChg chg="addSp delSp modSp">
        <pc:chgData name="Ulf Liebal" userId="294b3999772e6136" providerId="Windows Live" clId="Web-{9959F954-2B5A-4602-8E18-D96408D1FB0C}" dt="2021-05-25T10:07:08.239" v="160" actId="1076"/>
        <pc:sldMkLst>
          <pc:docMk/>
          <pc:sldMk cId="3884132717" sldId="289"/>
        </pc:sldMkLst>
        <pc:spChg chg="mod">
          <ac:chgData name="Ulf Liebal" userId="294b3999772e6136" providerId="Windows Live" clId="Web-{9959F954-2B5A-4602-8E18-D96408D1FB0C}" dt="2021-05-25T10:04:06.172" v="159" actId="20577"/>
          <ac:spMkLst>
            <pc:docMk/>
            <pc:sldMk cId="3884132717" sldId="289"/>
            <ac:spMk id="2" creationId="{C6E0B516-9238-4B20-A50D-2CBBE0AEDD69}"/>
          </ac:spMkLst>
        </pc:spChg>
        <pc:spChg chg="add del mod">
          <ac:chgData name="Ulf Liebal" userId="294b3999772e6136" providerId="Windows Live" clId="Web-{9959F954-2B5A-4602-8E18-D96408D1FB0C}" dt="2021-05-25T09:24:40.304" v="6"/>
          <ac:spMkLst>
            <pc:docMk/>
            <pc:sldMk cId="3884132717" sldId="289"/>
            <ac:spMk id="5" creationId="{59121D3F-EAD9-4797-AC65-FF117EEE8428}"/>
          </ac:spMkLst>
        </pc:spChg>
        <pc:spChg chg="del">
          <ac:chgData name="Ulf Liebal" userId="294b3999772e6136" providerId="Windows Live" clId="Web-{9959F954-2B5A-4602-8E18-D96408D1FB0C}" dt="2021-05-25T09:24:37.054" v="5"/>
          <ac:spMkLst>
            <pc:docMk/>
            <pc:sldMk cId="3884132717" sldId="289"/>
            <ac:spMk id="7" creationId="{6709BD37-4EC7-4F53-B438-C7958B778DCE}"/>
          </ac:spMkLst>
        </pc:spChg>
        <pc:spChg chg="add mod">
          <ac:chgData name="Ulf Liebal" userId="294b3999772e6136" providerId="Windows Live" clId="Web-{9959F954-2B5A-4602-8E18-D96408D1FB0C}" dt="2021-05-25T09:33:58.692" v="28" actId="1076"/>
          <ac:spMkLst>
            <pc:docMk/>
            <pc:sldMk cId="3884132717" sldId="289"/>
            <ac:spMk id="11" creationId="{0087A31C-0CE1-41B3-9123-E0D6D34C8685}"/>
          </ac:spMkLst>
        </pc:spChg>
        <pc:spChg chg="add mod">
          <ac:chgData name="Ulf Liebal" userId="294b3999772e6136" providerId="Windows Live" clId="Web-{9959F954-2B5A-4602-8E18-D96408D1FB0C}" dt="2021-05-25T09:34:12.115" v="30" actId="1076"/>
          <ac:spMkLst>
            <pc:docMk/>
            <pc:sldMk cId="3884132717" sldId="289"/>
            <ac:spMk id="17" creationId="{0613CCE4-5E47-44DB-BFC1-99E7A33D6776}"/>
          </ac:spMkLst>
        </pc:spChg>
        <pc:spChg chg="mod">
          <ac:chgData name="Ulf Liebal" userId="294b3999772e6136" providerId="Windows Live" clId="Web-{9959F954-2B5A-4602-8E18-D96408D1FB0C}" dt="2021-05-25T10:02:54.217" v="131" actId="20577"/>
          <ac:spMkLst>
            <pc:docMk/>
            <pc:sldMk cId="3884132717" sldId="289"/>
            <ac:spMk id="22" creationId="{750F5D4A-CFA8-4D86-8717-DF3DA505C65E}"/>
          </ac:spMkLst>
        </pc:spChg>
        <pc:spChg chg="mod">
          <ac:chgData name="Ulf Liebal" userId="294b3999772e6136" providerId="Windows Live" clId="Web-{9959F954-2B5A-4602-8E18-D96408D1FB0C}" dt="2021-05-25T09:34:47.647" v="35" actId="1076"/>
          <ac:spMkLst>
            <pc:docMk/>
            <pc:sldMk cId="3884132717" sldId="289"/>
            <ac:spMk id="23" creationId="{7B725EB3-2DBB-442C-95FB-B7791E9B447B}"/>
          </ac:spMkLst>
        </pc:spChg>
        <pc:spChg chg="mod">
          <ac:chgData name="Ulf Liebal" userId="294b3999772e6136" providerId="Windows Live" clId="Web-{9959F954-2B5A-4602-8E18-D96408D1FB0C}" dt="2021-05-25T09:35:22.648" v="37" actId="1076"/>
          <ac:spMkLst>
            <pc:docMk/>
            <pc:sldMk cId="3884132717" sldId="289"/>
            <ac:spMk id="24" creationId="{9B294CFA-F4FB-40E2-A5A5-76C7EAE00D62}"/>
          </ac:spMkLst>
        </pc:spChg>
        <pc:spChg chg="mod">
          <ac:chgData name="Ulf Liebal" userId="294b3999772e6136" providerId="Windows Live" clId="Web-{9959F954-2B5A-4602-8E18-D96408D1FB0C}" dt="2021-05-25T09:36:33.774" v="38" actId="1076"/>
          <ac:spMkLst>
            <pc:docMk/>
            <pc:sldMk cId="3884132717" sldId="289"/>
            <ac:spMk id="25" creationId="{FA05A313-162A-4A94-8A77-61BA6C16F361}"/>
          </ac:spMkLst>
        </pc:spChg>
        <pc:grpChg chg="add mod">
          <ac:chgData name="Ulf Liebal" userId="294b3999772e6136" providerId="Windows Live" clId="Web-{9959F954-2B5A-4602-8E18-D96408D1FB0C}" dt="2021-05-25T09:34:37.193" v="34" actId="1076"/>
          <ac:grpSpMkLst>
            <pc:docMk/>
            <pc:sldMk cId="3884132717" sldId="289"/>
            <ac:grpSpMk id="12" creationId="{357129C1-CD5F-409A-9E23-AE017B16D2EA}"/>
          </ac:grpSpMkLst>
        </pc:grpChg>
        <pc:picChg chg="add mod">
          <ac:chgData name="Ulf Liebal" userId="294b3999772e6136" providerId="Windows Live" clId="Web-{9959F954-2B5A-4602-8E18-D96408D1FB0C}" dt="2021-05-25T10:07:08.239" v="160" actId="1076"/>
          <ac:picMkLst>
            <pc:docMk/>
            <pc:sldMk cId="3884132717" sldId="289"/>
            <ac:picMk id="3" creationId="{D299E9CD-1FA1-4F00-ACAB-1D2AE42F011F}"/>
          </ac:picMkLst>
        </pc:picChg>
        <pc:picChg chg="add mod">
          <ac:chgData name="Ulf Liebal" userId="294b3999772e6136" providerId="Windows Live" clId="Web-{9959F954-2B5A-4602-8E18-D96408D1FB0C}" dt="2021-05-25T09:34:23.084" v="32" actId="1076"/>
          <ac:picMkLst>
            <pc:docMk/>
            <pc:sldMk cId="3884132717" sldId="289"/>
            <ac:picMk id="6" creationId="{504B96D9-646E-4D3E-9D83-06E57102D733}"/>
          </ac:picMkLst>
        </pc:picChg>
        <pc:picChg chg="add mod ord">
          <ac:chgData name="Ulf Liebal" userId="294b3999772e6136" providerId="Windows Live" clId="Web-{9959F954-2B5A-4602-8E18-D96408D1FB0C}" dt="2021-05-25T09:32:56.691" v="18" actId="14100"/>
          <ac:picMkLst>
            <pc:docMk/>
            <pc:sldMk cId="3884132717" sldId="289"/>
            <ac:picMk id="8" creationId="{8D213AE7-4F59-4231-A59C-FCEA2C958EC8}"/>
          </ac:picMkLst>
        </pc:picChg>
        <pc:picChg chg="add mod">
          <ac:chgData name="Ulf Liebal" userId="294b3999772e6136" providerId="Windows Live" clId="Web-{9959F954-2B5A-4602-8E18-D96408D1FB0C}" dt="2021-05-25T09:33:09.988" v="22" actId="1076"/>
          <ac:picMkLst>
            <pc:docMk/>
            <pc:sldMk cId="3884132717" sldId="289"/>
            <ac:picMk id="9" creationId="{B2B30024-ACA4-4F99-A565-84CC51E16C3F}"/>
          </ac:picMkLst>
        </pc:picChg>
        <pc:picChg chg="add mod">
          <ac:chgData name="Ulf Liebal" userId="294b3999772e6136" providerId="Windows Live" clId="Web-{9959F954-2B5A-4602-8E18-D96408D1FB0C}" dt="2021-05-25T09:33:44.895" v="26" actId="1076"/>
          <ac:picMkLst>
            <pc:docMk/>
            <pc:sldMk cId="3884132717" sldId="289"/>
            <ac:picMk id="10" creationId="{3689D6C9-02FB-4FED-87D4-1B120A2D74DF}"/>
          </ac:picMkLst>
        </pc:picChg>
      </pc:sldChg>
    </pc:docChg>
  </pc:docChgLst>
  <pc:docChgLst>
    <pc:chgData name="Iris Broderius" userId="9848d47428dc4166" providerId="LiveId" clId="{D0EEEDA8-79A7-40F4-B719-FE5DB688C3A9}"/>
    <pc:docChg chg="undo custSel modSld">
      <pc:chgData name="Iris Broderius" userId="9848d47428dc4166" providerId="LiveId" clId="{D0EEEDA8-79A7-40F4-B719-FE5DB688C3A9}" dt="2020-06-22T19:13:35.598" v="75" actId="1076"/>
      <pc:docMkLst>
        <pc:docMk/>
      </pc:docMkLst>
      <pc:sldChg chg="modSp mod">
        <pc:chgData name="Iris Broderius" userId="9848d47428dc4166" providerId="LiveId" clId="{D0EEEDA8-79A7-40F4-B719-FE5DB688C3A9}" dt="2020-06-22T19:13:35.598" v="75" actId="1076"/>
        <pc:sldMkLst>
          <pc:docMk/>
          <pc:sldMk cId="2089216678" sldId="269"/>
        </pc:sldMkLst>
        <pc:inkChg chg="mod">
          <ac:chgData name="Iris Broderius" userId="9848d47428dc4166" providerId="LiveId" clId="{D0EEEDA8-79A7-40F4-B719-FE5DB688C3A9}" dt="2020-06-22T19:12:21.822" v="48" actId="1036"/>
          <ac:inkMkLst>
            <pc:docMk/>
            <pc:sldMk cId="2089216678" sldId="269"/>
            <ac:inkMk id="46" creationId="{101389FB-C5B9-8147-899E-3CD8B86B1C46}"/>
          </ac:inkMkLst>
        </pc:inkChg>
        <pc:inkChg chg="mod">
          <ac:chgData name="Iris Broderius" userId="9848d47428dc4166" providerId="LiveId" clId="{D0EEEDA8-79A7-40F4-B719-FE5DB688C3A9}" dt="2020-06-22T19:13:27.957" v="74" actId="1076"/>
          <ac:inkMkLst>
            <pc:docMk/>
            <pc:sldMk cId="2089216678" sldId="269"/>
            <ac:inkMk id="48" creationId="{B300785C-98C7-9544-8807-492099BE3377}"/>
          </ac:inkMkLst>
        </pc:inkChg>
        <pc:inkChg chg="mod">
          <ac:chgData name="Iris Broderius" userId="9848d47428dc4166" providerId="LiveId" clId="{D0EEEDA8-79A7-40F4-B719-FE5DB688C3A9}" dt="2020-06-22T19:12:57.287" v="70" actId="1076"/>
          <ac:inkMkLst>
            <pc:docMk/>
            <pc:sldMk cId="2089216678" sldId="269"/>
            <ac:inkMk id="49" creationId="{9F7E9150-8C2A-0F40-9302-298939649F88}"/>
          </ac:inkMkLst>
        </pc:inkChg>
        <pc:inkChg chg="mod">
          <ac:chgData name="Iris Broderius" userId="9848d47428dc4166" providerId="LiveId" clId="{D0EEEDA8-79A7-40F4-B719-FE5DB688C3A9}" dt="2020-06-22T19:13:07.270" v="71" actId="1076"/>
          <ac:inkMkLst>
            <pc:docMk/>
            <pc:sldMk cId="2089216678" sldId="269"/>
            <ac:inkMk id="50" creationId="{24EE7FA0-6AEA-9246-8A20-6C5668245B84}"/>
          </ac:inkMkLst>
        </pc:inkChg>
        <pc:inkChg chg="mod">
          <ac:chgData name="Iris Broderius" userId="9848d47428dc4166" providerId="LiveId" clId="{D0EEEDA8-79A7-40F4-B719-FE5DB688C3A9}" dt="2020-06-22T19:12:57.287" v="70" actId="1076"/>
          <ac:inkMkLst>
            <pc:docMk/>
            <pc:sldMk cId="2089216678" sldId="269"/>
            <ac:inkMk id="51" creationId="{EA70B37C-D2D3-EB47-A0EE-5BF869860E0E}"/>
          </ac:inkMkLst>
        </pc:inkChg>
        <pc:inkChg chg="mod">
          <ac:chgData name="Iris Broderius" userId="9848d47428dc4166" providerId="LiveId" clId="{D0EEEDA8-79A7-40F4-B719-FE5DB688C3A9}" dt="2020-06-22T19:12:21.822" v="48" actId="1036"/>
          <ac:inkMkLst>
            <pc:docMk/>
            <pc:sldMk cId="2089216678" sldId="269"/>
            <ac:inkMk id="52" creationId="{19AB8503-734B-BC4C-86A5-795F4E18ECE3}"/>
          </ac:inkMkLst>
        </pc:inkChg>
        <pc:inkChg chg="mod">
          <ac:chgData name="Iris Broderius" userId="9848d47428dc4166" providerId="LiveId" clId="{D0EEEDA8-79A7-40F4-B719-FE5DB688C3A9}" dt="2020-06-22T19:13:35.598" v="75" actId="1076"/>
          <ac:inkMkLst>
            <pc:docMk/>
            <pc:sldMk cId="2089216678" sldId="269"/>
            <ac:inkMk id="53" creationId="{489F2CC2-9F24-8A4E-897A-796C1118E437}"/>
          </ac:inkMkLst>
        </pc:inkChg>
        <pc:inkChg chg="mod">
          <ac:chgData name="Iris Broderius" userId="9848d47428dc4166" providerId="LiveId" clId="{D0EEEDA8-79A7-40F4-B719-FE5DB688C3A9}" dt="2020-06-22T19:12:57.287" v="70" actId="1076"/>
          <ac:inkMkLst>
            <pc:docMk/>
            <pc:sldMk cId="2089216678" sldId="269"/>
            <ac:inkMk id="54" creationId="{92703FB7-6781-AE4A-8C04-8D5BD895732B}"/>
          </ac:inkMkLst>
        </pc:inkChg>
        <pc:inkChg chg="mod">
          <ac:chgData name="Iris Broderius" userId="9848d47428dc4166" providerId="LiveId" clId="{D0EEEDA8-79A7-40F4-B719-FE5DB688C3A9}" dt="2020-06-22T19:13:19.496" v="73" actId="1076"/>
          <ac:inkMkLst>
            <pc:docMk/>
            <pc:sldMk cId="2089216678" sldId="269"/>
            <ac:inkMk id="55" creationId="{D9236AE6-DF3D-384D-8D2C-E727D3FF81BA}"/>
          </ac:inkMkLst>
        </pc:inkChg>
      </pc:sldChg>
    </pc:docChg>
  </pc:docChgLst>
  <pc:docChgLst>
    <pc:chgData name="Ulf Liebal" userId="294b3999772e6136" providerId="Windows Live" clId="Web-{C668885F-264D-4047-99B4-660DD1B65188}"/>
    <pc:docChg chg="modSld">
      <pc:chgData name="Ulf Liebal" userId="294b3999772e6136" providerId="Windows Live" clId="Web-{C668885F-264D-4047-99B4-660DD1B65188}" dt="2021-05-26T06:14:54.393" v="12" actId="1076"/>
      <pc:docMkLst>
        <pc:docMk/>
      </pc:docMkLst>
      <pc:sldChg chg="addSp delSp modSp">
        <pc:chgData name="Ulf Liebal" userId="294b3999772e6136" providerId="Windows Live" clId="Web-{C668885F-264D-4047-99B4-660DD1B65188}" dt="2021-05-26T06:14:54.393" v="12" actId="1076"/>
        <pc:sldMkLst>
          <pc:docMk/>
          <pc:sldMk cId="3342103405" sldId="274"/>
        </pc:sldMkLst>
        <pc:picChg chg="del">
          <ac:chgData name="Ulf Liebal" userId="294b3999772e6136" providerId="Windows Live" clId="Web-{C668885F-264D-4047-99B4-660DD1B65188}" dt="2021-05-26T06:14:49.971" v="11"/>
          <ac:picMkLst>
            <pc:docMk/>
            <pc:sldMk cId="3342103405" sldId="274"/>
            <ac:picMk id="7" creationId="{F0031B19-6ADA-4562-8F1B-5512216033D3}"/>
          </ac:picMkLst>
        </pc:picChg>
        <pc:picChg chg="add del mod">
          <ac:chgData name="Ulf Liebal" userId="294b3999772e6136" providerId="Windows Live" clId="Web-{C668885F-264D-4047-99B4-660DD1B65188}" dt="2021-05-26T06:14:30.689" v="8"/>
          <ac:picMkLst>
            <pc:docMk/>
            <pc:sldMk cId="3342103405" sldId="274"/>
            <ac:picMk id="11" creationId="{5D012A22-395C-484F-96E5-76571B14D552}"/>
          </ac:picMkLst>
        </pc:picChg>
        <pc:picChg chg="add mod">
          <ac:chgData name="Ulf Liebal" userId="294b3999772e6136" providerId="Windows Live" clId="Web-{C668885F-264D-4047-99B4-660DD1B65188}" dt="2021-05-26T06:14:54.393" v="12" actId="1076"/>
          <ac:picMkLst>
            <pc:docMk/>
            <pc:sldMk cId="3342103405" sldId="274"/>
            <ac:picMk id="20" creationId="{E63AC6FC-2D43-4E42-903A-20F7364719D3}"/>
          </ac:picMkLst>
        </pc:picChg>
      </pc:sldChg>
      <pc:sldChg chg="modSp">
        <pc:chgData name="Ulf Liebal" userId="294b3999772e6136" providerId="Windows Live" clId="Web-{C668885F-264D-4047-99B4-660DD1B65188}" dt="2021-05-26T06:13:29.936" v="6" actId="20577"/>
        <pc:sldMkLst>
          <pc:docMk/>
          <pc:sldMk cId="3300907301" sldId="279"/>
        </pc:sldMkLst>
        <pc:spChg chg="mod">
          <ac:chgData name="Ulf Liebal" userId="294b3999772e6136" providerId="Windows Live" clId="Web-{C668885F-264D-4047-99B4-660DD1B65188}" dt="2021-05-26T06:13:29.936" v="6" actId="20577"/>
          <ac:spMkLst>
            <pc:docMk/>
            <pc:sldMk cId="3300907301" sldId="279"/>
            <ac:spMk id="7" creationId="{9B167709-04C6-47F6-B3A1-74F160A17E7E}"/>
          </ac:spMkLst>
        </pc:spChg>
      </pc:sldChg>
    </pc:docChg>
  </pc:docChgLst>
  <pc:docChgLst>
    <pc:chgData name="Ulf Liebal" userId="294b3999772e6136" providerId="Windows Live" clId="Web-{ECD3B006-E91D-4B59-A1C3-D049D3845028}"/>
    <pc:docChg chg="delSld modSld">
      <pc:chgData name="Ulf Liebal" userId="294b3999772e6136" providerId="Windows Live" clId="Web-{ECD3B006-E91D-4B59-A1C3-D049D3845028}" dt="2021-06-14T09:40:40.761" v="7"/>
      <pc:docMkLst>
        <pc:docMk/>
      </pc:docMkLst>
      <pc:sldChg chg="addSp delSp modSp">
        <pc:chgData name="Ulf Liebal" userId="294b3999772e6136" providerId="Windows Live" clId="Web-{ECD3B006-E91D-4B59-A1C3-D049D3845028}" dt="2021-06-14T09:39:24.353" v="6" actId="1076"/>
        <pc:sldMkLst>
          <pc:docMk/>
          <pc:sldMk cId="1550085289" sldId="267"/>
        </pc:sldMkLst>
        <pc:picChg chg="add mod">
          <ac:chgData name="Ulf Liebal" userId="294b3999772e6136" providerId="Windows Live" clId="Web-{ECD3B006-E91D-4B59-A1C3-D049D3845028}" dt="2021-06-14T09:39:24.353" v="6" actId="1076"/>
          <ac:picMkLst>
            <pc:docMk/>
            <pc:sldMk cId="1550085289" sldId="267"/>
            <ac:picMk id="3" creationId="{ADE21D27-8EAF-44F8-B31B-CE11962379C3}"/>
          </ac:picMkLst>
        </pc:picChg>
        <pc:picChg chg="del">
          <ac:chgData name="Ulf Liebal" userId="294b3999772e6136" providerId="Windows Live" clId="Web-{ECD3B006-E91D-4B59-A1C3-D049D3845028}" dt="2021-06-14T09:37:17.943" v="0"/>
          <ac:picMkLst>
            <pc:docMk/>
            <pc:sldMk cId="1550085289" sldId="267"/>
            <ac:picMk id="40" creationId="{4CEFC8EC-32D8-4014-9B78-CC7AD96C14AF}"/>
          </ac:picMkLst>
        </pc:picChg>
        <pc:picChg chg="add mod">
          <ac:chgData name="Ulf Liebal" userId="294b3999772e6136" providerId="Windows Live" clId="Web-{ECD3B006-E91D-4B59-A1C3-D049D3845028}" dt="2021-06-14T09:39:15.696" v="4" actId="1076"/>
          <ac:picMkLst>
            <pc:docMk/>
            <pc:sldMk cId="1550085289" sldId="267"/>
            <ac:picMk id="41" creationId="{BB709A6A-4B57-4006-A663-9D49FC6B9768}"/>
          </ac:picMkLst>
        </pc:picChg>
      </pc:sldChg>
      <pc:sldChg chg="del">
        <pc:chgData name="Ulf Liebal" userId="294b3999772e6136" providerId="Windows Live" clId="Web-{ECD3B006-E91D-4B59-A1C3-D049D3845028}" dt="2021-06-14T09:40:40.761" v="7"/>
        <pc:sldMkLst>
          <pc:docMk/>
          <pc:sldMk cId="3671425598" sldId="286"/>
        </pc:sldMkLst>
      </pc:sldChg>
    </pc:docChg>
  </pc:docChgLst>
  <pc:docChgLst>
    <pc:chgData name="Iris Broderius" userId="4ada1727-7035-47a6-b9bc-c62a2b0331fd" providerId="ADAL" clId="{BD3C8641-1FD4-5043-B351-9FF18BF3C455}"/>
    <pc:docChg chg="undo custSel modSld">
      <pc:chgData name="Iris Broderius" userId="4ada1727-7035-47a6-b9bc-c62a2b0331fd" providerId="ADAL" clId="{BD3C8641-1FD4-5043-B351-9FF18BF3C455}" dt="2020-06-17T12:27:44.911" v="203"/>
      <pc:docMkLst>
        <pc:docMk/>
      </pc:docMkLst>
      <pc:sldChg chg="addSp delSp">
        <pc:chgData name="Iris Broderius" userId="4ada1727-7035-47a6-b9bc-c62a2b0331fd" providerId="ADAL" clId="{BD3C8641-1FD4-5043-B351-9FF18BF3C455}" dt="2020-06-17T09:02:36.200" v="71"/>
        <pc:sldMkLst>
          <pc:docMk/>
          <pc:sldMk cId="1415868998" sldId="257"/>
        </pc:sldMkLst>
        <pc:grpChg chg="add del">
          <ac:chgData name="Iris Broderius" userId="4ada1727-7035-47a6-b9bc-c62a2b0331fd" providerId="ADAL" clId="{BD3C8641-1FD4-5043-B351-9FF18BF3C455}" dt="2020-06-17T09:01:17.338" v="6"/>
          <ac:grpSpMkLst>
            <pc:docMk/>
            <pc:sldMk cId="1415868998" sldId="257"/>
            <ac:grpSpMk id="6" creationId="{7E079C8D-0598-C749-8600-F1E827F6E36A}"/>
          </ac:grpSpMkLst>
        </pc:grpChg>
        <pc:grpChg chg="add del">
          <ac:chgData name="Iris Broderius" userId="4ada1727-7035-47a6-b9bc-c62a2b0331fd" providerId="ADAL" clId="{BD3C8641-1FD4-5043-B351-9FF18BF3C455}" dt="2020-06-17T09:01:16.797" v="5"/>
          <ac:grpSpMkLst>
            <pc:docMk/>
            <pc:sldMk cId="1415868998" sldId="257"/>
            <ac:grpSpMk id="8" creationId="{7E50635C-7D61-644F-8946-09FFC1AA3A53}"/>
          </ac:grpSpMkLst>
        </pc:grpChg>
        <pc:grpChg chg="add del">
          <ac:chgData name="Iris Broderius" userId="4ada1727-7035-47a6-b9bc-c62a2b0331fd" providerId="ADAL" clId="{BD3C8641-1FD4-5043-B351-9FF18BF3C455}" dt="2020-06-17T09:01:23.798" v="12"/>
          <ac:grpSpMkLst>
            <pc:docMk/>
            <pc:sldMk cId="1415868998" sldId="257"/>
            <ac:grpSpMk id="11" creationId="{118D8A77-AF48-FF47-AFFA-FE0DD736F2F8}"/>
          </ac:grpSpMkLst>
        </pc:grpChg>
        <pc:grpChg chg="add del">
          <ac:chgData name="Iris Broderius" userId="4ada1727-7035-47a6-b9bc-c62a2b0331fd" providerId="ADAL" clId="{BD3C8641-1FD4-5043-B351-9FF18BF3C455}" dt="2020-06-17T09:01:25.347" v="15"/>
          <ac:grpSpMkLst>
            <pc:docMk/>
            <pc:sldMk cId="1415868998" sldId="257"/>
            <ac:grpSpMk id="13" creationId="{CAF2E9AA-8B5D-6C44-8FD6-F26C12FD5EA6}"/>
          </ac:grpSpMkLst>
        </pc:grpChg>
        <pc:grpChg chg="add del">
          <ac:chgData name="Iris Broderius" userId="4ada1727-7035-47a6-b9bc-c62a2b0331fd" providerId="ADAL" clId="{BD3C8641-1FD4-5043-B351-9FF18BF3C455}" dt="2020-06-17T09:01:31.083" v="20"/>
          <ac:grpSpMkLst>
            <pc:docMk/>
            <pc:sldMk cId="1415868998" sldId="257"/>
            <ac:grpSpMk id="16" creationId="{C010185F-F979-1440-B38A-FA7BF746DFF0}"/>
          </ac:grpSpMkLst>
        </pc:grpChg>
        <pc:grpChg chg="add del">
          <ac:chgData name="Iris Broderius" userId="4ada1727-7035-47a6-b9bc-c62a2b0331fd" providerId="ADAL" clId="{BD3C8641-1FD4-5043-B351-9FF18BF3C455}" dt="2020-06-17T09:01:27.567" v="18"/>
          <ac:grpSpMkLst>
            <pc:docMk/>
            <pc:sldMk cId="1415868998" sldId="257"/>
            <ac:grpSpMk id="18" creationId="{DBBFB75A-4BAF-0A4B-AC48-F663B6AA4D39}"/>
          </ac:grpSpMkLst>
        </pc:grpChg>
        <pc:grpChg chg="add del">
          <ac:chgData name="Iris Broderius" userId="4ada1727-7035-47a6-b9bc-c62a2b0331fd" providerId="ADAL" clId="{BD3C8641-1FD4-5043-B351-9FF18BF3C455}" dt="2020-06-17T09:02:00.240" v="34"/>
          <ac:grpSpMkLst>
            <pc:docMk/>
            <pc:sldMk cId="1415868998" sldId="257"/>
            <ac:grpSpMk id="20" creationId="{DC036CF8-C949-0B40-BCF0-7827B0CC4768}"/>
          </ac:grpSpMkLst>
        </pc:grpChg>
        <pc:grpChg chg="add del">
          <ac:chgData name="Iris Broderius" userId="4ada1727-7035-47a6-b9bc-c62a2b0331fd" providerId="ADAL" clId="{BD3C8641-1FD4-5043-B351-9FF18BF3C455}" dt="2020-06-17T09:02:00.240" v="34"/>
          <ac:grpSpMkLst>
            <pc:docMk/>
            <pc:sldMk cId="1415868998" sldId="257"/>
            <ac:grpSpMk id="23" creationId="{08835381-67F2-5B41-A351-DE136D563FC4}"/>
          </ac:grpSpMkLst>
        </pc:grpChg>
        <pc:grpChg chg="add del">
          <ac:chgData name="Iris Broderius" userId="4ada1727-7035-47a6-b9bc-c62a2b0331fd" providerId="ADAL" clId="{BD3C8641-1FD4-5043-B351-9FF18BF3C455}" dt="2020-06-17T09:02:00.240" v="34"/>
          <ac:grpSpMkLst>
            <pc:docMk/>
            <pc:sldMk cId="1415868998" sldId="257"/>
            <ac:grpSpMk id="28" creationId="{2A2FF98B-E940-014C-8FE6-CD7AB2B4E80D}"/>
          </ac:grpSpMkLst>
        </pc:grpChg>
        <pc:grpChg chg="add del">
          <ac:chgData name="Iris Broderius" userId="4ada1727-7035-47a6-b9bc-c62a2b0331fd" providerId="ADAL" clId="{BD3C8641-1FD4-5043-B351-9FF18BF3C455}" dt="2020-06-17T09:01:52.952" v="32"/>
          <ac:grpSpMkLst>
            <pc:docMk/>
            <pc:sldMk cId="1415868998" sldId="257"/>
            <ac:grpSpMk id="30" creationId="{91F22694-13FD-9240-BB1A-2F7B56B4E199}"/>
          </ac:grpSpMkLst>
        </pc:grpChg>
        <pc:grpChg chg="add">
          <ac:chgData name="Iris Broderius" userId="4ada1727-7035-47a6-b9bc-c62a2b0331fd" providerId="ADAL" clId="{BD3C8641-1FD4-5043-B351-9FF18BF3C455}" dt="2020-06-17T09:02:00.240" v="34"/>
          <ac:grpSpMkLst>
            <pc:docMk/>
            <pc:sldMk cId="1415868998" sldId="257"/>
            <ac:grpSpMk id="32" creationId="{0DBABEE8-65F4-4C43-9B0D-BDC40809D7DB}"/>
          </ac:grpSpMkLst>
        </pc:grpChg>
        <pc:grpChg chg="add del">
          <ac:chgData name="Iris Broderius" userId="4ada1727-7035-47a6-b9bc-c62a2b0331fd" providerId="ADAL" clId="{BD3C8641-1FD4-5043-B351-9FF18BF3C455}" dt="2020-06-17T09:02:07.707" v="38"/>
          <ac:grpSpMkLst>
            <pc:docMk/>
            <pc:sldMk cId="1415868998" sldId="257"/>
            <ac:grpSpMk id="35" creationId="{C8B3B9AA-36A0-3C4A-95C0-B79B68DE3104}"/>
          </ac:grpSpMkLst>
        </pc:grpChg>
        <pc:grpChg chg="add del">
          <ac:chgData name="Iris Broderius" userId="4ada1727-7035-47a6-b9bc-c62a2b0331fd" providerId="ADAL" clId="{BD3C8641-1FD4-5043-B351-9FF18BF3C455}" dt="2020-06-17T09:02:14.073" v="43"/>
          <ac:grpSpMkLst>
            <pc:docMk/>
            <pc:sldMk cId="1415868998" sldId="257"/>
            <ac:grpSpMk id="38" creationId="{99DF9538-E4E1-B34E-B191-7F12061FE367}"/>
          </ac:grpSpMkLst>
        </pc:grpChg>
        <pc:grpChg chg="add del">
          <ac:chgData name="Iris Broderius" userId="4ada1727-7035-47a6-b9bc-c62a2b0331fd" providerId="ADAL" clId="{BD3C8641-1FD4-5043-B351-9FF18BF3C455}" dt="2020-06-17T09:02:18.334" v="49"/>
          <ac:grpSpMkLst>
            <pc:docMk/>
            <pc:sldMk cId="1415868998" sldId="257"/>
            <ac:grpSpMk id="40" creationId="{433AD543-A93A-E54E-AD54-45D0971A453B}"/>
          </ac:grpSpMkLst>
        </pc:grpChg>
        <pc:grpChg chg="add del">
          <ac:chgData name="Iris Broderius" userId="4ada1727-7035-47a6-b9bc-c62a2b0331fd" providerId="ADAL" clId="{BD3C8641-1FD4-5043-B351-9FF18BF3C455}" dt="2020-06-17T09:02:19.159" v="51"/>
          <ac:grpSpMkLst>
            <pc:docMk/>
            <pc:sldMk cId="1415868998" sldId="257"/>
            <ac:grpSpMk id="46" creationId="{23D2E463-EFF1-EF41-B7EE-387C0CA1E3BF}"/>
          </ac:grpSpMkLst>
        </pc:grpChg>
        <pc:grpChg chg="add del">
          <ac:chgData name="Iris Broderius" userId="4ada1727-7035-47a6-b9bc-c62a2b0331fd" providerId="ADAL" clId="{BD3C8641-1FD4-5043-B351-9FF18BF3C455}" dt="2020-06-17T09:02:25.787" v="56"/>
          <ac:grpSpMkLst>
            <pc:docMk/>
            <pc:sldMk cId="1415868998" sldId="257"/>
            <ac:grpSpMk id="48" creationId="{E1AC77DD-8A64-A94B-A6D5-673A41780467}"/>
          </ac:grpSpMkLst>
        </pc:grpChg>
        <pc:grpChg chg="add del">
          <ac:chgData name="Iris Broderius" userId="4ada1727-7035-47a6-b9bc-c62a2b0331fd" providerId="ADAL" clId="{BD3C8641-1FD4-5043-B351-9FF18BF3C455}" dt="2020-06-17T09:02:21.569" v="54"/>
          <ac:grpSpMkLst>
            <pc:docMk/>
            <pc:sldMk cId="1415868998" sldId="257"/>
            <ac:grpSpMk id="50" creationId="{E901B5A3-0E5F-B146-BE13-CA1EE5810642}"/>
          </ac:grpSpMkLst>
        </pc:grpChg>
        <pc:grpChg chg="add del">
          <ac:chgData name="Iris Broderius" userId="4ada1727-7035-47a6-b9bc-c62a2b0331fd" providerId="ADAL" clId="{BD3C8641-1FD4-5043-B351-9FF18BF3C455}" dt="2020-06-17T09:02:29.268" v="60"/>
          <ac:grpSpMkLst>
            <pc:docMk/>
            <pc:sldMk cId="1415868998" sldId="257"/>
            <ac:grpSpMk id="52" creationId="{1DCCFED8-3290-F24A-9CD2-0C8060A6564D}"/>
          </ac:grpSpMkLst>
        </pc:grpChg>
        <pc:grpChg chg="add del">
          <ac:chgData name="Iris Broderius" userId="4ada1727-7035-47a6-b9bc-c62a2b0331fd" providerId="ADAL" clId="{BD3C8641-1FD4-5043-B351-9FF18BF3C455}" dt="2020-06-17T09:02:30.905" v="62"/>
          <ac:grpSpMkLst>
            <pc:docMk/>
            <pc:sldMk cId="1415868998" sldId="257"/>
            <ac:grpSpMk id="56" creationId="{A6373762-F961-B046-881F-1A737D10ECA0}"/>
          </ac:grpSpMkLst>
        </pc:grpChg>
        <pc:grpChg chg="add del">
          <ac:chgData name="Iris Broderius" userId="4ada1727-7035-47a6-b9bc-c62a2b0331fd" providerId="ADAL" clId="{BD3C8641-1FD4-5043-B351-9FF18BF3C455}" dt="2020-06-17T09:02:33.029" v="64"/>
          <ac:grpSpMkLst>
            <pc:docMk/>
            <pc:sldMk cId="1415868998" sldId="257"/>
            <ac:grpSpMk id="58" creationId="{74AD512F-BB6A-B640-AB01-6C01BB5BC9C6}"/>
          </ac:grpSpMkLst>
        </pc:grpChg>
        <pc:grpChg chg="add del">
          <ac:chgData name="Iris Broderius" userId="4ada1727-7035-47a6-b9bc-c62a2b0331fd" providerId="ADAL" clId="{BD3C8641-1FD4-5043-B351-9FF18BF3C455}" dt="2020-06-17T09:02:33.758" v="66"/>
          <ac:grpSpMkLst>
            <pc:docMk/>
            <pc:sldMk cId="1415868998" sldId="257"/>
            <ac:grpSpMk id="60" creationId="{67B7A87A-CC72-B748-BE4F-80F1E11763E7}"/>
          </ac:grpSpMkLst>
        </pc:grpChg>
        <pc:grpChg chg="add del">
          <ac:chgData name="Iris Broderius" userId="4ada1727-7035-47a6-b9bc-c62a2b0331fd" providerId="ADAL" clId="{BD3C8641-1FD4-5043-B351-9FF18BF3C455}" dt="2020-06-17T09:02:34.848" v="68"/>
          <ac:grpSpMkLst>
            <pc:docMk/>
            <pc:sldMk cId="1415868998" sldId="257"/>
            <ac:grpSpMk id="62" creationId="{5031A05D-91E3-E343-9311-5E8F1E5D2946}"/>
          </ac:grpSpMkLst>
        </pc:grpChg>
        <pc:grpChg chg="add del">
          <ac:chgData name="Iris Broderius" userId="4ada1727-7035-47a6-b9bc-c62a2b0331fd" providerId="ADAL" clId="{BD3C8641-1FD4-5043-B351-9FF18BF3C455}" dt="2020-06-17T09:02:36.200" v="71"/>
          <ac:grpSpMkLst>
            <pc:docMk/>
            <pc:sldMk cId="1415868998" sldId="257"/>
            <ac:grpSpMk id="64" creationId="{195DE738-A4E3-9441-B297-28ED24F7753C}"/>
          </ac:grpSpMkLst>
        </pc:grpChg>
        <pc:grpChg chg="add">
          <ac:chgData name="Iris Broderius" userId="4ada1727-7035-47a6-b9bc-c62a2b0331fd" providerId="ADAL" clId="{BD3C8641-1FD4-5043-B351-9FF18BF3C455}" dt="2020-06-17T09:02:36.200" v="71"/>
          <ac:grpSpMkLst>
            <pc:docMk/>
            <pc:sldMk cId="1415868998" sldId="257"/>
            <ac:grpSpMk id="67" creationId="{489B215A-9C2D-C648-B533-71AD25FA179C}"/>
          </ac:grpSpMkLst>
        </pc:grpChg>
        <pc:inkChg chg="add del topLvl">
          <ac:chgData name="Iris Broderius" userId="4ada1727-7035-47a6-b9bc-c62a2b0331fd" providerId="ADAL" clId="{BD3C8641-1FD4-5043-B351-9FF18BF3C455}" dt="2020-06-17T09:01:18.430" v="7"/>
          <ac:inkMkLst>
            <pc:docMk/>
            <pc:sldMk cId="1415868998" sldId="257"/>
            <ac:inkMk id="4" creationId="{F4C2FFA2-A251-DC4E-A5B4-BC44EF773EF1}"/>
          </ac:inkMkLst>
        </pc:inkChg>
        <pc:inkChg chg="add del topLvl">
          <ac:chgData name="Iris Broderius" userId="4ada1727-7035-47a6-b9bc-c62a2b0331fd" providerId="ADAL" clId="{BD3C8641-1FD4-5043-B351-9FF18BF3C455}" dt="2020-06-17T09:01:17.338" v="6"/>
          <ac:inkMkLst>
            <pc:docMk/>
            <pc:sldMk cId="1415868998" sldId="257"/>
            <ac:inkMk id="5" creationId="{F050F721-D150-F84C-82DD-942ADF6A52E3}"/>
          </ac:inkMkLst>
        </pc:inkChg>
        <pc:inkChg chg="add del topLvl">
          <ac:chgData name="Iris Broderius" userId="4ada1727-7035-47a6-b9bc-c62a2b0331fd" providerId="ADAL" clId="{BD3C8641-1FD4-5043-B351-9FF18BF3C455}" dt="2020-06-17T09:01:16.797" v="5"/>
          <ac:inkMkLst>
            <pc:docMk/>
            <pc:sldMk cId="1415868998" sldId="257"/>
            <ac:inkMk id="7" creationId="{AE31EFC1-3962-5045-92DD-95F5CF164E38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9" creationId="{7BDF1F84-CAA8-214D-B253-7E19486D0FAC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10" creationId="{3A51F60E-8B91-144E-92EB-FBC80AF841DA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12" creationId="{0627B80F-F2AC-CD4E-9378-269CC35FD7D9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14" creationId="{DE4B0DB9-EE44-954E-AD31-C2A3DF9FA49F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15" creationId="{20C3EA71-15BE-7F4C-BA3E-5AECBF5AAA0C}"/>
          </ac:inkMkLst>
        </pc:inkChg>
        <pc:inkChg chg="add del topLvl">
          <ac:chgData name="Iris Broderius" userId="4ada1727-7035-47a6-b9bc-c62a2b0331fd" providerId="ADAL" clId="{BD3C8641-1FD4-5043-B351-9FF18BF3C455}" dt="2020-06-17T09:01:27.567" v="18"/>
          <ac:inkMkLst>
            <pc:docMk/>
            <pc:sldMk cId="1415868998" sldId="257"/>
            <ac:inkMk id="17" creationId="{AC8BFB17-D778-6240-9D08-591321A6CA1F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19" creationId="{1D6D6EA8-0A20-5C41-B0A8-6CD7932286E1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21" creationId="{AC0917AF-5D3C-9442-96AA-EB72F98945C1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22" creationId="{C97E7D4A-BDC3-1843-8A66-AF7B9FECCC05}"/>
          </ac:inkMkLst>
        </pc:inkChg>
        <pc:inkChg chg="add del">
          <ac:chgData name="Iris Broderius" userId="4ada1727-7035-47a6-b9bc-c62a2b0331fd" providerId="ADAL" clId="{BD3C8641-1FD4-5043-B351-9FF18BF3C455}" dt="2020-06-17T09:01:45.920" v="25"/>
          <ac:inkMkLst>
            <pc:docMk/>
            <pc:sldMk cId="1415868998" sldId="257"/>
            <ac:inkMk id="24" creationId="{79459FDC-574C-A047-BF98-946A6449C701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25" creationId="{7EB8447B-3507-0F48-A29C-192F72A754C9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26" creationId="{FD29A4D3-2CB3-3B4D-A235-A868CFDA094C}"/>
          </ac:inkMkLst>
        </pc:inkChg>
        <pc:inkChg chg="add topLvl">
          <ac:chgData name="Iris Broderius" userId="4ada1727-7035-47a6-b9bc-c62a2b0331fd" providerId="ADAL" clId="{BD3C8641-1FD4-5043-B351-9FF18BF3C455}" dt="2020-06-17T09:02:00.240" v="34"/>
          <ac:inkMkLst>
            <pc:docMk/>
            <pc:sldMk cId="1415868998" sldId="257"/>
            <ac:inkMk id="27" creationId="{A5C89CEC-1F56-CE4B-A120-CC85FDABF810}"/>
          </ac:inkMkLst>
        </pc:inkChg>
        <pc:inkChg chg="add del topLvl">
          <ac:chgData name="Iris Broderius" userId="4ada1727-7035-47a6-b9bc-c62a2b0331fd" providerId="ADAL" clId="{BD3C8641-1FD4-5043-B351-9FF18BF3C455}" dt="2020-06-17T09:01:52.952" v="32"/>
          <ac:inkMkLst>
            <pc:docMk/>
            <pc:sldMk cId="1415868998" sldId="257"/>
            <ac:inkMk id="29" creationId="{0189787A-BEDD-0342-AA50-D748AB01586F}"/>
          </ac:inkMkLst>
        </pc:inkChg>
        <pc:inkChg chg="add">
          <ac:chgData name="Iris Broderius" userId="4ada1727-7035-47a6-b9bc-c62a2b0331fd" providerId="ADAL" clId="{BD3C8641-1FD4-5043-B351-9FF18BF3C455}" dt="2020-06-17T09:01:59.686" v="33"/>
          <ac:inkMkLst>
            <pc:docMk/>
            <pc:sldMk cId="1415868998" sldId="257"/>
            <ac:inkMk id="31" creationId="{810A1399-B106-1147-B96A-9634CCFF8FDB}"/>
          </ac:inkMkLst>
        </pc:inkChg>
        <pc:inkChg chg="add topLvl">
          <ac:chgData name="Iris Broderius" userId="4ada1727-7035-47a6-b9bc-c62a2b0331fd" providerId="ADAL" clId="{BD3C8641-1FD4-5043-B351-9FF18BF3C455}" dt="2020-06-17T09:02:07.707" v="38"/>
          <ac:inkMkLst>
            <pc:docMk/>
            <pc:sldMk cId="1415868998" sldId="257"/>
            <ac:inkMk id="33" creationId="{0F4BC220-BCBC-6B45-AA5D-93FD1AE6502C}"/>
          </ac:inkMkLst>
        </pc:inkChg>
        <pc:inkChg chg="add del topLvl">
          <ac:chgData name="Iris Broderius" userId="4ada1727-7035-47a6-b9bc-c62a2b0331fd" providerId="ADAL" clId="{BD3C8641-1FD4-5043-B351-9FF18BF3C455}" dt="2020-06-17T09:02:07.707" v="38"/>
          <ac:inkMkLst>
            <pc:docMk/>
            <pc:sldMk cId="1415868998" sldId="257"/>
            <ac:inkMk id="34" creationId="{91DF3A4A-8195-B548-A536-0D4D849C399E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36" creationId="{A4F36AA6-913F-A74F-9B5B-B06269EB8DB2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37" creationId="{F9AFC73F-6734-2A4B-B898-61CD22346319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39" creationId="{03E26271-7AB1-914F-9DA3-CAFA7582E9DD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41" creationId="{D0C20EB9-EA63-4E46-B322-8E3B54739EF3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42" creationId="{F841E112-FB02-CB42-A012-1ABD01677911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43" creationId="{3D284E5E-BB83-604D-8508-D959960DBD65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44" creationId="{BC39DF69-D79E-7549-8CB1-D9D00FEA72CA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45" creationId="{AF905584-1D10-1242-81D1-6C13F78B82D5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47" creationId="{939CE37B-EC93-AC4F-95B7-043A88F0EC23}"/>
          </ac:inkMkLst>
        </pc:inkChg>
        <pc:inkChg chg="add del topLvl">
          <ac:chgData name="Iris Broderius" userId="4ada1727-7035-47a6-b9bc-c62a2b0331fd" providerId="ADAL" clId="{BD3C8641-1FD4-5043-B351-9FF18BF3C455}" dt="2020-06-17T09:02:21.569" v="54"/>
          <ac:inkMkLst>
            <pc:docMk/>
            <pc:sldMk cId="1415868998" sldId="257"/>
            <ac:inkMk id="49" creationId="{CE8FD96E-7342-484E-AAB1-7F967F7AAD7A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51" creationId="{911540A4-8F6D-7842-A02D-46374A8316EC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53" creationId="{28BB2A89-2B52-DD44-9889-6101CD091DF9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54" creationId="{E1E7853E-A670-4F48-8D18-E8FC9F6A5BE5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55" creationId="{1A8D5B30-92EA-3B46-A1E2-2CC119C7482C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57" creationId="{9FC9C435-0D1F-9046-926B-CC80084E89EB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59" creationId="{92711158-1A56-7B41-B9DB-6A4352D4E54D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61" creationId="{632C8801-8685-A340-955E-580B6B20C0B4}"/>
          </ac:inkMkLst>
        </pc:inkChg>
        <pc:inkChg chg="add topLvl">
          <ac:chgData name="Iris Broderius" userId="4ada1727-7035-47a6-b9bc-c62a2b0331fd" providerId="ADAL" clId="{BD3C8641-1FD4-5043-B351-9FF18BF3C455}" dt="2020-06-17T09:02:36.200" v="71"/>
          <ac:inkMkLst>
            <pc:docMk/>
            <pc:sldMk cId="1415868998" sldId="257"/>
            <ac:inkMk id="63" creationId="{BC2C7E4A-8BBF-9D4F-A631-89B2C10FF437}"/>
          </ac:inkMkLst>
        </pc:inkChg>
        <pc:inkChg chg="add">
          <ac:chgData name="Iris Broderius" userId="4ada1727-7035-47a6-b9bc-c62a2b0331fd" providerId="ADAL" clId="{BD3C8641-1FD4-5043-B351-9FF18BF3C455}" dt="2020-06-17T09:02:35.153" v="69"/>
          <ac:inkMkLst>
            <pc:docMk/>
            <pc:sldMk cId="1415868998" sldId="257"/>
            <ac:inkMk id="65" creationId="{02C68A79-F5BF-9A4E-AF55-F71FE215B09E}"/>
          </ac:inkMkLst>
        </pc:inkChg>
        <pc:inkChg chg="add">
          <ac:chgData name="Iris Broderius" userId="4ada1727-7035-47a6-b9bc-c62a2b0331fd" providerId="ADAL" clId="{BD3C8641-1FD4-5043-B351-9FF18BF3C455}" dt="2020-06-17T09:02:35.588" v="70"/>
          <ac:inkMkLst>
            <pc:docMk/>
            <pc:sldMk cId="1415868998" sldId="257"/>
            <ac:inkMk id="66" creationId="{E37B5AB8-70A9-E745-AEA9-1762D89BF8C0}"/>
          </ac:inkMkLst>
        </pc:inkChg>
      </pc:sldChg>
      <pc:sldChg chg="addSp delSp modSp">
        <pc:chgData name="Iris Broderius" userId="4ada1727-7035-47a6-b9bc-c62a2b0331fd" providerId="ADAL" clId="{BD3C8641-1FD4-5043-B351-9FF18BF3C455}" dt="2020-06-17T12:27:44.911" v="203"/>
        <pc:sldMkLst>
          <pc:docMk/>
          <pc:sldMk cId="862437157" sldId="260"/>
        </pc:sldMkLst>
        <pc:spChg chg="mod">
          <ac:chgData name="Iris Broderius" userId="4ada1727-7035-47a6-b9bc-c62a2b0331fd" providerId="ADAL" clId="{BD3C8641-1FD4-5043-B351-9FF18BF3C455}" dt="2020-06-17T12:20:09.050" v="147" actId="1076"/>
          <ac:spMkLst>
            <pc:docMk/>
            <pc:sldMk cId="862437157" sldId="260"/>
            <ac:spMk id="3" creationId="{EBBB493F-1359-4FA7-A267-C085C14C2C26}"/>
          </ac:spMkLst>
        </pc:spChg>
        <pc:grpChg chg="add del">
          <ac:chgData name="Iris Broderius" userId="4ada1727-7035-47a6-b9bc-c62a2b0331fd" providerId="ADAL" clId="{BD3C8641-1FD4-5043-B351-9FF18BF3C455}" dt="2020-06-17T12:15:34.591" v="79"/>
          <ac:grpSpMkLst>
            <pc:docMk/>
            <pc:sldMk cId="862437157" sldId="260"/>
            <ac:grpSpMk id="10" creationId="{9CF32023-6D88-6041-B0F2-838467E82D3B}"/>
          </ac:grpSpMkLst>
        </pc:grpChg>
        <pc:grpChg chg="add del">
          <ac:chgData name="Iris Broderius" userId="4ada1727-7035-47a6-b9bc-c62a2b0331fd" providerId="ADAL" clId="{BD3C8641-1FD4-5043-B351-9FF18BF3C455}" dt="2020-06-17T12:27:28.308" v="189"/>
          <ac:grpSpMkLst>
            <pc:docMk/>
            <pc:sldMk cId="862437157" sldId="260"/>
            <ac:grpSpMk id="22" creationId="{7021B506-3540-5540-9535-E3AD9998E07F}"/>
          </ac:grpSpMkLst>
        </pc:grpChg>
        <pc:grpChg chg="add del">
          <ac:chgData name="Iris Broderius" userId="4ada1727-7035-47a6-b9bc-c62a2b0331fd" providerId="ADAL" clId="{BD3C8641-1FD4-5043-B351-9FF18BF3C455}" dt="2020-06-17T12:16:14.221" v="92"/>
          <ac:grpSpMkLst>
            <pc:docMk/>
            <pc:sldMk cId="862437157" sldId="260"/>
            <ac:grpSpMk id="25" creationId="{44BCA327-35F0-0745-A367-35C85B8AEB39}"/>
          </ac:grpSpMkLst>
        </pc:grpChg>
        <pc:grpChg chg="add del">
          <ac:chgData name="Iris Broderius" userId="4ada1727-7035-47a6-b9bc-c62a2b0331fd" providerId="ADAL" clId="{BD3C8641-1FD4-5043-B351-9FF18BF3C455}" dt="2020-06-17T12:27:44.911" v="203"/>
          <ac:grpSpMkLst>
            <pc:docMk/>
            <pc:sldMk cId="862437157" sldId="260"/>
            <ac:grpSpMk id="28" creationId="{AB7D8080-2702-3B4E-BE01-70FCA10C0D27}"/>
          </ac:grpSpMkLst>
        </pc:grpChg>
        <pc:grpChg chg="add del">
          <ac:chgData name="Iris Broderius" userId="4ada1727-7035-47a6-b9bc-c62a2b0331fd" providerId="ADAL" clId="{BD3C8641-1FD4-5043-B351-9FF18BF3C455}" dt="2020-06-17T12:17:32.927" v="114"/>
          <ac:grpSpMkLst>
            <pc:docMk/>
            <pc:sldMk cId="862437157" sldId="260"/>
            <ac:grpSpMk id="29" creationId="{8FD66FA9-A1CC-6545-A778-7EC95C0A25A2}"/>
          </ac:grpSpMkLst>
        </pc:grpChg>
        <pc:grpChg chg="add">
          <ac:chgData name="Iris Broderius" userId="4ada1727-7035-47a6-b9bc-c62a2b0331fd" providerId="ADAL" clId="{BD3C8641-1FD4-5043-B351-9FF18BF3C455}" dt="2020-06-17T12:17:00.976" v="106"/>
          <ac:grpSpMkLst>
            <pc:docMk/>
            <pc:sldMk cId="862437157" sldId="260"/>
            <ac:grpSpMk id="34" creationId="{F659A0D6-2205-AA43-9A5E-E22C67AFD02F}"/>
          </ac:grpSpMkLst>
        </pc:grpChg>
        <pc:grpChg chg="add">
          <ac:chgData name="Iris Broderius" userId="4ada1727-7035-47a6-b9bc-c62a2b0331fd" providerId="ADAL" clId="{BD3C8641-1FD4-5043-B351-9FF18BF3C455}" dt="2020-06-17T12:27:44.911" v="203"/>
          <ac:grpSpMkLst>
            <pc:docMk/>
            <pc:sldMk cId="862437157" sldId="260"/>
            <ac:grpSpMk id="37" creationId="{652E4BA8-835A-8247-966B-5281668D089B}"/>
          </ac:grpSpMkLst>
        </pc:grpChg>
        <pc:grpChg chg="add">
          <ac:chgData name="Iris Broderius" userId="4ada1727-7035-47a6-b9bc-c62a2b0331fd" providerId="ADAL" clId="{BD3C8641-1FD4-5043-B351-9FF18BF3C455}" dt="2020-06-17T12:17:54.606" v="128"/>
          <ac:grpSpMkLst>
            <pc:docMk/>
            <pc:sldMk cId="862437157" sldId="260"/>
            <ac:grpSpMk id="46" creationId="{09FBA33C-7268-CD4A-9556-4C2D972445D3}"/>
          </ac:grpSpMkLst>
        </pc:grpChg>
        <pc:grpChg chg="add del">
          <ac:chgData name="Iris Broderius" userId="4ada1727-7035-47a6-b9bc-c62a2b0331fd" providerId="ADAL" clId="{BD3C8641-1FD4-5043-B351-9FF18BF3C455}" dt="2020-06-17T12:19:15.998" v="145"/>
          <ac:grpSpMkLst>
            <pc:docMk/>
            <pc:sldMk cId="862437157" sldId="260"/>
            <ac:grpSpMk id="51" creationId="{B3DD6DB2-9B0D-5245-B8C2-24A2181AAADD}"/>
          </ac:grpSpMkLst>
        </pc:grpChg>
        <pc:grpChg chg="add">
          <ac:chgData name="Iris Broderius" userId="4ada1727-7035-47a6-b9bc-c62a2b0331fd" providerId="ADAL" clId="{BD3C8641-1FD4-5043-B351-9FF18BF3C455}" dt="2020-06-17T12:19:15.998" v="145"/>
          <ac:grpSpMkLst>
            <pc:docMk/>
            <pc:sldMk cId="862437157" sldId="260"/>
            <ac:grpSpMk id="59" creationId="{FBCDEF44-BC34-5B41-A0F4-8D622E7BFE0F}"/>
          </ac:grpSpMkLst>
        </pc:grpChg>
        <pc:grpChg chg="add">
          <ac:chgData name="Iris Broderius" userId="4ada1727-7035-47a6-b9bc-c62a2b0331fd" providerId="ADAL" clId="{BD3C8641-1FD4-5043-B351-9FF18BF3C455}" dt="2020-06-17T12:21:33.869" v="157"/>
          <ac:grpSpMkLst>
            <pc:docMk/>
            <pc:sldMk cId="862437157" sldId="260"/>
            <ac:grpSpMk id="68" creationId="{14C2592F-C3CD-D645-9441-52844EBA67AE}"/>
          </ac:grpSpMkLst>
        </pc:grpChg>
        <pc:grpChg chg="add del">
          <ac:chgData name="Iris Broderius" userId="4ada1727-7035-47a6-b9bc-c62a2b0331fd" providerId="ADAL" clId="{BD3C8641-1FD4-5043-B351-9FF18BF3C455}" dt="2020-06-17T12:22:34.694" v="170"/>
          <ac:grpSpMkLst>
            <pc:docMk/>
            <pc:sldMk cId="862437157" sldId="260"/>
            <ac:grpSpMk id="75" creationId="{71EB8144-259A-144C-81DB-E57CC94B3624}"/>
          </ac:grpSpMkLst>
        </pc:grpChg>
        <pc:grpChg chg="add del">
          <ac:chgData name="Iris Broderius" userId="4ada1727-7035-47a6-b9bc-c62a2b0331fd" providerId="ADAL" clId="{BD3C8641-1FD4-5043-B351-9FF18BF3C455}" dt="2020-06-17T12:26:23.902" v="176"/>
          <ac:grpSpMkLst>
            <pc:docMk/>
            <pc:sldMk cId="862437157" sldId="260"/>
            <ac:grpSpMk id="79" creationId="{E4583346-6B10-854C-8C30-D70A32A8D404}"/>
          </ac:grpSpMkLst>
        </pc:grpChg>
        <pc:picChg chg="mod">
          <ac:chgData name="Iris Broderius" userId="4ada1727-7035-47a6-b9bc-c62a2b0331fd" providerId="ADAL" clId="{BD3C8641-1FD4-5043-B351-9FF18BF3C455}" dt="2020-06-17T12:15:14.840" v="74" actId="1076"/>
          <ac:picMkLst>
            <pc:docMk/>
            <pc:sldMk cId="862437157" sldId="260"/>
            <ac:picMk id="5" creationId="{EA906BF2-0F74-49AA-B994-39B8A542600C}"/>
          </ac:picMkLst>
        </pc:picChg>
        <pc:inkChg chg="add del">
          <ac:chgData name="Iris Broderius" userId="4ada1727-7035-47a6-b9bc-c62a2b0331fd" providerId="ADAL" clId="{BD3C8641-1FD4-5043-B351-9FF18BF3C455}" dt="2020-06-17T12:15:17.186" v="75"/>
          <ac:inkMkLst>
            <pc:docMk/>
            <pc:sldMk cId="862437157" sldId="260"/>
            <ac:inkMk id="4" creationId="{1BD0685F-5B62-8C47-94B8-E16A7B8F7CB2}"/>
          </ac:inkMkLst>
        </pc:inkChg>
        <pc:inkChg chg="add del">
          <ac:chgData name="Iris Broderius" userId="4ada1727-7035-47a6-b9bc-c62a2b0331fd" providerId="ADAL" clId="{BD3C8641-1FD4-5043-B351-9FF18BF3C455}" dt="2020-06-17T12:27:01.027" v="179"/>
          <ac:inkMkLst>
            <pc:docMk/>
            <pc:sldMk cId="862437157" sldId="260"/>
            <ac:inkMk id="4" creationId="{A26DDA51-14F2-0042-84D9-FB7FA17FB4BD}"/>
          </ac:inkMkLst>
        </pc:inkChg>
        <pc:inkChg chg="add topLvl">
          <ac:chgData name="Iris Broderius" userId="4ada1727-7035-47a6-b9bc-c62a2b0331fd" providerId="ADAL" clId="{BD3C8641-1FD4-5043-B351-9FF18BF3C455}" dt="2020-06-17T12:15:34.591" v="79"/>
          <ac:inkMkLst>
            <pc:docMk/>
            <pc:sldMk cId="862437157" sldId="260"/>
            <ac:inkMk id="6" creationId="{F021CCE0-7E8B-214B-9F02-5F35634831FC}"/>
          </ac:inkMkLst>
        </pc:inkChg>
        <pc:inkChg chg="add del">
          <ac:chgData name="Iris Broderius" userId="4ada1727-7035-47a6-b9bc-c62a2b0331fd" providerId="ADAL" clId="{BD3C8641-1FD4-5043-B351-9FF18BF3C455}" dt="2020-06-17T12:27:12.890" v="181"/>
          <ac:inkMkLst>
            <pc:docMk/>
            <pc:sldMk cId="862437157" sldId="260"/>
            <ac:inkMk id="8" creationId="{B32D9C81-D636-E34E-8DD3-1D589FA74E55}"/>
          </ac:inkMkLst>
        </pc:inkChg>
        <pc:inkChg chg="add del topLvl">
          <ac:chgData name="Iris Broderius" userId="4ada1727-7035-47a6-b9bc-c62a2b0331fd" providerId="ADAL" clId="{BD3C8641-1FD4-5043-B351-9FF18BF3C455}" dt="2020-06-17T12:15:34.591" v="79"/>
          <ac:inkMkLst>
            <pc:docMk/>
            <pc:sldMk cId="862437157" sldId="260"/>
            <ac:inkMk id="8" creationId="{E50729E0-4A82-8E40-9FA0-D8F5DA6919CF}"/>
          </ac:inkMkLst>
        </pc:inkChg>
        <pc:inkChg chg="add">
          <ac:chgData name="Iris Broderius" userId="4ada1727-7035-47a6-b9bc-c62a2b0331fd" providerId="ADAL" clId="{BD3C8641-1FD4-5043-B351-9FF18BF3C455}" dt="2020-06-17T12:27:19.248" v="182"/>
          <ac:inkMkLst>
            <pc:docMk/>
            <pc:sldMk cId="862437157" sldId="260"/>
            <ac:inkMk id="10" creationId="{101389FB-C5B9-8147-899E-3CD8B86B1C46}"/>
          </ac:inkMkLst>
        </pc:inkChg>
        <pc:inkChg chg="add del topLvl">
          <ac:chgData name="Iris Broderius" userId="4ada1727-7035-47a6-b9bc-c62a2b0331fd" providerId="ADAL" clId="{BD3C8641-1FD4-5043-B351-9FF18BF3C455}" dt="2020-06-17T12:27:30.883" v="193"/>
          <ac:inkMkLst>
            <pc:docMk/>
            <pc:sldMk cId="862437157" sldId="260"/>
            <ac:inkMk id="16" creationId="{0AEBEDE0-29EA-C24D-B42F-CEEDC115AB3A}"/>
          </ac:inkMkLst>
        </pc:inkChg>
        <pc:inkChg chg="add del">
          <ac:chgData name="Iris Broderius" userId="4ada1727-7035-47a6-b9bc-c62a2b0331fd" providerId="ADAL" clId="{BD3C8641-1FD4-5043-B351-9FF18BF3C455}" dt="2020-06-17T12:15:38.592" v="81"/>
          <ac:inkMkLst>
            <pc:docMk/>
            <pc:sldMk cId="862437157" sldId="260"/>
            <ac:inkMk id="16" creationId="{A8517093-BD4F-D941-BD9B-F66DA256D6FF}"/>
          </ac:inkMkLst>
        </pc:inkChg>
        <pc:inkChg chg="add del topLvl">
          <ac:chgData name="Iris Broderius" userId="4ada1727-7035-47a6-b9bc-c62a2b0331fd" providerId="ADAL" clId="{BD3C8641-1FD4-5043-B351-9FF18BF3C455}" dt="2020-06-17T12:27:30.322" v="192"/>
          <ac:inkMkLst>
            <pc:docMk/>
            <pc:sldMk cId="862437157" sldId="260"/>
            <ac:inkMk id="17" creationId="{58E98577-705D-7D42-9D1C-1E3A0879C004}"/>
          </ac:inkMkLst>
        </pc:inkChg>
        <pc:inkChg chg="add del">
          <ac:chgData name="Iris Broderius" userId="4ada1727-7035-47a6-b9bc-c62a2b0331fd" providerId="ADAL" clId="{BD3C8641-1FD4-5043-B351-9FF18BF3C455}" dt="2020-06-17T12:15:42.500" v="83"/>
          <ac:inkMkLst>
            <pc:docMk/>
            <pc:sldMk cId="862437157" sldId="260"/>
            <ac:inkMk id="17" creationId="{F0CE7222-AF44-CC48-8E07-E7CD6C4D56C2}"/>
          </ac:inkMkLst>
        </pc:inkChg>
        <pc:inkChg chg="add del">
          <ac:chgData name="Iris Broderius" userId="4ada1727-7035-47a6-b9bc-c62a2b0331fd" providerId="ADAL" clId="{BD3C8641-1FD4-5043-B351-9FF18BF3C455}" dt="2020-06-17T12:17:32.940" v="117"/>
          <ac:inkMkLst>
            <pc:docMk/>
            <pc:sldMk cId="862437157" sldId="260"/>
            <ac:inkMk id="18" creationId="{47AEAC72-AE4B-B94C-ACC7-561ABD54457F}"/>
          </ac:inkMkLst>
        </pc:inkChg>
        <pc:inkChg chg="add del topLvl">
          <ac:chgData name="Iris Broderius" userId="4ada1727-7035-47a6-b9bc-c62a2b0331fd" providerId="ADAL" clId="{BD3C8641-1FD4-5043-B351-9FF18BF3C455}" dt="2020-06-17T12:27:29.779" v="191"/>
          <ac:inkMkLst>
            <pc:docMk/>
            <pc:sldMk cId="862437157" sldId="260"/>
            <ac:inkMk id="18" creationId="{B2115EA0-D845-764A-AF9D-7BE66AC28CE9}"/>
          </ac:inkMkLst>
        </pc:inkChg>
        <pc:inkChg chg="add mod">
          <ac:chgData name="Iris Broderius" userId="4ada1727-7035-47a6-b9bc-c62a2b0331fd" providerId="ADAL" clId="{BD3C8641-1FD4-5043-B351-9FF18BF3C455}" dt="2020-06-17T12:16:42.343" v="101" actId="1076"/>
          <ac:inkMkLst>
            <pc:docMk/>
            <pc:sldMk cId="862437157" sldId="260"/>
            <ac:inkMk id="19" creationId="{2017B8B7-C426-4D4A-AA63-ACD6B6CF5D83}"/>
          </ac:inkMkLst>
        </pc:inkChg>
        <pc:inkChg chg="add del topLvl">
          <ac:chgData name="Iris Broderius" userId="4ada1727-7035-47a6-b9bc-c62a2b0331fd" providerId="ADAL" clId="{BD3C8641-1FD4-5043-B351-9FF18BF3C455}" dt="2020-06-17T12:17:32.934" v="116"/>
          <ac:inkMkLst>
            <pc:docMk/>
            <pc:sldMk cId="862437157" sldId="260"/>
            <ac:inkMk id="20" creationId="{1146CA28-689D-5945-A277-7BCBAD08C0BC}"/>
          </ac:inkMkLst>
        </pc:inkChg>
        <pc:inkChg chg="add del topLvl">
          <ac:chgData name="Iris Broderius" userId="4ada1727-7035-47a6-b9bc-c62a2b0331fd" providerId="ADAL" clId="{BD3C8641-1FD4-5043-B351-9FF18BF3C455}" dt="2020-06-17T12:27:29.279" v="190"/>
          <ac:inkMkLst>
            <pc:docMk/>
            <pc:sldMk cId="862437157" sldId="260"/>
            <ac:inkMk id="20" creationId="{12BD197D-7AFE-3043-A6FC-04BB5392F52C}"/>
          </ac:inkMkLst>
        </pc:inkChg>
        <pc:inkChg chg="add del topLvl">
          <ac:chgData name="Iris Broderius" userId="4ada1727-7035-47a6-b9bc-c62a2b0331fd" providerId="ADAL" clId="{BD3C8641-1FD4-5043-B351-9FF18BF3C455}" dt="2020-06-17T12:16:15.830" v="95"/>
          <ac:inkMkLst>
            <pc:docMk/>
            <pc:sldMk cId="862437157" sldId="260"/>
            <ac:inkMk id="21" creationId="{09CD8852-E726-E045-8564-CC04BEA2AA55}"/>
          </ac:inkMkLst>
        </pc:inkChg>
        <pc:inkChg chg="add del topLvl">
          <ac:chgData name="Iris Broderius" userId="4ada1727-7035-47a6-b9bc-c62a2b0331fd" providerId="ADAL" clId="{BD3C8641-1FD4-5043-B351-9FF18BF3C455}" dt="2020-06-17T12:27:28.308" v="189"/>
          <ac:inkMkLst>
            <pc:docMk/>
            <pc:sldMk cId="862437157" sldId="260"/>
            <ac:inkMk id="21" creationId="{2853971D-B0BD-9E4F-97F2-09A1553900F6}"/>
          </ac:inkMkLst>
        </pc:inkChg>
        <pc:inkChg chg="add del topLvl">
          <ac:chgData name="Iris Broderius" userId="4ada1727-7035-47a6-b9bc-c62a2b0331fd" providerId="ADAL" clId="{BD3C8641-1FD4-5043-B351-9FF18BF3C455}" dt="2020-06-17T12:16:15.173" v="94"/>
          <ac:inkMkLst>
            <pc:docMk/>
            <pc:sldMk cId="862437157" sldId="260"/>
            <ac:inkMk id="22" creationId="{A49ADB58-721A-B047-8293-017DB622138A}"/>
          </ac:inkMkLst>
        </pc:inkChg>
        <pc:inkChg chg="add topLvl">
          <ac:chgData name="Iris Broderius" userId="4ada1727-7035-47a6-b9bc-c62a2b0331fd" providerId="ADAL" clId="{BD3C8641-1FD4-5043-B351-9FF18BF3C455}" dt="2020-06-17T12:27:44.911" v="203"/>
          <ac:inkMkLst>
            <pc:docMk/>
            <pc:sldMk cId="862437157" sldId="260"/>
            <ac:inkMk id="23" creationId="{B300785C-98C7-9544-8807-492099BE3377}"/>
          </ac:inkMkLst>
        </pc:inkChg>
        <pc:inkChg chg="add del topLvl">
          <ac:chgData name="Iris Broderius" userId="4ada1727-7035-47a6-b9bc-c62a2b0331fd" providerId="ADAL" clId="{BD3C8641-1FD4-5043-B351-9FF18BF3C455}" dt="2020-06-17T12:16:14.678" v="93"/>
          <ac:inkMkLst>
            <pc:docMk/>
            <pc:sldMk cId="862437157" sldId="260"/>
            <ac:inkMk id="23" creationId="{D7702542-1869-5649-84BE-3CEA780A65BE}"/>
          </ac:inkMkLst>
        </pc:inkChg>
        <pc:inkChg chg="add topLvl">
          <ac:chgData name="Iris Broderius" userId="4ada1727-7035-47a6-b9bc-c62a2b0331fd" providerId="ADAL" clId="{BD3C8641-1FD4-5043-B351-9FF18BF3C455}" dt="2020-06-17T12:27:44.911" v="203"/>
          <ac:inkMkLst>
            <pc:docMk/>
            <pc:sldMk cId="862437157" sldId="260"/>
            <ac:inkMk id="24" creationId="{9F7E9150-8C2A-0F40-9302-298939649F88}"/>
          </ac:inkMkLst>
        </pc:inkChg>
        <pc:inkChg chg="add del topLvl">
          <ac:chgData name="Iris Broderius" userId="4ada1727-7035-47a6-b9bc-c62a2b0331fd" providerId="ADAL" clId="{BD3C8641-1FD4-5043-B351-9FF18BF3C455}" dt="2020-06-17T12:16:14.221" v="92"/>
          <ac:inkMkLst>
            <pc:docMk/>
            <pc:sldMk cId="862437157" sldId="260"/>
            <ac:inkMk id="24" creationId="{C3AE3BB7-D6C2-294C-B26D-A746675848BD}"/>
          </ac:inkMkLst>
        </pc:inkChg>
        <pc:inkChg chg="add topLvl">
          <ac:chgData name="Iris Broderius" userId="4ada1727-7035-47a6-b9bc-c62a2b0331fd" providerId="ADAL" clId="{BD3C8641-1FD4-5043-B351-9FF18BF3C455}" dt="2020-06-17T12:27:44.911" v="203"/>
          <ac:inkMkLst>
            <pc:docMk/>
            <pc:sldMk cId="862437157" sldId="260"/>
            <ac:inkMk id="25" creationId="{24EE7FA0-6AEA-9246-8A20-6C5668245B84}"/>
          </ac:inkMkLst>
        </pc:inkChg>
        <pc:inkChg chg="add del">
          <ac:chgData name="Iris Broderius" userId="4ada1727-7035-47a6-b9bc-c62a2b0331fd" providerId="ADAL" clId="{BD3C8641-1FD4-5043-B351-9FF18BF3C455}" dt="2020-06-17T12:17:24.257" v="107"/>
          <ac:inkMkLst>
            <pc:docMk/>
            <pc:sldMk cId="862437157" sldId="260"/>
            <ac:inkMk id="26" creationId="{D22C2443-BE46-3545-B0D5-3E7157DC7CA6}"/>
          </ac:inkMkLst>
        </pc:inkChg>
        <pc:inkChg chg="add topLvl">
          <ac:chgData name="Iris Broderius" userId="4ada1727-7035-47a6-b9bc-c62a2b0331fd" providerId="ADAL" clId="{BD3C8641-1FD4-5043-B351-9FF18BF3C455}" dt="2020-06-17T12:27:44.911" v="203"/>
          <ac:inkMkLst>
            <pc:docMk/>
            <pc:sldMk cId="862437157" sldId="260"/>
            <ac:inkMk id="26" creationId="{EA70B37C-D2D3-EB47-A0EE-5BF869860E0E}"/>
          </ac:inkMkLst>
        </pc:inkChg>
        <pc:inkChg chg="add topLvl">
          <ac:chgData name="Iris Broderius" userId="4ada1727-7035-47a6-b9bc-c62a2b0331fd" providerId="ADAL" clId="{BD3C8641-1FD4-5043-B351-9FF18BF3C455}" dt="2020-06-17T12:27:44.911" v="203"/>
          <ac:inkMkLst>
            <pc:docMk/>
            <pc:sldMk cId="862437157" sldId="260"/>
            <ac:inkMk id="27" creationId="{19AB8503-734B-BC4C-86A5-795F4E18ECE3}"/>
          </ac:inkMkLst>
        </pc:inkChg>
        <pc:inkChg chg="add del topLvl">
          <ac:chgData name="Iris Broderius" userId="4ada1727-7035-47a6-b9bc-c62a2b0331fd" providerId="ADAL" clId="{BD3C8641-1FD4-5043-B351-9FF18BF3C455}" dt="2020-06-17T12:17:32.930" v="115"/>
          <ac:inkMkLst>
            <pc:docMk/>
            <pc:sldMk cId="862437157" sldId="260"/>
            <ac:inkMk id="27" creationId="{73AA3DBD-6FB9-E24A-A70D-A81540246557}"/>
          </ac:inkMkLst>
        </pc:inkChg>
        <pc:inkChg chg="add del topLvl">
          <ac:chgData name="Iris Broderius" userId="4ada1727-7035-47a6-b9bc-c62a2b0331fd" providerId="ADAL" clId="{BD3C8641-1FD4-5043-B351-9FF18BF3C455}" dt="2020-06-17T12:17:32.927" v="114"/>
          <ac:inkMkLst>
            <pc:docMk/>
            <pc:sldMk cId="862437157" sldId="260"/>
            <ac:inkMk id="28" creationId="{411C2CF3-E631-3842-9940-45A0F9A85417}"/>
          </ac:inkMkLst>
        </pc:inkChg>
        <pc:inkChg chg="add">
          <ac:chgData name="Iris Broderius" userId="4ada1727-7035-47a6-b9bc-c62a2b0331fd" providerId="ADAL" clId="{BD3C8641-1FD4-5043-B351-9FF18BF3C455}" dt="2020-06-17T12:27:42.925" v="200"/>
          <ac:inkMkLst>
            <pc:docMk/>
            <pc:sldMk cId="862437157" sldId="260"/>
            <ac:inkMk id="29" creationId="{489F2CC2-9F24-8A4E-897A-796C1118E437}"/>
          </ac:inkMkLst>
        </pc:inkChg>
        <pc:inkChg chg="add">
          <ac:chgData name="Iris Broderius" userId="4ada1727-7035-47a6-b9bc-c62a2b0331fd" providerId="ADAL" clId="{BD3C8641-1FD4-5043-B351-9FF18BF3C455}" dt="2020-06-17T12:16:49.836" v="102"/>
          <ac:inkMkLst>
            <pc:docMk/>
            <pc:sldMk cId="862437157" sldId="260"/>
            <ac:inkMk id="30" creationId="{FDA529FC-6D31-4040-A11F-1A9254D769A9}"/>
          </ac:inkMkLst>
        </pc:inkChg>
        <pc:inkChg chg="add">
          <ac:chgData name="Iris Broderius" userId="4ada1727-7035-47a6-b9bc-c62a2b0331fd" providerId="ADAL" clId="{BD3C8641-1FD4-5043-B351-9FF18BF3C455}" dt="2020-06-17T12:16:50.881" v="103"/>
          <ac:inkMkLst>
            <pc:docMk/>
            <pc:sldMk cId="862437157" sldId="260"/>
            <ac:inkMk id="31" creationId="{980CE611-362D-AD48-A5DD-D0FDA9BBD03E}"/>
          </ac:inkMkLst>
        </pc:inkChg>
        <pc:inkChg chg="add">
          <ac:chgData name="Iris Broderius" userId="4ada1727-7035-47a6-b9bc-c62a2b0331fd" providerId="ADAL" clId="{BD3C8641-1FD4-5043-B351-9FF18BF3C455}" dt="2020-06-17T12:16:51.846" v="104"/>
          <ac:inkMkLst>
            <pc:docMk/>
            <pc:sldMk cId="862437157" sldId="260"/>
            <ac:inkMk id="32" creationId="{8CDE1812-CF4F-FB4A-B84A-279054DDCBAC}"/>
          </ac:inkMkLst>
        </pc:inkChg>
        <pc:inkChg chg="add">
          <ac:chgData name="Iris Broderius" userId="4ada1727-7035-47a6-b9bc-c62a2b0331fd" providerId="ADAL" clId="{BD3C8641-1FD4-5043-B351-9FF18BF3C455}" dt="2020-06-17T12:17:00.158" v="105"/>
          <ac:inkMkLst>
            <pc:docMk/>
            <pc:sldMk cId="862437157" sldId="260"/>
            <ac:inkMk id="33" creationId="{D53D5E9E-B923-CF49-B241-7940F71F61CE}"/>
          </ac:inkMkLst>
        </pc:inkChg>
        <pc:inkChg chg="add del">
          <ac:chgData name="Iris Broderius" userId="4ada1727-7035-47a6-b9bc-c62a2b0331fd" providerId="ADAL" clId="{BD3C8641-1FD4-5043-B351-9FF18BF3C455}" dt="2020-06-17T12:17:34.895" v="118"/>
          <ac:inkMkLst>
            <pc:docMk/>
            <pc:sldMk cId="862437157" sldId="260"/>
            <ac:inkMk id="35" creationId="{6BFB27FD-7504-9D45-833D-D97B530A1C22}"/>
          </ac:inkMkLst>
        </pc:inkChg>
        <pc:inkChg chg="add">
          <ac:chgData name="Iris Broderius" userId="4ada1727-7035-47a6-b9bc-c62a2b0331fd" providerId="ADAL" clId="{BD3C8641-1FD4-5043-B351-9FF18BF3C455}" dt="2020-06-17T12:27:43.451" v="201"/>
          <ac:inkMkLst>
            <pc:docMk/>
            <pc:sldMk cId="862437157" sldId="260"/>
            <ac:inkMk id="35" creationId="{92703FB7-6781-AE4A-8C04-8D5BD895732B}"/>
          </ac:inkMkLst>
        </pc:inkChg>
        <pc:inkChg chg="add del">
          <ac:chgData name="Iris Broderius" userId="4ada1727-7035-47a6-b9bc-c62a2b0331fd" providerId="ADAL" clId="{BD3C8641-1FD4-5043-B351-9FF18BF3C455}" dt="2020-06-17T12:17:35.474" v="119"/>
          <ac:inkMkLst>
            <pc:docMk/>
            <pc:sldMk cId="862437157" sldId="260"/>
            <ac:inkMk id="36" creationId="{B15E9BA5-3B34-A847-8A94-8719F34030CA}"/>
          </ac:inkMkLst>
        </pc:inkChg>
        <pc:inkChg chg="add">
          <ac:chgData name="Iris Broderius" userId="4ada1727-7035-47a6-b9bc-c62a2b0331fd" providerId="ADAL" clId="{BD3C8641-1FD4-5043-B351-9FF18BF3C455}" dt="2020-06-17T12:27:43.965" v="202"/>
          <ac:inkMkLst>
            <pc:docMk/>
            <pc:sldMk cId="862437157" sldId="260"/>
            <ac:inkMk id="36" creationId="{D9236AE6-DF3D-384D-8D2C-E727D3FF81BA}"/>
          </ac:inkMkLst>
        </pc:inkChg>
        <pc:inkChg chg="add del">
          <ac:chgData name="Iris Broderius" userId="4ada1727-7035-47a6-b9bc-c62a2b0331fd" providerId="ADAL" clId="{BD3C8641-1FD4-5043-B351-9FF18BF3C455}" dt="2020-06-17T12:17:36.068" v="120"/>
          <ac:inkMkLst>
            <pc:docMk/>
            <pc:sldMk cId="862437157" sldId="260"/>
            <ac:inkMk id="37" creationId="{BEB4B391-559D-E94F-923E-C11433C8759B}"/>
          </ac:inkMkLst>
        </pc:inkChg>
        <pc:inkChg chg="add del">
          <ac:chgData name="Iris Broderius" userId="4ada1727-7035-47a6-b9bc-c62a2b0331fd" providerId="ADAL" clId="{BD3C8641-1FD4-5043-B351-9FF18BF3C455}" dt="2020-06-17T12:17:36.742" v="121"/>
          <ac:inkMkLst>
            <pc:docMk/>
            <pc:sldMk cId="862437157" sldId="260"/>
            <ac:inkMk id="38" creationId="{060F34A3-7609-5049-8D83-B3F313EB711C}"/>
          </ac:inkMkLst>
        </pc:inkChg>
        <pc:inkChg chg="add del">
          <ac:chgData name="Iris Broderius" userId="4ada1727-7035-47a6-b9bc-c62a2b0331fd" providerId="ADAL" clId="{BD3C8641-1FD4-5043-B351-9FF18BF3C455}" dt="2020-06-17T12:17:37.325" v="122"/>
          <ac:inkMkLst>
            <pc:docMk/>
            <pc:sldMk cId="862437157" sldId="260"/>
            <ac:inkMk id="39" creationId="{CDB71CD1-023A-364B-B1B8-6B7D8CDA81E1}"/>
          </ac:inkMkLst>
        </pc:inkChg>
        <pc:inkChg chg="add">
          <ac:chgData name="Iris Broderius" userId="4ada1727-7035-47a6-b9bc-c62a2b0331fd" providerId="ADAL" clId="{BD3C8641-1FD4-5043-B351-9FF18BF3C455}" dt="2020-06-17T12:17:37.325" v="122"/>
          <ac:inkMkLst>
            <pc:docMk/>
            <pc:sldMk cId="862437157" sldId="260"/>
            <ac:inkMk id="40" creationId="{1C58AF6A-04BB-FF4B-B96A-CA392A9E2524}"/>
          </ac:inkMkLst>
        </pc:inkChg>
        <pc:inkChg chg="add">
          <ac:chgData name="Iris Broderius" userId="4ada1727-7035-47a6-b9bc-c62a2b0331fd" providerId="ADAL" clId="{BD3C8641-1FD4-5043-B351-9FF18BF3C455}" dt="2020-06-17T12:17:42.340" v="123"/>
          <ac:inkMkLst>
            <pc:docMk/>
            <pc:sldMk cId="862437157" sldId="260"/>
            <ac:inkMk id="41" creationId="{CE6E11D2-7FC5-D34E-8CEC-B153D86A6334}"/>
          </ac:inkMkLst>
        </pc:inkChg>
        <pc:inkChg chg="add">
          <ac:chgData name="Iris Broderius" userId="4ada1727-7035-47a6-b9bc-c62a2b0331fd" providerId="ADAL" clId="{BD3C8641-1FD4-5043-B351-9FF18BF3C455}" dt="2020-06-17T12:17:43.675" v="124"/>
          <ac:inkMkLst>
            <pc:docMk/>
            <pc:sldMk cId="862437157" sldId="260"/>
            <ac:inkMk id="42" creationId="{C0BB89D9-31F5-0A45-94ED-5976C030F988}"/>
          </ac:inkMkLst>
        </pc:inkChg>
        <pc:inkChg chg="add">
          <ac:chgData name="Iris Broderius" userId="4ada1727-7035-47a6-b9bc-c62a2b0331fd" providerId="ADAL" clId="{BD3C8641-1FD4-5043-B351-9FF18BF3C455}" dt="2020-06-17T12:17:44.741" v="125"/>
          <ac:inkMkLst>
            <pc:docMk/>
            <pc:sldMk cId="862437157" sldId="260"/>
            <ac:inkMk id="43" creationId="{167513D0-2EF9-8243-B940-5F941071A2D6}"/>
          </ac:inkMkLst>
        </pc:inkChg>
        <pc:inkChg chg="add">
          <ac:chgData name="Iris Broderius" userId="4ada1727-7035-47a6-b9bc-c62a2b0331fd" providerId="ADAL" clId="{BD3C8641-1FD4-5043-B351-9FF18BF3C455}" dt="2020-06-17T12:17:45.908" v="126"/>
          <ac:inkMkLst>
            <pc:docMk/>
            <pc:sldMk cId="862437157" sldId="260"/>
            <ac:inkMk id="44" creationId="{ACBC61C2-8FAE-AA4E-9EFC-C88C4BD35B66}"/>
          </ac:inkMkLst>
        </pc:inkChg>
        <pc:inkChg chg="add">
          <ac:chgData name="Iris Broderius" userId="4ada1727-7035-47a6-b9bc-c62a2b0331fd" providerId="ADAL" clId="{BD3C8641-1FD4-5043-B351-9FF18BF3C455}" dt="2020-06-17T12:17:53.810" v="127"/>
          <ac:inkMkLst>
            <pc:docMk/>
            <pc:sldMk cId="862437157" sldId="260"/>
            <ac:inkMk id="45" creationId="{4EBDDA27-C4AA-BA4A-9D42-B1C69BDC6C4D}"/>
          </ac:inkMkLst>
        </pc:inkChg>
        <pc:inkChg chg="add del">
          <ac:chgData name="Iris Broderius" userId="4ada1727-7035-47a6-b9bc-c62a2b0331fd" providerId="ADAL" clId="{BD3C8641-1FD4-5043-B351-9FF18BF3C455}" dt="2020-06-17T12:18:38.816" v="132"/>
          <ac:inkMkLst>
            <pc:docMk/>
            <pc:sldMk cId="862437157" sldId="260"/>
            <ac:inkMk id="47" creationId="{659650AA-1A45-A149-B323-6EFDB967844E}"/>
          </ac:inkMkLst>
        </pc:inkChg>
        <pc:inkChg chg="add del">
          <ac:chgData name="Iris Broderius" userId="4ada1727-7035-47a6-b9bc-c62a2b0331fd" providerId="ADAL" clId="{BD3C8641-1FD4-5043-B351-9FF18BF3C455}" dt="2020-06-17T12:18:49.734" v="134"/>
          <ac:inkMkLst>
            <pc:docMk/>
            <pc:sldMk cId="862437157" sldId="260"/>
            <ac:inkMk id="48" creationId="{F250BB1A-04C8-7C41-A7E5-FCC14B88E5B2}"/>
          </ac:inkMkLst>
        </pc:inkChg>
        <pc:inkChg chg="add topLvl">
          <ac:chgData name="Iris Broderius" userId="4ada1727-7035-47a6-b9bc-c62a2b0331fd" providerId="ADAL" clId="{BD3C8641-1FD4-5043-B351-9FF18BF3C455}" dt="2020-06-17T12:19:15.998" v="145"/>
          <ac:inkMkLst>
            <pc:docMk/>
            <pc:sldMk cId="862437157" sldId="260"/>
            <ac:inkMk id="49" creationId="{55C9F50C-2B91-5E44-9ED2-70D03FE5BF83}"/>
          </ac:inkMkLst>
        </pc:inkChg>
        <pc:inkChg chg="add topLvl">
          <ac:chgData name="Iris Broderius" userId="4ada1727-7035-47a6-b9bc-c62a2b0331fd" providerId="ADAL" clId="{BD3C8641-1FD4-5043-B351-9FF18BF3C455}" dt="2020-06-17T12:19:15.998" v="145"/>
          <ac:inkMkLst>
            <pc:docMk/>
            <pc:sldMk cId="862437157" sldId="260"/>
            <ac:inkMk id="50" creationId="{93E986B4-BD1B-204D-8E98-063057801E3E}"/>
          </ac:inkMkLst>
        </pc:inkChg>
        <pc:inkChg chg="add">
          <ac:chgData name="Iris Broderius" userId="4ada1727-7035-47a6-b9bc-c62a2b0331fd" providerId="ADAL" clId="{BD3C8641-1FD4-5043-B351-9FF18BF3C455}" dt="2020-06-17T12:19:06.308" v="138"/>
          <ac:inkMkLst>
            <pc:docMk/>
            <pc:sldMk cId="862437157" sldId="260"/>
            <ac:inkMk id="52" creationId="{0151D687-4EB6-6640-A1F5-E43F7F1F74B3}"/>
          </ac:inkMkLst>
        </pc:inkChg>
        <pc:inkChg chg="add">
          <ac:chgData name="Iris Broderius" userId="4ada1727-7035-47a6-b9bc-c62a2b0331fd" providerId="ADAL" clId="{BD3C8641-1FD4-5043-B351-9FF18BF3C455}" dt="2020-06-17T12:19:07.606" v="139"/>
          <ac:inkMkLst>
            <pc:docMk/>
            <pc:sldMk cId="862437157" sldId="260"/>
            <ac:inkMk id="53" creationId="{F568F7F3-F5F5-9946-B1BB-C80EC6C85722}"/>
          </ac:inkMkLst>
        </pc:inkChg>
        <pc:inkChg chg="add">
          <ac:chgData name="Iris Broderius" userId="4ada1727-7035-47a6-b9bc-c62a2b0331fd" providerId="ADAL" clId="{BD3C8641-1FD4-5043-B351-9FF18BF3C455}" dt="2020-06-17T12:19:08.487" v="140"/>
          <ac:inkMkLst>
            <pc:docMk/>
            <pc:sldMk cId="862437157" sldId="260"/>
            <ac:inkMk id="54" creationId="{6924FBD8-B877-A54F-B22C-371355142969}"/>
          </ac:inkMkLst>
        </pc:inkChg>
        <pc:inkChg chg="add">
          <ac:chgData name="Iris Broderius" userId="4ada1727-7035-47a6-b9bc-c62a2b0331fd" providerId="ADAL" clId="{BD3C8641-1FD4-5043-B351-9FF18BF3C455}" dt="2020-06-17T12:19:09.549" v="141"/>
          <ac:inkMkLst>
            <pc:docMk/>
            <pc:sldMk cId="862437157" sldId="260"/>
            <ac:inkMk id="55" creationId="{F16FCAD4-FCD5-6F46-A639-8390AACA9247}"/>
          </ac:inkMkLst>
        </pc:inkChg>
        <pc:inkChg chg="add">
          <ac:chgData name="Iris Broderius" userId="4ada1727-7035-47a6-b9bc-c62a2b0331fd" providerId="ADAL" clId="{BD3C8641-1FD4-5043-B351-9FF18BF3C455}" dt="2020-06-17T12:19:13.653" v="142"/>
          <ac:inkMkLst>
            <pc:docMk/>
            <pc:sldMk cId="862437157" sldId="260"/>
            <ac:inkMk id="56" creationId="{4AF967DC-1611-EF41-BD33-223DFA3244DB}"/>
          </ac:inkMkLst>
        </pc:inkChg>
        <pc:inkChg chg="add">
          <ac:chgData name="Iris Broderius" userId="4ada1727-7035-47a6-b9bc-c62a2b0331fd" providerId="ADAL" clId="{BD3C8641-1FD4-5043-B351-9FF18BF3C455}" dt="2020-06-17T12:19:14.343" v="143"/>
          <ac:inkMkLst>
            <pc:docMk/>
            <pc:sldMk cId="862437157" sldId="260"/>
            <ac:inkMk id="57" creationId="{862DCA24-A561-C940-8376-D9D3AB0A409C}"/>
          </ac:inkMkLst>
        </pc:inkChg>
        <pc:inkChg chg="add">
          <ac:chgData name="Iris Broderius" userId="4ada1727-7035-47a6-b9bc-c62a2b0331fd" providerId="ADAL" clId="{BD3C8641-1FD4-5043-B351-9FF18BF3C455}" dt="2020-06-17T12:19:15.056" v="144"/>
          <ac:inkMkLst>
            <pc:docMk/>
            <pc:sldMk cId="862437157" sldId="260"/>
            <ac:inkMk id="58" creationId="{D3185AFE-CE03-A345-8777-5F2E2C36679F}"/>
          </ac:inkMkLst>
        </pc:inkChg>
        <pc:inkChg chg="add del">
          <ac:chgData name="Iris Broderius" userId="4ada1727-7035-47a6-b9bc-c62a2b0331fd" providerId="ADAL" clId="{BD3C8641-1FD4-5043-B351-9FF18BF3C455}" dt="2020-06-17T12:20:26.449" v="149"/>
          <ac:inkMkLst>
            <pc:docMk/>
            <pc:sldMk cId="862437157" sldId="260"/>
            <ac:inkMk id="60" creationId="{BDD5D2D4-C04B-C442-B632-D9EE77909314}"/>
          </ac:inkMkLst>
        </pc:inkChg>
        <pc:inkChg chg="add">
          <ac:chgData name="Iris Broderius" userId="4ada1727-7035-47a6-b9bc-c62a2b0331fd" providerId="ADAL" clId="{BD3C8641-1FD4-5043-B351-9FF18BF3C455}" dt="2020-06-17T12:20:30.454" v="150"/>
          <ac:inkMkLst>
            <pc:docMk/>
            <pc:sldMk cId="862437157" sldId="260"/>
            <ac:inkMk id="61" creationId="{8784C21F-5149-934C-BB51-0090AD5CF794}"/>
          </ac:inkMkLst>
        </pc:inkChg>
        <pc:inkChg chg="add">
          <ac:chgData name="Iris Broderius" userId="4ada1727-7035-47a6-b9bc-c62a2b0331fd" providerId="ADAL" clId="{BD3C8641-1FD4-5043-B351-9FF18BF3C455}" dt="2020-06-17T12:20:34.132" v="151"/>
          <ac:inkMkLst>
            <pc:docMk/>
            <pc:sldMk cId="862437157" sldId="260"/>
            <ac:inkMk id="62" creationId="{8B5AB362-1858-F74F-9FF6-868B2D540419}"/>
          </ac:inkMkLst>
        </pc:inkChg>
        <pc:inkChg chg="add">
          <ac:chgData name="Iris Broderius" userId="4ada1727-7035-47a6-b9bc-c62a2b0331fd" providerId="ADAL" clId="{BD3C8641-1FD4-5043-B351-9FF18BF3C455}" dt="2020-06-17T12:21:22.800" v="152"/>
          <ac:inkMkLst>
            <pc:docMk/>
            <pc:sldMk cId="862437157" sldId="260"/>
            <ac:inkMk id="63" creationId="{2EA34FAB-FB21-574B-993B-F0439DDB0E8B}"/>
          </ac:inkMkLst>
        </pc:inkChg>
        <pc:inkChg chg="add">
          <ac:chgData name="Iris Broderius" userId="4ada1727-7035-47a6-b9bc-c62a2b0331fd" providerId="ADAL" clId="{BD3C8641-1FD4-5043-B351-9FF18BF3C455}" dt="2020-06-17T12:21:27.099" v="153"/>
          <ac:inkMkLst>
            <pc:docMk/>
            <pc:sldMk cId="862437157" sldId="260"/>
            <ac:inkMk id="64" creationId="{4B534E65-7241-AD46-8D74-32626809692D}"/>
          </ac:inkMkLst>
        </pc:inkChg>
        <pc:inkChg chg="add">
          <ac:chgData name="Iris Broderius" userId="4ada1727-7035-47a6-b9bc-c62a2b0331fd" providerId="ADAL" clId="{BD3C8641-1FD4-5043-B351-9FF18BF3C455}" dt="2020-06-17T12:21:28.009" v="154"/>
          <ac:inkMkLst>
            <pc:docMk/>
            <pc:sldMk cId="862437157" sldId="260"/>
            <ac:inkMk id="65" creationId="{D55F4459-9863-2741-97C3-F76FE78608FA}"/>
          </ac:inkMkLst>
        </pc:inkChg>
        <pc:inkChg chg="add">
          <ac:chgData name="Iris Broderius" userId="4ada1727-7035-47a6-b9bc-c62a2b0331fd" providerId="ADAL" clId="{BD3C8641-1FD4-5043-B351-9FF18BF3C455}" dt="2020-06-17T12:21:28.902" v="155"/>
          <ac:inkMkLst>
            <pc:docMk/>
            <pc:sldMk cId="862437157" sldId="260"/>
            <ac:inkMk id="66" creationId="{29ADD4B4-72B6-3047-8A9F-7060C9145549}"/>
          </ac:inkMkLst>
        </pc:inkChg>
        <pc:inkChg chg="add">
          <ac:chgData name="Iris Broderius" userId="4ada1727-7035-47a6-b9bc-c62a2b0331fd" providerId="ADAL" clId="{BD3C8641-1FD4-5043-B351-9FF18BF3C455}" dt="2020-06-17T12:21:33.108" v="156"/>
          <ac:inkMkLst>
            <pc:docMk/>
            <pc:sldMk cId="862437157" sldId="260"/>
            <ac:inkMk id="67" creationId="{6ECBB338-FF8A-0044-9FC6-0C30138DFF16}"/>
          </ac:inkMkLst>
        </pc:inkChg>
        <pc:inkChg chg="add del">
          <ac:chgData name="Iris Broderius" userId="4ada1727-7035-47a6-b9bc-c62a2b0331fd" providerId="ADAL" clId="{BD3C8641-1FD4-5043-B351-9FF18BF3C455}" dt="2020-06-17T12:22:07.366" v="159"/>
          <ac:inkMkLst>
            <pc:docMk/>
            <pc:sldMk cId="862437157" sldId="260"/>
            <ac:inkMk id="69" creationId="{C0C0FCEC-C47B-304B-9715-A2704193B04C}"/>
          </ac:inkMkLst>
        </pc:inkChg>
        <pc:inkChg chg="add del">
          <ac:chgData name="Iris Broderius" userId="4ada1727-7035-47a6-b9bc-c62a2b0331fd" providerId="ADAL" clId="{BD3C8641-1FD4-5043-B351-9FF18BF3C455}" dt="2020-06-17T12:22:18.543" v="161"/>
          <ac:inkMkLst>
            <pc:docMk/>
            <pc:sldMk cId="862437157" sldId="260"/>
            <ac:inkMk id="70" creationId="{D459512C-67A6-0945-BAC4-9C6C864D7431}"/>
          </ac:inkMkLst>
        </pc:inkChg>
        <pc:inkChg chg="add del">
          <ac:chgData name="Iris Broderius" userId="4ada1727-7035-47a6-b9bc-c62a2b0331fd" providerId="ADAL" clId="{BD3C8641-1FD4-5043-B351-9FF18BF3C455}" dt="2020-06-17T12:26:23.891" v="173"/>
          <ac:inkMkLst>
            <pc:docMk/>
            <pc:sldMk cId="862437157" sldId="260"/>
            <ac:inkMk id="71" creationId="{7D6FA63C-B66E-5B47-9CDA-D7F9E8975F8A}"/>
          </ac:inkMkLst>
        </pc:inkChg>
        <pc:inkChg chg="add del topLvl">
          <ac:chgData name="Iris Broderius" userId="4ada1727-7035-47a6-b9bc-c62a2b0331fd" providerId="ADAL" clId="{BD3C8641-1FD4-5043-B351-9FF18BF3C455}" dt="2020-06-17T12:26:23.902" v="176"/>
          <ac:inkMkLst>
            <pc:docMk/>
            <pc:sldMk cId="862437157" sldId="260"/>
            <ac:inkMk id="72" creationId="{07A0F9F8-0916-4F47-BF36-39A6511E12DB}"/>
          </ac:inkMkLst>
        </pc:inkChg>
        <pc:inkChg chg="add del topLvl">
          <ac:chgData name="Iris Broderius" userId="4ada1727-7035-47a6-b9bc-c62a2b0331fd" providerId="ADAL" clId="{BD3C8641-1FD4-5043-B351-9FF18BF3C455}" dt="2020-06-17T12:26:23.883" v="171"/>
          <ac:inkMkLst>
            <pc:docMk/>
            <pc:sldMk cId="862437157" sldId="260"/>
            <ac:inkMk id="73" creationId="{133B7F0F-71E4-2B4C-BE8B-5CE3374961CC}"/>
          </ac:inkMkLst>
        </pc:inkChg>
        <pc:inkChg chg="add del topLvl">
          <ac:chgData name="Iris Broderius" userId="4ada1727-7035-47a6-b9bc-c62a2b0331fd" providerId="ADAL" clId="{BD3C8641-1FD4-5043-B351-9FF18BF3C455}" dt="2020-06-17T12:26:23.887" v="172"/>
          <ac:inkMkLst>
            <pc:docMk/>
            <pc:sldMk cId="862437157" sldId="260"/>
            <ac:inkMk id="74" creationId="{4A2C5756-9405-1041-9659-7281C9D4717F}"/>
          </ac:inkMkLst>
        </pc:inkChg>
        <pc:inkChg chg="add del topLvl">
          <ac:chgData name="Iris Broderius" userId="4ada1727-7035-47a6-b9bc-c62a2b0331fd" providerId="ADAL" clId="{BD3C8641-1FD4-5043-B351-9FF18BF3C455}" dt="2020-06-17T12:26:23.905" v="177"/>
          <ac:inkMkLst>
            <pc:docMk/>
            <pc:sldMk cId="862437157" sldId="260"/>
            <ac:inkMk id="76" creationId="{6F675F66-C04F-7B4C-8590-7A1C477D86E4}"/>
          </ac:inkMkLst>
        </pc:inkChg>
        <pc:inkChg chg="add del">
          <ac:chgData name="Iris Broderius" userId="4ada1727-7035-47a6-b9bc-c62a2b0331fd" providerId="ADAL" clId="{BD3C8641-1FD4-5043-B351-9FF18BF3C455}" dt="2020-06-17T12:26:23.899" v="175"/>
          <ac:inkMkLst>
            <pc:docMk/>
            <pc:sldMk cId="862437157" sldId="260"/>
            <ac:inkMk id="77" creationId="{C4D1C536-C88C-664C-868C-5E72C2CD1612}"/>
          </ac:inkMkLst>
        </pc:inkChg>
        <pc:inkChg chg="add del">
          <ac:chgData name="Iris Broderius" userId="4ada1727-7035-47a6-b9bc-c62a2b0331fd" providerId="ADAL" clId="{BD3C8641-1FD4-5043-B351-9FF18BF3C455}" dt="2020-06-17T12:26:23.896" v="174"/>
          <ac:inkMkLst>
            <pc:docMk/>
            <pc:sldMk cId="862437157" sldId="260"/>
            <ac:inkMk id="78" creationId="{C97A58EB-2824-0A47-9B71-493C754B21FC}"/>
          </ac:inkMkLst>
        </pc:inkChg>
      </pc:sldChg>
    </pc:docChg>
  </pc:docChgLst>
  <pc:docChgLst>
    <pc:chgData name="Ulf Liebal" userId="294b3999772e6136" providerId="Windows Live" clId="Web-{232EEC5D-7BF3-4454-ABE9-1743CABE94FC}"/>
    <pc:docChg chg="modSld">
      <pc:chgData name="Ulf Liebal" userId="294b3999772e6136" providerId="Windows Live" clId="Web-{232EEC5D-7BF3-4454-ABE9-1743CABE94FC}" dt="2021-03-24T09:33:02.322" v="16" actId="20577"/>
      <pc:docMkLst>
        <pc:docMk/>
      </pc:docMkLst>
      <pc:sldChg chg="modSp">
        <pc:chgData name="Ulf Liebal" userId="294b3999772e6136" providerId="Windows Live" clId="Web-{232EEC5D-7BF3-4454-ABE9-1743CABE94FC}" dt="2021-03-24T09:31:46.039" v="11" actId="20577"/>
        <pc:sldMkLst>
          <pc:docMk/>
          <pc:sldMk cId="2950842444" sldId="263"/>
        </pc:sldMkLst>
        <pc:spChg chg="mod">
          <ac:chgData name="Ulf Liebal" userId="294b3999772e6136" providerId="Windows Live" clId="Web-{232EEC5D-7BF3-4454-ABE9-1743CABE94FC}" dt="2021-03-24T09:31:46.039" v="11" actId="20577"/>
          <ac:spMkLst>
            <pc:docMk/>
            <pc:sldMk cId="2950842444" sldId="263"/>
            <ac:spMk id="11" creationId="{978DFABF-5893-41F0-911B-A0200E9D91D5}"/>
          </ac:spMkLst>
        </pc:spChg>
      </pc:sldChg>
      <pc:sldChg chg="modSp">
        <pc:chgData name="Ulf Liebal" userId="294b3999772e6136" providerId="Windows Live" clId="Web-{232EEC5D-7BF3-4454-ABE9-1743CABE94FC}" dt="2021-03-24T09:31:59.024" v="13" actId="1076"/>
        <pc:sldMkLst>
          <pc:docMk/>
          <pc:sldMk cId="2852679785" sldId="264"/>
        </pc:sldMkLst>
        <pc:spChg chg="mod">
          <ac:chgData name="Ulf Liebal" userId="294b3999772e6136" providerId="Windows Live" clId="Web-{232EEC5D-7BF3-4454-ABE9-1743CABE94FC}" dt="2021-03-24T09:31:59.024" v="13" actId="1076"/>
          <ac:spMkLst>
            <pc:docMk/>
            <pc:sldMk cId="2852679785" sldId="264"/>
            <ac:spMk id="10" creationId="{00000000-0000-0000-0000-000000000000}"/>
          </ac:spMkLst>
        </pc:spChg>
        <pc:grpChg chg="mod">
          <ac:chgData name="Ulf Liebal" userId="294b3999772e6136" providerId="Windows Live" clId="Web-{232EEC5D-7BF3-4454-ABE9-1743CABE94FC}" dt="2021-03-24T09:31:53.289" v="12" actId="1076"/>
          <ac:grpSpMkLst>
            <pc:docMk/>
            <pc:sldMk cId="2852679785" sldId="264"/>
            <ac:grpSpMk id="3" creationId="{635E7EE4-5CBD-4289-8E6D-C3E54653190F}"/>
          </ac:grpSpMkLst>
        </pc:grpChg>
      </pc:sldChg>
      <pc:sldChg chg="modSp">
        <pc:chgData name="Ulf Liebal" userId="294b3999772e6136" providerId="Windows Live" clId="Web-{232EEC5D-7BF3-4454-ABE9-1743CABE94FC}" dt="2021-03-24T09:33:02.322" v="16" actId="20577"/>
        <pc:sldMkLst>
          <pc:docMk/>
          <pc:sldMk cId="1550085289" sldId="267"/>
        </pc:sldMkLst>
        <pc:spChg chg="mod">
          <ac:chgData name="Ulf Liebal" userId="294b3999772e6136" providerId="Windows Live" clId="Web-{232EEC5D-7BF3-4454-ABE9-1743CABE94FC}" dt="2021-03-24T09:33:02.322" v="16" actId="20577"/>
          <ac:spMkLst>
            <pc:docMk/>
            <pc:sldMk cId="1550085289" sldId="267"/>
            <ac:spMk id="5" creationId="{2FB12B86-E9FD-42EA-8BE7-34BD8638845C}"/>
          </ac:spMkLst>
        </pc:spChg>
      </pc:sldChg>
    </pc:docChg>
  </pc:docChgLst>
  <pc:docChgLst>
    <pc:chgData name="Ulf Liebal" userId="294b3999772e6136" providerId="Windows Live" clId="Web-{D6183DCC-B8C2-40B2-907F-15401C53A3C7}"/>
    <pc:docChg chg="modSld sldOrd">
      <pc:chgData name="Ulf Liebal" userId="294b3999772e6136" providerId="Windows Live" clId="Web-{D6183DCC-B8C2-40B2-907F-15401C53A3C7}" dt="2021-09-20T10:54:29.153" v="356" actId="20577"/>
      <pc:docMkLst>
        <pc:docMk/>
      </pc:docMkLst>
      <pc:sldChg chg="addSp modSp ord addAnim delAnim modAnim">
        <pc:chgData name="Ulf Liebal" userId="294b3999772e6136" providerId="Windows Live" clId="Web-{D6183DCC-B8C2-40B2-907F-15401C53A3C7}" dt="2021-09-20T10:54:29.153" v="356" actId="20577"/>
        <pc:sldMkLst>
          <pc:docMk/>
          <pc:sldMk cId="1654922680" sldId="291"/>
        </pc:sldMkLst>
        <pc:spChg chg="add mod">
          <ac:chgData name="Ulf Liebal" userId="294b3999772e6136" providerId="Windows Live" clId="Web-{D6183DCC-B8C2-40B2-907F-15401C53A3C7}" dt="2021-09-20T10:37:08.779" v="107" actId="20577"/>
          <ac:spMkLst>
            <pc:docMk/>
            <pc:sldMk cId="1654922680" sldId="291"/>
            <ac:spMk id="13" creationId="{6877CD6F-5D89-41F7-9AF0-5CF54B3FD340}"/>
          </ac:spMkLst>
        </pc:spChg>
        <pc:spChg chg="add mod">
          <ac:chgData name="Ulf Liebal" userId="294b3999772e6136" providerId="Windows Live" clId="Web-{D6183DCC-B8C2-40B2-907F-15401C53A3C7}" dt="2021-09-20T10:35:49.089" v="85" actId="1076"/>
          <ac:spMkLst>
            <pc:docMk/>
            <pc:sldMk cId="1654922680" sldId="291"/>
            <ac:spMk id="14" creationId="{6D70FBFF-CF4B-4DE8-BA09-85723A6D2636}"/>
          </ac:spMkLst>
        </pc:spChg>
        <pc:spChg chg="add mod">
          <ac:chgData name="Ulf Liebal" userId="294b3999772e6136" providerId="Windows Live" clId="Web-{D6183DCC-B8C2-40B2-907F-15401C53A3C7}" dt="2021-09-20T10:38:55.235" v="152" actId="20577"/>
          <ac:spMkLst>
            <pc:docMk/>
            <pc:sldMk cId="1654922680" sldId="291"/>
            <ac:spMk id="15" creationId="{7814A21D-FA55-4204-B08C-7C4E6C723C7C}"/>
          </ac:spMkLst>
        </pc:spChg>
        <pc:spChg chg="add mod">
          <ac:chgData name="Ulf Liebal" userId="294b3999772e6136" providerId="Windows Live" clId="Web-{D6183DCC-B8C2-40B2-907F-15401C53A3C7}" dt="2021-09-20T10:38:37.485" v="131" actId="1076"/>
          <ac:spMkLst>
            <pc:docMk/>
            <pc:sldMk cId="1654922680" sldId="291"/>
            <ac:spMk id="16" creationId="{B83583B0-DA56-4700-B060-503D08E3FE9D}"/>
          </ac:spMkLst>
        </pc:spChg>
        <pc:spChg chg="add mod ord">
          <ac:chgData name="Ulf Liebal" userId="294b3999772e6136" providerId="Windows Live" clId="Web-{D6183DCC-B8C2-40B2-907F-15401C53A3C7}" dt="2021-09-20T10:54:29.153" v="356" actId="20577"/>
          <ac:spMkLst>
            <pc:docMk/>
            <pc:sldMk cId="1654922680" sldId="291"/>
            <ac:spMk id="17" creationId="{1CA51E43-7B5E-4489-A7ED-8A2E9966576E}"/>
          </ac:spMkLst>
        </pc:spChg>
        <pc:spChg chg="add mod">
          <ac:chgData name="Ulf Liebal" userId="294b3999772e6136" providerId="Windows Live" clId="Web-{D6183DCC-B8C2-40B2-907F-15401C53A3C7}" dt="2021-09-20T10:49:08.862" v="320" actId="14100"/>
          <ac:spMkLst>
            <pc:docMk/>
            <pc:sldMk cId="1654922680" sldId="291"/>
            <ac:spMk id="21" creationId="{D5EED493-9F89-4BD0-A437-FA90500DA474}"/>
          </ac:spMkLst>
        </pc:spChg>
        <pc:spChg chg="add mod">
          <ac:chgData name="Ulf Liebal" userId="294b3999772e6136" providerId="Windows Live" clId="Web-{D6183DCC-B8C2-40B2-907F-15401C53A3C7}" dt="2021-09-20T10:49:12.691" v="321" actId="1076"/>
          <ac:spMkLst>
            <pc:docMk/>
            <pc:sldMk cId="1654922680" sldId="291"/>
            <ac:spMk id="22" creationId="{A2A59F13-4AC8-4DD0-A6C7-6AB81234F42B}"/>
          </ac:spMkLst>
        </pc:spChg>
        <pc:grpChg chg="add mod">
          <ac:chgData name="Ulf Liebal" userId="294b3999772e6136" providerId="Windows Live" clId="Web-{D6183DCC-B8C2-40B2-907F-15401C53A3C7}" dt="2021-09-20T10:35:45.230" v="84" actId="1076"/>
          <ac:grpSpMkLst>
            <pc:docMk/>
            <pc:sldMk cId="1654922680" sldId="291"/>
            <ac:grpSpMk id="9" creationId="{E0FF32DC-FFEC-4110-8112-C8E31BDD8254}"/>
          </ac:grpSpMkLst>
        </pc:grpChg>
        <pc:grpChg chg="add mod">
          <ac:chgData name="Ulf Liebal" userId="294b3999772e6136" providerId="Windows Live" clId="Web-{D6183DCC-B8C2-40B2-907F-15401C53A3C7}" dt="2021-09-20T10:39:13.267" v="154" actId="1076"/>
          <ac:grpSpMkLst>
            <pc:docMk/>
            <pc:sldMk cId="1654922680" sldId="291"/>
            <ac:grpSpMk id="18" creationId="{552030DE-E36D-426D-BD72-79D971636925}"/>
          </ac:grpSpMkLst>
        </pc:grpChg>
        <pc:grpChg chg="add">
          <ac:chgData name="Ulf Liebal" userId="294b3999772e6136" providerId="Windows Live" clId="Web-{D6183DCC-B8C2-40B2-907F-15401C53A3C7}" dt="2021-09-20T10:39:01.517" v="153"/>
          <ac:grpSpMkLst>
            <pc:docMk/>
            <pc:sldMk cId="1654922680" sldId="291"/>
            <ac:grpSpMk id="19" creationId="{E30E429D-04D9-4FE0-83C4-AF0DE6B67F5E}"/>
          </ac:grpSpMkLst>
        </pc:grpChg>
        <pc:grpChg chg="add">
          <ac:chgData name="Ulf Liebal" userId="294b3999772e6136" providerId="Windows Live" clId="Web-{D6183DCC-B8C2-40B2-907F-15401C53A3C7}" dt="2021-09-20T10:39:38.596" v="155"/>
          <ac:grpSpMkLst>
            <pc:docMk/>
            <pc:sldMk cId="1654922680" sldId="291"/>
            <ac:grpSpMk id="20" creationId="{AC5F5431-2D5A-48EB-8066-9D5D5B8AE58C}"/>
          </ac:grpSpMkLst>
        </pc:grpChg>
        <pc:grpChg chg="add">
          <ac:chgData name="Ulf Liebal" userId="294b3999772e6136" providerId="Windows Live" clId="Web-{D6183DCC-B8C2-40B2-907F-15401C53A3C7}" dt="2021-09-20T10:50:23.349" v="330"/>
          <ac:grpSpMkLst>
            <pc:docMk/>
            <pc:sldMk cId="1654922680" sldId="291"/>
            <ac:grpSpMk id="23" creationId="{C9AB3688-7F15-464E-8CE1-1FE8F09F2CB1}"/>
          </ac:grpSpMkLst>
        </pc:grpChg>
        <pc:picChg chg="add mod">
          <ac:chgData name="Ulf Liebal" userId="294b3999772e6136" providerId="Windows Live" clId="Web-{D6183DCC-B8C2-40B2-907F-15401C53A3C7}" dt="2021-09-20T10:30:05.220" v="45" actId="1076"/>
          <ac:picMkLst>
            <pc:docMk/>
            <pc:sldMk cId="1654922680" sldId="291"/>
            <ac:picMk id="3" creationId="{6BB26BC5-BBB2-4FC8-80E1-76566170CFB6}"/>
          </ac:picMkLst>
        </pc:picChg>
        <pc:picChg chg="mod modCrop">
          <ac:chgData name="Ulf Liebal" userId="294b3999772e6136" providerId="Windows Live" clId="Web-{D6183DCC-B8C2-40B2-907F-15401C53A3C7}" dt="2021-09-20T10:38:27.094" v="127" actId="14100"/>
          <ac:picMkLst>
            <pc:docMk/>
            <pc:sldMk cId="1654922680" sldId="291"/>
            <ac:picMk id="5" creationId="{C53DE5E8-959D-4FF0-807D-5DB86CB50DB4}"/>
          </ac:picMkLst>
        </pc:picChg>
        <pc:picChg chg="add mod">
          <ac:chgData name="Ulf Liebal" userId="294b3999772e6136" providerId="Windows Live" clId="Web-{D6183DCC-B8C2-40B2-907F-15401C53A3C7}" dt="2021-09-20T10:29:07.437" v="33" actId="1076"/>
          <ac:picMkLst>
            <pc:docMk/>
            <pc:sldMk cId="1654922680" sldId="291"/>
            <ac:picMk id="6" creationId="{9D6263E0-3AA9-448F-8712-2676D54C9D49}"/>
          </ac:picMkLst>
        </pc:picChg>
        <pc:picChg chg="add mod">
          <ac:chgData name="Ulf Liebal" userId="294b3999772e6136" providerId="Windows Live" clId="Web-{D6183DCC-B8C2-40B2-907F-15401C53A3C7}" dt="2021-09-20T10:29:07.437" v="34" actId="1076"/>
          <ac:picMkLst>
            <pc:docMk/>
            <pc:sldMk cId="1654922680" sldId="291"/>
            <ac:picMk id="7" creationId="{D91A884D-D443-4682-BFDF-1A1D2FF8F6CC}"/>
          </ac:picMkLst>
        </pc:picChg>
        <pc:picChg chg="add mod ord">
          <ac:chgData name="Ulf Liebal" userId="294b3999772e6136" providerId="Windows Live" clId="Web-{D6183DCC-B8C2-40B2-907F-15401C53A3C7}" dt="2021-09-20T10:35:37.698" v="83" actId="1076"/>
          <ac:picMkLst>
            <pc:docMk/>
            <pc:sldMk cId="1654922680" sldId="291"/>
            <ac:picMk id="8" creationId="{15175E85-FD99-47DA-AA4E-4373686CE1BC}"/>
          </ac:picMkLst>
        </pc:picChg>
        <pc:picChg chg="add mod">
          <ac:chgData name="Ulf Liebal" userId="294b3999772e6136" providerId="Windows Live" clId="Web-{D6183DCC-B8C2-40B2-907F-15401C53A3C7}" dt="2021-09-20T10:38:34.344" v="130" actId="14100"/>
          <ac:picMkLst>
            <pc:docMk/>
            <pc:sldMk cId="1654922680" sldId="291"/>
            <ac:picMk id="10" creationId="{003FCFC1-D5ED-499D-8F67-CAC67585FD3A}"/>
          </ac:picMkLst>
        </pc:picChg>
        <pc:picChg chg="add mod">
          <ac:chgData name="Ulf Liebal" userId="294b3999772e6136" providerId="Windows Live" clId="Web-{D6183DCC-B8C2-40B2-907F-15401C53A3C7}" dt="2021-09-20T10:38:30.891" v="128" actId="1076"/>
          <ac:picMkLst>
            <pc:docMk/>
            <pc:sldMk cId="1654922680" sldId="291"/>
            <ac:picMk id="11" creationId="{7CEADA8E-25E8-423B-9537-EA762DA08DEB}"/>
          </ac:picMkLst>
        </pc:picChg>
      </pc:sldChg>
    </pc:docChg>
  </pc:docChgLst>
  <pc:docChgLst>
    <pc:chgData name="Ulf Liebal" userId="294b3999772e6136" providerId="Windows Live" clId="Web-{DA5BC97E-892B-4990-B429-08BB8D933A5E}"/>
    <pc:docChg chg="modSld">
      <pc:chgData name="Ulf Liebal" userId="294b3999772e6136" providerId="Windows Live" clId="Web-{DA5BC97E-892B-4990-B429-08BB8D933A5E}" dt="2021-05-14T08:28:43.860" v="65" actId="20577"/>
      <pc:docMkLst>
        <pc:docMk/>
      </pc:docMkLst>
      <pc:sldChg chg="modSp">
        <pc:chgData name="Ulf Liebal" userId="294b3999772e6136" providerId="Windows Live" clId="Web-{DA5BC97E-892B-4990-B429-08BB8D933A5E}" dt="2021-05-14T08:28:43.860" v="65" actId="20577"/>
        <pc:sldMkLst>
          <pc:docMk/>
          <pc:sldMk cId="2089216678" sldId="269"/>
        </pc:sldMkLst>
        <pc:spChg chg="mod">
          <ac:chgData name="Ulf Liebal" userId="294b3999772e6136" providerId="Windows Live" clId="Web-{DA5BC97E-892B-4990-B429-08BB8D933A5E}" dt="2021-05-14T08:28:43.860" v="65" actId="20577"/>
          <ac:spMkLst>
            <pc:docMk/>
            <pc:sldMk cId="2089216678" sldId="269"/>
            <ac:spMk id="61" creationId="{C460CA92-4F7B-4429-9F2E-FB66BD32A66D}"/>
          </ac:spMkLst>
        </pc:spChg>
      </pc:sldChg>
    </pc:docChg>
  </pc:docChgLst>
  <pc:docChgLst>
    <pc:chgData name="Ulf Liebal" userId="294b3999772e6136" providerId="Windows Live" clId="Web-{A9BD803C-0677-4451-8DE1-3C4BDAA3AAB4}"/>
    <pc:docChg chg="addSld delSld modSld sldOrd">
      <pc:chgData name="Ulf Liebal" userId="294b3999772e6136" providerId="Windows Live" clId="Web-{A9BD803C-0677-4451-8DE1-3C4BDAA3AAB4}" dt="2021-05-19T16:38:36.402" v="1270" actId="1076"/>
      <pc:docMkLst>
        <pc:docMk/>
      </pc:docMkLst>
      <pc:sldChg chg="addSp delSp modSp">
        <pc:chgData name="Ulf Liebal" userId="294b3999772e6136" providerId="Windows Live" clId="Web-{A9BD803C-0677-4451-8DE1-3C4BDAA3AAB4}" dt="2021-05-19T08:57:23.237" v="19" actId="1076"/>
        <pc:sldMkLst>
          <pc:docMk/>
          <pc:sldMk cId="2950842444" sldId="263"/>
        </pc:sldMkLst>
        <pc:picChg chg="add del mod">
          <ac:chgData name="Ulf Liebal" userId="294b3999772e6136" providerId="Windows Live" clId="Web-{A9BD803C-0677-4451-8DE1-3C4BDAA3AAB4}" dt="2021-05-19T08:56:42.096" v="13"/>
          <ac:picMkLst>
            <pc:docMk/>
            <pc:sldMk cId="2950842444" sldId="263"/>
            <ac:picMk id="5" creationId="{6B14FD1C-B608-4274-9F13-D47B1AEABDC4}"/>
          </ac:picMkLst>
        </pc:picChg>
        <pc:picChg chg="add mod">
          <ac:chgData name="Ulf Liebal" userId="294b3999772e6136" providerId="Windows Live" clId="Web-{A9BD803C-0677-4451-8DE1-3C4BDAA3AAB4}" dt="2021-05-19T08:57:23.237" v="19" actId="1076"/>
          <ac:picMkLst>
            <pc:docMk/>
            <pc:sldMk cId="2950842444" sldId="263"/>
            <ac:picMk id="7" creationId="{A068E593-50CE-4068-8C31-E9D9369E053E}"/>
          </ac:picMkLst>
        </pc:picChg>
      </pc:sldChg>
      <pc:sldChg chg="addSp modSp">
        <pc:chgData name="Ulf Liebal" userId="294b3999772e6136" providerId="Windows Live" clId="Web-{A9BD803C-0677-4451-8DE1-3C4BDAA3AAB4}" dt="2021-05-19T16:26:32.305" v="1220" actId="20577"/>
        <pc:sldMkLst>
          <pc:docMk/>
          <pc:sldMk cId="2852679785" sldId="264"/>
        </pc:sldMkLst>
        <pc:spChg chg="mod">
          <ac:chgData name="Ulf Liebal" userId="294b3999772e6136" providerId="Windows Live" clId="Web-{A9BD803C-0677-4451-8DE1-3C4BDAA3AAB4}" dt="2021-05-19T13:06:56.134" v="630" actId="20577"/>
          <ac:spMkLst>
            <pc:docMk/>
            <pc:sldMk cId="2852679785" sldId="264"/>
            <ac:spMk id="2" creationId="{00000000-0000-0000-0000-000000000000}"/>
          </ac:spMkLst>
        </pc:spChg>
        <pc:spChg chg="mod">
          <ac:chgData name="Ulf Liebal" userId="294b3999772e6136" providerId="Windows Live" clId="Web-{A9BD803C-0677-4451-8DE1-3C4BDAA3AAB4}" dt="2021-05-19T16:26:32.305" v="1220" actId="20577"/>
          <ac:spMkLst>
            <pc:docMk/>
            <pc:sldMk cId="2852679785" sldId="264"/>
            <ac:spMk id="6" creationId="{96A93799-4928-4F6E-B70E-0C45F242D958}"/>
          </ac:spMkLst>
        </pc:spChg>
        <pc:picChg chg="add mod">
          <ac:chgData name="Ulf Liebal" userId="294b3999772e6136" providerId="Windows Live" clId="Web-{A9BD803C-0677-4451-8DE1-3C4BDAA3AAB4}" dt="2021-05-19T16:24:23.254" v="1206" actId="1076"/>
          <ac:picMkLst>
            <pc:docMk/>
            <pc:sldMk cId="2852679785" sldId="264"/>
            <ac:picMk id="7" creationId="{1C786741-E4D1-4EC2-9B36-1EB0E028F7CE}"/>
          </ac:picMkLst>
        </pc:picChg>
      </pc:sldChg>
      <pc:sldChg chg="modSp del">
        <pc:chgData name="Ulf Liebal" userId="294b3999772e6136" providerId="Windows Live" clId="Web-{A9BD803C-0677-4451-8DE1-3C4BDAA3AAB4}" dt="2021-05-19T16:21:19.218" v="1166"/>
        <pc:sldMkLst>
          <pc:docMk/>
          <pc:sldMk cId="2673332384" sldId="270"/>
        </pc:sldMkLst>
        <pc:spChg chg="mod">
          <ac:chgData name="Ulf Liebal" userId="294b3999772e6136" providerId="Windows Live" clId="Web-{A9BD803C-0677-4451-8DE1-3C4BDAA3AAB4}" dt="2021-05-19T15:38:15.774" v="824" actId="1076"/>
          <ac:spMkLst>
            <pc:docMk/>
            <pc:sldMk cId="2673332384" sldId="270"/>
            <ac:spMk id="3" creationId="{00000000-0000-0000-0000-000000000000}"/>
          </ac:spMkLst>
        </pc:spChg>
      </pc:sldChg>
      <pc:sldChg chg="addSp modSp">
        <pc:chgData name="Ulf Liebal" userId="294b3999772e6136" providerId="Windows Live" clId="Web-{A9BD803C-0677-4451-8DE1-3C4BDAA3AAB4}" dt="2021-05-19T10:53:35.110" v="42" actId="1076"/>
        <pc:sldMkLst>
          <pc:docMk/>
          <pc:sldMk cId="3342103405" sldId="274"/>
        </pc:sldMkLst>
        <pc:spChg chg="mod">
          <ac:chgData name="Ulf Liebal" userId="294b3999772e6136" providerId="Windows Live" clId="Web-{A9BD803C-0677-4451-8DE1-3C4BDAA3AAB4}" dt="2021-05-19T10:53:35.110" v="42" actId="1076"/>
          <ac:spMkLst>
            <pc:docMk/>
            <pc:sldMk cId="3342103405" sldId="274"/>
            <ac:spMk id="16" creationId="{0A7B8328-836D-4D56-B73A-2DE6922A0A01}"/>
          </ac:spMkLst>
        </pc:spChg>
        <pc:spChg chg="mod">
          <ac:chgData name="Ulf Liebal" userId="294b3999772e6136" providerId="Windows Live" clId="Web-{A9BD803C-0677-4451-8DE1-3C4BDAA3AAB4}" dt="2021-05-19T08:54:08.640" v="8" actId="1076"/>
          <ac:spMkLst>
            <pc:docMk/>
            <pc:sldMk cId="3342103405" sldId="274"/>
            <ac:spMk id="17" creationId="{FD730D40-6408-412F-8A12-24D41ECE4B0E}"/>
          </ac:spMkLst>
        </pc:spChg>
        <pc:picChg chg="add mod modCrop">
          <ac:chgData name="Ulf Liebal" userId="294b3999772e6136" providerId="Windows Live" clId="Web-{A9BD803C-0677-4451-8DE1-3C4BDAA3AAB4}" dt="2021-05-19T10:52:36.560" v="36" actId="1076"/>
          <ac:picMkLst>
            <pc:docMk/>
            <pc:sldMk cId="3342103405" sldId="274"/>
            <ac:picMk id="2" creationId="{7B1CD901-145E-4D28-B61B-B80EBD53946E}"/>
          </ac:picMkLst>
        </pc:picChg>
        <pc:picChg chg="mod modCrop">
          <ac:chgData name="Ulf Liebal" userId="294b3999772e6136" providerId="Windows Live" clId="Web-{A9BD803C-0677-4451-8DE1-3C4BDAA3AAB4}" dt="2021-05-19T10:52:36.513" v="35" actId="1076"/>
          <ac:picMkLst>
            <pc:docMk/>
            <pc:sldMk cId="3342103405" sldId="274"/>
            <ac:picMk id="4" creationId="{76846329-32EF-48A0-82D0-B02B9948F89B}"/>
          </ac:picMkLst>
        </pc:picChg>
        <pc:picChg chg="add mod modCrop">
          <ac:chgData name="Ulf Liebal" userId="294b3999772e6136" providerId="Windows Live" clId="Web-{A9BD803C-0677-4451-8DE1-3C4BDAA3AAB4}" dt="2021-05-19T10:52:36.591" v="37" actId="1076"/>
          <ac:picMkLst>
            <pc:docMk/>
            <pc:sldMk cId="3342103405" sldId="274"/>
            <ac:picMk id="5" creationId="{611DB3BD-BB2A-4467-A135-A737AAE95A8D}"/>
          </ac:picMkLst>
        </pc:picChg>
      </pc:sldChg>
      <pc:sldChg chg="addSp delSp modSp">
        <pc:chgData name="Ulf Liebal" userId="294b3999772e6136" providerId="Windows Live" clId="Web-{A9BD803C-0677-4451-8DE1-3C4BDAA3AAB4}" dt="2021-05-19T13:07:13.119" v="638" actId="20577"/>
        <pc:sldMkLst>
          <pc:docMk/>
          <pc:sldMk cId="1224782357" sldId="275"/>
        </pc:sldMkLst>
        <pc:spChg chg="mod">
          <ac:chgData name="Ulf Liebal" userId="294b3999772e6136" providerId="Windows Live" clId="Web-{A9BD803C-0677-4451-8DE1-3C4BDAA3AAB4}" dt="2021-05-19T13:07:13.119" v="638" actId="20577"/>
          <ac:spMkLst>
            <pc:docMk/>
            <pc:sldMk cId="1224782357" sldId="275"/>
            <ac:spMk id="2" creationId="{C6E0B516-9238-4B20-A50D-2CBBE0AEDD69}"/>
          </ac:spMkLst>
        </pc:spChg>
        <pc:spChg chg="del mod">
          <ac:chgData name="Ulf Liebal" userId="294b3999772e6136" providerId="Windows Live" clId="Web-{A9BD803C-0677-4451-8DE1-3C4BDAA3AAB4}" dt="2021-05-19T11:35:04.085" v="326"/>
          <ac:spMkLst>
            <pc:docMk/>
            <pc:sldMk cId="1224782357" sldId="275"/>
            <ac:spMk id="3" creationId="{739E8E9C-75DC-44AE-95F0-C089DA987A93}"/>
          </ac:spMkLst>
        </pc:spChg>
        <pc:spChg chg="del">
          <ac:chgData name="Ulf Liebal" userId="294b3999772e6136" providerId="Windows Live" clId="Web-{A9BD803C-0677-4451-8DE1-3C4BDAA3AAB4}" dt="2021-05-19T10:56:25.214" v="49"/>
          <ac:spMkLst>
            <pc:docMk/>
            <pc:sldMk cId="1224782357" sldId="275"/>
            <ac:spMk id="5" creationId="{967244CC-FB43-4F52-BA7C-285D8EE360AB}"/>
          </ac:spMkLst>
        </pc:spChg>
        <pc:spChg chg="mod">
          <ac:chgData name="Ulf Liebal" userId="294b3999772e6136" providerId="Windows Live" clId="Web-{A9BD803C-0677-4451-8DE1-3C4BDAA3AAB4}" dt="2021-05-19T11:38:45.942" v="375" actId="1076"/>
          <ac:spMkLst>
            <pc:docMk/>
            <pc:sldMk cId="1224782357" sldId="275"/>
            <ac:spMk id="7" creationId="{6709BD37-4EC7-4F53-B438-C7958B778DCE}"/>
          </ac:spMkLst>
        </pc:spChg>
        <pc:spChg chg="add del mod">
          <ac:chgData name="Ulf Liebal" userId="294b3999772e6136" providerId="Windows Live" clId="Web-{A9BD803C-0677-4451-8DE1-3C4BDAA3AAB4}" dt="2021-05-19T11:35:01.116" v="325"/>
          <ac:spMkLst>
            <pc:docMk/>
            <pc:sldMk cId="1224782357" sldId="275"/>
            <ac:spMk id="8" creationId="{05E29222-3617-4629-BDB5-D0F642BB5ABA}"/>
          </ac:spMkLst>
        </pc:spChg>
        <pc:spChg chg="del">
          <ac:chgData name="Ulf Liebal" userId="294b3999772e6136" providerId="Windows Live" clId="Web-{A9BD803C-0677-4451-8DE1-3C4BDAA3AAB4}" dt="2021-05-19T10:56:23.964" v="48"/>
          <ac:spMkLst>
            <pc:docMk/>
            <pc:sldMk cId="1224782357" sldId="275"/>
            <ac:spMk id="9" creationId="{508A2B6B-125E-4500-A053-40148CF163F1}"/>
          </ac:spMkLst>
        </pc:spChg>
        <pc:spChg chg="add del mod">
          <ac:chgData name="Ulf Liebal" userId="294b3999772e6136" providerId="Windows Live" clId="Web-{A9BD803C-0677-4451-8DE1-3C4BDAA3AAB4}" dt="2021-05-19T11:36:45.747" v="354"/>
          <ac:spMkLst>
            <pc:docMk/>
            <pc:sldMk cId="1224782357" sldId="275"/>
            <ac:spMk id="11" creationId="{C00EF0E6-09A7-484F-95E3-484EDE5BB039}"/>
          </ac:spMkLst>
        </pc:spChg>
        <pc:spChg chg="add del mod">
          <ac:chgData name="Ulf Liebal" userId="294b3999772e6136" providerId="Windows Live" clId="Web-{A9BD803C-0677-4451-8DE1-3C4BDAA3AAB4}" dt="2021-05-19T11:40:43.324" v="385"/>
          <ac:spMkLst>
            <pc:docMk/>
            <pc:sldMk cId="1224782357" sldId="275"/>
            <ac:spMk id="14" creationId="{8190E8DA-8220-43AC-9A93-0B53B0C33539}"/>
          </ac:spMkLst>
        </pc:spChg>
        <pc:spChg chg="add mod">
          <ac:chgData name="Ulf Liebal" userId="294b3999772e6136" providerId="Windows Live" clId="Web-{A9BD803C-0677-4451-8DE1-3C4BDAA3AAB4}" dt="2021-05-19T13:03:17.620" v="506" actId="1076"/>
          <ac:spMkLst>
            <pc:docMk/>
            <pc:sldMk cId="1224782357" sldId="275"/>
            <ac:spMk id="17" creationId="{3C8782CE-A488-4213-B8F1-EBD1BB240579}"/>
          </ac:spMkLst>
        </pc:spChg>
        <pc:spChg chg="add mod">
          <ac:chgData name="Ulf Liebal" userId="294b3999772e6136" providerId="Windows Live" clId="Web-{A9BD803C-0677-4451-8DE1-3C4BDAA3AAB4}" dt="2021-05-19T13:03:17.651" v="508" actId="1076"/>
          <ac:spMkLst>
            <pc:docMk/>
            <pc:sldMk cId="1224782357" sldId="275"/>
            <ac:spMk id="19" creationId="{1AAE4F18-B234-478C-B1AB-861D84F22A96}"/>
          </ac:spMkLst>
        </pc:spChg>
        <pc:spChg chg="add mod">
          <ac:chgData name="Ulf Liebal" userId="294b3999772e6136" providerId="Windows Live" clId="Web-{A9BD803C-0677-4451-8DE1-3C4BDAA3AAB4}" dt="2021-05-19T13:06:07.615" v="623" actId="14100"/>
          <ac:spMkLst>
            <pc:docMk/>
            <pc:sldMk cId="1224782357" sldId="275"/>
            <ac:spMk id="22" creationId="{750F5D4A-CFA8-4D86-8717-DF3DA505C65E}"/>
          </ac:spMkLst>
        </pc:spChg>
        <pc:spChg chg="add mod">
          <ac:chgData name="Ulf Liebal" userId="294b3999772e6136" providerId="Windows Live" clId="Web-{A9BD803C-0677-4451-8DE1-3C4BDAA3AAB4}" dt="2021-05-19T11:37:04.873" v="360" actId="20577"/>
          <ac:spMkLst>
            <pc:docMk/>
            <pc:sldMk cId="1224782357" sldId="275"/>
            <ac:spMk id="23" creationId="{7B725EB3-2DBB-442C-95FB-B7791E9B447B}"/>
          </ac:spMkLst>
        </pc:spChg>
        <pc:spChg chg="add mod">
          <ac:chgData name="Ulf Liebal" userId="294b3999772e6136" providerId="Windows Live" clId="Web-{A9BD803C-0677-4451-8DE1-3C4BDAA3AAB4}" dt="2021-05-19T11:38:26.534" v="372" actId="1076"/>
          <ac:spMkLst>
            <pc:docMk/>
            <pc:sldMk cId="1224782357" sldId="275"/>
            <ac:spMk id="24" creationId="{9B294CFA-F4FB-40E2-A5A5-76C7EAE00D62}"/>
          </ac:spMkLst>
        </pc:spChg>
        <pc:spChg chg="add del mod">
          <ac:chgData name="Ulf Liebal" userId="294b3999772e6136" providerId="Windows Live" clId="Web-{A9BD803C-0677-4451-8DE1-3C4BDAA3AAB4}" dt="2021-05-19T11:40:38.105" v="384" actId="20577"/>
          <ac:spMkLst>
            <pc:docMk/>
            <pc:sldMk cId="1224782357" sldId="275"/>
            <ac:spMk id="25" creationId="{FA05A313-162A-4A94-8A77-61BA6C16F361}"/>
          </ac:spMkLst>
        </pc:spChg>
        <pc:spChg chg="add mod">
          <ac:chgData name="Ulf Liebal" userId="294b3999772e6136" providerId="Windows Live" clId="Web-{A9BD803C-0677-4451-8DE1-3C4BDAA3AAB4}" dt="2021-05-19T13:05:23.096" v="583" actId="14100"/>
          <ac:spMkLst>
            <pc:docMk/>
            <pc:sldMk cId="1224782357" sldId="275"/>
            <ac:spMk id="26" creationId="{93C82125-1F03-440C-B645-2A150A84CFFD}"/>
          </ac:spMkLst>
        </pc:spChg>
        <pc:picChg chg="add del mod">
          <ac:chgData name="Ulf Liebal" userId="294b3999772e6136" providerId="Windows Live" clId="Web-{A9BD803C-0677-4451-8DE1-3C4BDAA3AAB4}" dt="2021-05-19T11:30:50.789" v="282"/>
          <ac:picMkLst>
            <pc:docMk/>
            <pc:sldMk cId="1224782357" sldId="275"/>
            <ac:picMk id="6" creationId="{E1143AAC-A5D2-4688-B045-807E2F51FF23}"/>
          </ac:picMkLst>
        </pc:picChg>
        <pc:picChg chg="add mod">
          <ac:chgData name="Ulf Liebal" userId="294b3999772e6136" providerId="Windows Live" clId="Web-{A9BD803C-0677-4451-8DE1-3C4BDAA3AAB4}" dt="2021-05-19T13:03:04.119" v="502" actId="1076"/>
          <ac:picMkLst>
            <pc:docMk/>
            <pc:sldMk cId="1224782357" sldId="275"/>
            <ac:picMk id="12" creationId="{C5DD30D5-9848-4FC2-93C8-3FBC23F28624}"/>
          </ac:picMkLst>
        </pc:picChg>
        <pc:picChg chg="add mod">
          <ac:chgData name="Ulf Liebal" userId="294b3999772e6136" providerId="Windows Live" clId="Web-{A9BD803C-0677-4451-8DE1-3C4BDAA3AAB4}" dt="2021-05-19T13:02:50.337" v="499" actId="1076"/>
          <ac:picMkLst>
            <pc:docMk/>
            <pc:sldMk cId="1224782357" sldId="275"/>
            <ac:picMk id="13" creationId="{54A1AF51-5F9F-40DF-9BE4-F74FB2F57CA5}"/>
          </ac:picMkLst>
        </pc:picChg>
        <pc:picChg chg="add del mod">
          <ac:chgData name="Ulf Liebal" userId="294b3999772e6136" providerId="Windows Live" clId="Web-{A9BD803C-0677-4451-8DE1-3C4BDAA3AAB4}" dt="2021-05-19T11:17:38.523" v="229"/>
          <ac:picMkLst>
            <pc:docMk/>
            <pc:sldMk cId="1224782357" sldId="275"/>
            <ac:picMk id="15" creationId="{A7BACAB8-769F-4C13-B0EA-767CD8E2F3D9}"/>
          </ac:picMkLst>
        </pc:picChg>
        <pc:picChg chg="add mod">
          <ac:chgData name="Ulf Liebal" userId="294b3999772e6136" providerId="Windows Live" clId="Web-{A9BD803C-0677-4451-8DE1-3C4BDAA3AAB4}" dt="2021-05-19T13:03:17.620" v="505" actId="1076"/>
          <ac:picMkLst>
            <pc:docMk/>
            <pc:sldMk cId="1224782357" sldId="275"/>
            <ac:picMk id="16" creationId="{3F864CA3-B4F6-41B9-B3A9-F5860EAACCA0}"/>
          </ac:picMkLst>
        </pc:picChg>
        <pc:picChg chg="add mod">
          <ac:chgData name="Ulf Liebal" userId="294b3999772e6136" providerId="Windows Live" clId="Web-{A9BD803C-0677-4451-8DE1-3C4BDAA3AAB4}" dt="2021-05-19T13:03:17.635" v="507" actId="1076"/>
          <ac:picMkLst>
            <pc:docMk/>
            <pc:sldMk cId="1224782357" sldId="275"/>
            <ac:picMk id="18" creationId="{C667C29D-2F02-473E-95A3-2A024302B0CF}"/>
          </ac:picMkLst>
        </pc:picChg>
        <pc:picChg chg="add mod">
          <ac:chgData name="Ulf Liebal" userId="294b3999772e6136" providerId="Windows Live" clId="Web-{A9BD803C-0677-4451-8DE1-3C4BDAA3AAB4}" dt="2021-05-19T13:03:12.025" v="503" actId="1076"/>
          <ac:picMkLst>
            <pc:docMk/>
            <pc:sldMk cId="1224782357" sldId="275"/>
            <ac:picMk id="20" creationId="{236C78C6-6F9E-4B18-8759-67E3AB70EE96}"/>
          </ac:picMkLst>
        </pc:picChg>
        <pc:picChg chg="add mod">
          <ac:chgData name="Ulf Liebal" userId="294b3999772e6136" providerId="Windows Live" clId="Web-{A9BD803C-0677-4451-8DE1-3C4BDAA3AAB4}" dt="2021-05-19T13:03:12.041" v="504" actId="1076"/>
          <ac:picMkLst>
            <pc:docMk/>
            <pc:sldMk cId="1224782357" sldId="275"/>
            <ac:picMk id="21" creationId="{374DEFC5-D9E8-41E3-9522-4EEB091A0404}"/>
          </ac:picMkLst>
        </pc:picChg>
      </pc:sldChg>
      <pc:sldChg chg="addSp delSp modSp">
        <pc:chgData name="Ulf Liebal" userId="294b3999772e6136" providerId="Windows Live" clId="Web-{A9BD803C-0677-4451-8DE1-3C4BDAA3AAB4}" dt="2021-05-19T08:56:51.627" v="16"/>
        <pc:sldMkLst>
          <pc:docMk/>
          <pc:sldMk cId="803617733" sldId="276"/>
        </pc:sldMkLst>
        <pc:picChg chg="add del mod">
          <ac:chgData name="Ulf Liebal" userId="294b3999772e6136" providerId="Windows Live" clId="Web-{A9BD803C-0677-4451-8DE1-3C4BDAA3AAB4}" dt="2021-05-19T08:56:51.627" v="16"/>
          <ac:picMkLst>
            <pc:docMk/>
            <pc:sldMk cId="803617733" sldId="276"/>
            <ac:picMk id="3" creationId="{A9298C15-8792-4DFE-A0B8-26DC96AE5FA7}"/>
          </ac:picMkLst>
        </pc:picChg>
      </pc:sldChg>
      <pc:sldChg chg="addSp delSp modSp add ord replId">
        <pc:chgData name="Ulf Liebal" userId="294b3999772e6136" providerId="Windows Live" clId="Web-{A9BD803C-0677-4451-8DE1-3C4BDAA3AAB4}" dt="2021-05-19T16:38:36.402" v="1270" actId="1076"/>
        <pc:sldMkLst>
          <pc:docMk/>
          <pc:sldMk cId="1356421759" sldId="285"/>
        </pc:sldMkLst>
        <pc:spChg chg="mod">
          <ac:chgData name="Ulf Liebal" userId="294b3999772e6136" providerId="Windows Live" clId="Web-{A9BD803C-0677-4451-8DE1-3C4BDAA3AAB4}" dt="2021-05-19T13:09:21.627" v="663" actId="20577"/>
          <ac:spMkLst>
            <pc:docMk/>
            <pc:sldMk cId="1356421759" sldId="285"/>
            <ac:spMk id="2" creationId="{C6E0B516-9238-4B20-A50D-2CBBE0AEDD69}"/>
          </ac:spMkLst>
        </pc:spChg>
        <pc:spChg chg="add mod">
          <ac:chgData name="Ulf Liebal" userId="294b3999772e6136" providerId="Windows Live" clId="Web-{A9BD803C-0677-4451-8DE1-3C4BDAA3AAB4}" dt="2021-05-19T16:36:23.352" v="1262" actId="1076"/>
          <ac:spMkLst>
            <pc:docMk/>
            <pc:sldMk cId="1356421759" sldId="285"/>
            <ac:spMk id="5" creationId="{B55360E6-7563-495E-AFE7-5D526DEF8BCB}"/>
          </ac:spMkLst>
        </pc:spChg>
        <pc:spChg chg="mod">
          <ac:chgData name="Ulf Liebal" userId="294b3999772e6136" providerId="Windows Live" clId="Web-{A9BD803C-0677-4451-8DE1-3C4BDAA3AAB4}" dt="2021-05-19T13:10:11.568" v="694" actId="20577"/>
          <ac:spMkLst>
            <pc:docMk/>
            <pc:sldMk cId="1356421759" sldId="285"/>
            <ac:spMk id="7" creationId="{6709BD37-4EC7-4F53-B438-C7958B778DCE}"/>
          </ac:spMkLst>
        </pc:spChg>
        <pc:spChg chg="add">
          <ac:chgData name="Ulf Liebal" userId="294b3999772e6136" providerId="Windows Live" clId="Web-{A9BD803C-0677-4451-8DE1-3C4BDAA3AAB4}" dt="2021-05-19T16:34:54.506" v="1221"/>
          <ac:spMkLst>
            <pc:docMk/>
            <pc:sldMk cId="1356421759" sldId="285"/>
            <ac:spMk id="9" creationId="{C66F2E0C-E9A5-4B6A-AE29-BC96E5992130}"/>
          </ac:spMkLst>
        </pc:spChg>
        <pc:spChg chg="del">
          <ac:chgData name="Ulf Liebal" userId="294b3999772e6136" providerId="Windows Live" clId="Web-{A9BD803C-0677-4451-8DE1-3C4BDAA3AAB4}" dt="2021-05-19T13:10:17.397" v="697"/>
          <ac:spMkLst>
            <pc:docMk/>
            <pc:sldMk cId="1356421759" sldId="285"/>
            <ac:spMk id="17" creationId="{3C8782CE-A488-4213-B8F1-EBD1BB240579}"/>
          </ac:spMkLst>
        </pc:spChg>
        <pc:spChg chg="del">
          <ac:chgData name="Ulf Liebal" userId="294b3999772e6136" providerId="Windows Live" clId="Web-{A9BD803C-0677-4451-8DE1-3C4BDAA3AAB4}" dt="2021-05-19T13:10:17.397" v="695"/>
          <ac:spMkLst>
            <pc:docMk/>
            <pc:sldMk cId="1356421759" sldId="285"/>
            <ac:spMk id="19" creationId="{1AAE4F18-B234-478C-B1AB-861D84F22A96}"/>
          </ac:spMkLst>
        </pc:spChg>
        <pc:spChg chg="mod">
          <ac:chgData name="Ulf Liebal" userId="294b3999772e6136" providerId="Windows Live" clId="Web-{A9BD803C-0677-4451-8DE1-3C4BDAA3AAB4}" dt="2021-05-19T16:35:47.179" v="1254" actId="1076"/>
          <ac:spMkLst>
            <pc:docMk/>
            <pc:sldMk cId="1356421759" sldId="285"/>
            <ac:spMk id="22" creationId="{750F5D4A-CFA8-4D86-8717-DF3DA505C65E}"/>
          </ac:spMkLst>
        </pc:spChg>
        <pc:spChg chg="del">
          <ac:chgData name="Ulf Liebal" userId="294b3999772e6136" providerId="Windows Live" clId="Web-{A9BD803C-0677-4451-8DE1-3C4BDAA3AAB4}" dt="2021-05-19T13:10:25.850" v="703"/>
          <ac:spMkLst>
            <pc:docMk/>
            <pc:sldMk cId="1356421759" sldId="285"/>
            <ac:spMk id="26" creationId="{93C82125-1F03-440C-B645-2A150A84CFFD}"/>
          </ac:spMkLst>
        </pc:spChg>
        <pc:picChg chg="add mod">
          <ac:chgData name="Ulf Liebal" userId="294b3999772e6136" providerId="Windows Live" clId="Web-{A9BD803C-0677-4451-8DE1-3C4BDAA3AAB4}" dt="2021-05-19T16:36:05.523" v="1258" actId="1076"/>
          <ac:picMkLst>
            <pc:docMk/>
            <pc:sldMk cId="1356421759" sldId="285"/>
            <ac:picMk id="3" creationId="{5C53ACB6-5F43-435D-B163-C104BC8CA9AC}"/>
          </ac:picMkLst>
        </pc:picChg>
        <pc:picChg chg="add mod">
          <ac:chgData name="Ulf Liebal" userId="294b3999772e6136" providerId="Windows Live" clId="Web-{A9BD803C-0677-4451-8DE1-3C4BDAA3AAB4}" dt="2021-05-19T16:38:36.402" v="1270" actId="1076"/>
          <ac:picMkLst>
            <pc:docMk/>
            <pc:sldMk cId="1356421759" sldId="285"/>
            <ac:picMk id="6" creationId="{48A3E6B9-F8D0-4388-83B7-6E09D7E319EA}"/>
          </ac:picMkLst>
        </pc:picChg>
        <pc:picChg chg="del">
          <ac:chgData name="Ulf Liebal" userId="294b3999772e6136" providerId="Windows Live" clId="Web-{A9BD803C-0677-4451-8DE1-3C4BDAA3AAB4}" dt="2021-05-19T13:10:22.959" v="702"/>
          <ac:picMkLst>
            <pc:docMk/>
            <pc:sldMk cId="1356421759" sldId="285"/>
            <ac:picMk id="12" creationId="{C5DD30D5-9848-4FC2-93C8-3FBC23F28624}"/>
          </ac:picMkLst>
        </pc:picChg>
        <pc:picChg chg="del">
          <ac:chgData name="Ulf Liebal" userId="294b3999772e6136" providerId="Windows Live" clId="Web-{A9BD803C-0677-4451-8DE1-3C4BDAA3AAB4}" dt="2021-05-19T13:10:22.038" v="701"/>
          <ac:picMkLst>
            <pc:docMk/>
            <pc:sldMk cId="1356421759" sldId="285"/>
            <ac:picMk id="13" creationId="{54A1AF51-5F9F-40DF-9BE4-F74FB2F57CA5}"/>
          </ac:picMkLst>
        </pc:picChg>
        <pc:picChg chg="del">
          <ac:chgData name="Ulf Liebal" userId="294b3999772e6136" providerId="Windows Live" clId="Web-{A9BD803C-0677-4451-8DE1-3C4BDAA3AAB4}" dt="2021-05-19T13:10:17.397" v="698"/>
          <ac:picMkLst>
            <pc:docMk/>
            <pc:sldMk cId="1356421759" sldId="285"/>
            <ac:picMk id="16" creationId="{3F864CA3-B4F6-41B9-B3A9-F5860EAACCA0}"/>
          </ac:picMkLst>
        </pc:picChg>
        <pc:picChg chg="del">
          <ac:chgData name="Ulf Liebal" userId="294b3999772e6136" providerId="Windows Live" clId="Web-{A9BD803C-0677-4451-8DE1-3C4BDAA3AAB4}" dt="2021-05-19T13:10:17.397" v="696"/>
          <ac:picMkLst>
            <pc:docMk/>
            <pc:sldMk cId="1356421759" sldId="285"/>
            <ac:picMk id="18" creationId="{C667C29D-2F02-473E-95A3-2A024302B0CF}"/>
          </ac:picMkLst>
        </pc:picChg>
        <pc:picChg chg="del">
          <ac:chgData name="Ulf Liebal" userId="294b3999772e6136" providerId="Windows Live" clId="Web-{A9BD803C-0677-4451-8DE1-3C4BDAA3AAB4}" dt="2021-05-19T13:10:20.116" v="700"/>
          <ac:picMkLst>
            <pc:docMk/>
            <pc:sldMk cId="1356421759" sldId="285"/>
            <ac:picMk id="20" creationId="{236C78C6-6F9E-4B18-8759-67E3AB70EE96}"/>
          </ac:picMkLst>
        </pc:picChg>
        <pc:picChg chg="del">
          <ac:chgData name="Ulf Liebal" userId="294b3999772e6136" providerId="Windows Live" clId="Web-{A9BD803C-0677-4451-8DE1-3C4BDAA3AAB4}" dt="2021-05-19T13:10:20.116" v="699"/>
          <ac:picMkLst>
            <pc:docMk/>
            <pc:sldMk cId="1356421759" sldId="285"/>
            <ac:picMk id="21" creationId="{374DEFC5-D9E8-41E3-9522-4EEB091A0404}"/>
          </ac:picMkLst>
        </pc:picChg>
      </pc:sldChg>
      <pc:sldChg chg="addSp delSp modSp add ord replId delAnim">
        <pc:chgData name="Ulf Liebal" userId="294b3999772e6136" providerId="Windows Live" clId="Web-{A9BD803C-0677-4451-8DE1-3C4BDAA3AAB4}" dt="2021-05-19T16:20:23.170" v="1165" actId="1076"/>
        <pc:sldMkLst>
          <pc:docMk/>
          <pc:sldMk cId="3671425598" sldId="286"/>
        </pc:sldMkLst>
        <pc:spChg chg="mod">
          <ac:chgData name="Ulf Liebal" userId="294b3999772e6136" providerId="Windows Live" clId="Web-{A9BD803C-0677-4451-8DE1-3C4BDAA3AAB4}" dt="2021-05-19T14:15:16.158" v="712" actId="20577"/>
          <ac:spMkLst>
            <pc:docMk/>
            <pc:sldMk cId="3671425598" sldId="286"/>
            <ac:spMk id="2" creationId="{00000000-0000-0000-0000-000000000000}"/>
          </ac:spMkLst>
        </pc:spChg>
        <pc:spChg chg="del">
          <ac:chgData name="Ulf Liebal" userId="294b3999772e6136" providerId="Windows Live" clId="Web-{A9BD803C-0677-4451-8DE1-3C4BDAA3AAB4}" dt="2021-05-19T14:56:12.644" v="718"/>
          <ac:spMkLst>
            <pc:docMk/>
            <pc:sldMk cId="3671425598" sldId="286"/>
            <ac:spMk id="3" creationId="{00000000-0000-0000-0000-000000000000}"/>
          </ac:spMkLst>
        </pc:spChg>
        <pc:spChg chg="del">
          <ac:chgData name="Ulf Liebal" userId="294b3999772e6136" providerId="Windows Live" clId="Web-{A9BD803C-0677-4451-8DE1-3C4BDAA3AAB4}" dt="2021-05-19T14:15:31.971" v="717"/>
          <ac:spMkLst>
            <pc:docMk/>
            <pc:sldMk cId="3671425598" sldId="286"/>
            <ac:spMk id="7" creationId="{00000000-0000-0000-0000-000000000000}"/>
          </ac:spMkLst>
        </pc:spChg>
        <pc:spChg chg="del">
          <ac:chgData name="Ulf Liebal" userId="294b3999772e6136" providerId="Windows Live" clId="Web-{A9BD803C-0677-4451-8DE1-3C4BDAA3AAB4}" dt="2021-05-19T14:15:25.049" v="714"/>
          <ac:spMkLst>
            <pc:docMk/>
            <pc:sldMk cId="3671425598" sldId="286"/>
            <ac:spMk id="8" creationId="{00000000-0000-0000-0000-000000000000}"/>
          </ac:spMkLst>
        </pc:spChg>
        <pc:spChg chg="add mod topLvl">
          <ac:chgData name="Ulf Liebal" userId="294b3999772e6136" providerId="Windows Live" clId="Web-{A9BD803C-0677-4451-8DE1-3C4BDAA3AAB4}" dt="2021-05-19T16:03:39.956" v="1029" actId="1076"/>
          <ac:spMkLst>
            <pc:docMk/>
            <pc:sldMk cId="3671425598" sldId="286"/>
            <ac:spMk id="8" creationId="{E74439B4-39CA-4BD1-8BC8-E0091277C751}"/>
          </ac:spMkLst>
        </pc:spChg>
        <pc:spChg chg="del">
          <ac:chgData name="Ulf Liebal" userId="294b3999772e6136" providerId="Windows Live" clId="Web-{A9BD803C-0677-4451-8DE1-3C4BDAA3AAB4}" dt="2021-05-19T14:15:27.127" v="715"/>
          <ac:spMkLst>
            <pc:docMk/>
            <pc:sldMk cId="3671425598" sldId="286"/>
            <ac:spMk id="9" creationId="{00000000-0000-0000-0000-000000000000}"/>
          </ac:spMkLst>
        </pc:spChg>
        <pc:spChg chg="add mod topLvl">
          <ac:chgData name="Ulf Liebal" userId="294b3999772e6136" providerId="Windows Live" clId="Web-{A9BD803C-0677-4451-8DE1-3C4BDAA3AAB4}" dt="2021-05-19T16:03:15.580" v="1026" actId="1076"/>
          <ac:spMkLst>
            <pc:docMk/>
            <pc:sldMk cId="3671425598" sldId="286"/>
            <ac:spMk id="9" creationId="{6CB31C18-9D1B-423C-A700-13F5206F7790}"/>
          </ac:spMkLst>
        </pc:spChg>
        <pc:spChg chg="del">
          <ac:chgData name="Ulf Liebal" userId="294b3999772e6136" providerId="Windows Live" clId="Web-{A9BD803C-0677-4451-8DE1-3C4BDAA3AAB4}" dt="2021-05-19T14:15:29.190" v="716"/>
          <ac:spMkLst>
            <pc:docMk/>
            <pc:sldMk cId="3671425598" sldId="286"/>
            <ac:spMk id="10" creationId="{00000000-0000-0000-0000-000000000000}"/>
          </ac:spMkLst>
        </pc:spChg>
        <pc:spChg chg="del">
          <ac:chgData name="Ulf Liebal" userId="294b3999772e6136" providerId="Windows Live" clId="Web-{A9BD803C-0677-4451-8DE1-3C4BDAA3AAB4}" dt="2021-05-19T14:56:19.238" v="719"/>
          <ac:spMkLst>
            <pc:docMk/>
            <pc:sldMk cId="3671425598" sldId="286"/>
            <ac:spMk id="11" creationId="{00000000-0000-0000-0000-000000000000}"/>
          </ac:spMkLst>
        </pc:spChg>
        <pc:spChg chg="add mod">
          <ac:chgData name="Ulf Liebal" userId="294b3999772e6136" providerId="Windows Live" clId="Web-{A9BD803C-0677-4451-8DE1-3C4BDAA3AAB4}" dt="2021-05-19T16:03:49.628" v="1031" actId="1076"/>
          <ac:spMkLst>
            <pc:docMk/>
            <pc:sldMk cId="3671425598" sldId="286"/>
            <ac:spMk id="12" creationId="{24BCF95F-7E75-4792-8266-84F22438BC5F}"/>
          </ac:spMkLst>
        </pc:spChg>
        <pc:spChg chg="add mod">
          <ac:chgData name="Ulf Liebal" userId="294b3999772e6136" providerId="Windows Live" clId="Web-{A9BD803C-0677-4451-8DE1-3C4BDAA3AAB4}" dt="2021-05-19T16:03:46.206" v="1030" actId="1076"/>
          <ac:spMkLst>
            <pc:docMk/>
            <pc:sldMk cId="3671425598" sldId="286"/>
            <ac:spMk id="13" creationId="{8EE44C20-D7B2-4430-BE5E-2CA3D01A35F1}"/>
          </ac:spMkLst>
        </pc:spChg>
        <pc:spChg chg="add mod">
          <ac:chgData name="Ulf Liebal" userId="294b3999772e6136" providerId="Windows Live" clId="Web-{A9BD803C-0677-4451-8DE1-3C4BDAA3AAB4}" dt="2021-05-19T16:00:24.263" v="1005" actId="1076"/>
          <ac:spMkLst>
            <pc:docMk/>
            <pc:sldMk cId="3671425598" sldId="286"/>
            <ac:spMk id="14" creationId="{563DDBAD-3925-401C-9603-C06672192B28}"/>
          </ac:spMkLst>
        </pc:spChg>
        <pc:spChg chg="add mod">
          <ac:chgData name="Ulf Liebal" userId="294b3999772e6136" providerId="Windows Live" clId="Web-{A9BD803C-0677-4451-8DE1-3C4BDAA3AAB4}" dt="2021-05-19T15:58:51.557" v="984" actId="1076"/>
          <ac:spMkLst>
            <pc:docMk/>
            <pc:sldMk cId="3671425598" sldId="286"/>
            <ac:spMk id="17" creationId="{CE1F32DA-E8D3-40CB-893B-C93FB3DFAEE6}"/>
          </ac:spMkLst>
        </pc:spChg>
        <pc:spChg chg="add mod">
          <ac:chgData name="Ulf Liebal" userId="294b3999772e6136" providerId="Windows Live" clId="Web-{A9BD803C-0677-4451-8DE1-3C4BDAA3AAB4}" dt="2021-05-19T16:17:15.102" v="1147" actId="20577"/>
          <ac:spMkLst>
            <pc:docMk/>
            <pc:sldMk cId="3671425598" sldId="286"/>
            <ac:spMk id="18" creationId="{00B43383-B9A4-46EF-9CFF-69BDF58DB628}"/>
          </ac:spMkLst>
        </pc:spChg>
        <pc:spChg chg="add mod">
          <ac:chgData name="Ulf Liebal" userId="294b3999772e6136" providerId="Windows Live" clId="Web-{A9BD803C-0677-4451-8DE1-3C4BDAA3AAB4}" dt="2021-05-19T16:07:40.790" v="1057" actId="1076"/>
          <ac:spMkLst>
            <pc:docMk/>
            <pc:sldMk cId="3671425598" sldId="286"/>
            <ac:spMk id="20" creationId="{63C399E2-4D23-420B-9D7F-6D69E8F00FFE}"/>
          </ac:spMkLst>
        </pc:spChg>
        <pc:spChg chg="add mod">
          <ac:chgData name="Ulf Liebal" userId="294b3999772e6136" providerId="Windows Live" clId="Web-{A9BD803C-0677-4451-8DE1-3C4BDAA3AAB4}" dt="2021-05-19T15:57:46.134" v="963" actId="1076"/>
          <ac:spMkLst>
            <pc:docMk/>
            <pc:sldMk cId="3671425598" sldId="286"/>
            <ac:spMk id="21" creationId="{2581DC27-3FEF-4327-8286-1F354565834B}"/>
          </ac:spMkLst>
        </pc:spChg>
        <pc:spChg chg="add mod">
          <ac:chgData name="Ulf Liebal" userId="294b3999772e6136" providerId="Windows Live" clId="Web-{A9BD803C-0677-4451-8DE1-3C4BDAA3AAB4}" dt="2021-05-19T16:04:53.989" v="1041"/>
          <ac:spMkLst>
            <pc:docMk/>
            <pc:sldMk cId="3671425598" sldId="286"/>
            <ac:spMk id="23" creationId="{06793426-3EA4-4F0D-BD77-23E0DAAFF0DB}"/>
          </ac:spMkLst>
        </pc:spChg>
        <pc:spChg chg="add del">
          <ac:chgData name="Ulf Liebal" userId="294b3999772e6136" providerId="Windows Live" clId="Web-{A9BD803C-0677-4451-8DE1-3C4BDAA3AAB4}" dt="2021-05-19T16:04:32.707" v="1036"/>
          <ac:spMkLst>
            <pc:docMk/>
            <pc:sldMk cId="3671425598" sldId="286"/>
            <ac:spMk id="24" creationId="{F733F5F6-C0D1-47B2-AC1B-EA2C94C858D5}"/>
          </ac:spMkLst>
        </pc:spChg>
        <pc:spChg chg="add del mod">
          <ac:chgData name="Ulf Liebal" userId="294b3999772e6136" providerId="Windows Live" clId="Web-{A9BD803C-0677-4451-8DE1-3C4BDAA3AAB4}" dt="2021-05-19T16:07:16.071" v="1051"/>
          <ac:spMkLst>
            <pc:docMk/>
            <pc:sldMk cId="3671425598" sldId="286"/>
            <ac:spMk id="27" creationId="{F61F9EF2-356D-4FBE-ABCD-1EA2A9A1B9D4}"/>
          </ac:spMkLst>
        </pc:spChg>
        <pc:spChg chg="add mod">
          <ac:chgData name="Ulf Liebal" userId="294b3999772e6136" providerId="Windows Live" clId="Web-{A9BD803C-0677-4451-8DE1-3C4BDAA3AAB4}" dt="2021-05-19T16:08:33.245" v="1066" actId="20577"/>
          <ac:spMkLst>
            <pc:docMk/>
            <pc:sldMk cId="3671425598" sldId="286"/>
            <ac:spMk id="28" creationId="{E32B8458-4FAA-4621-BB12-69B69037565C}"/>
          </ac:spMkLst>
        </pc:spChg>
        <pc:spChg chg="add mod">
          <ac:chgData name="Ulf Liebal" userId="294b3999772e6136" providerId="Windows Live" clId="Web-{A9BD803C-0677-4451-8DE1-3C4BDAA3AAB4}" dt="2021-05-19T16:17:14.743" v="1146" actId="20577"/>
          <ac:spMkLst>
            <pc:docMk/>
            <pc:sldMk cId="3671425598" sldId="286"/>
            <ac:spMk id="29" creationId="{27A18C9C-6E59-48B1-BEE8-31FDC6885DCE}"/>
          </ac:spMkLst>
        </pc:spChg>
        <pc:spChg chg="add mod">
          <ac:chgData name="Ulf Liebal" userId="294b3999772e6136" providerId="Windows Live" clId="Web-{A9BD803C-0677-4451-8DE1-3C4BDAA3AAB4}" dt="2021-05-19T16:20:23.170" v="1165" actId="1076"/>
          <ac:spMkLst>
            <pc:docMk/>
            <pc:sldMk cId="3671425598" sldId="286"/>
            <ac:spMk id="32" creationId="{E7361458-BD5B-45AF-A31E-9FC0F5E50463}"/>
          </ac:spMkLst>
        </pc:spChg>
        <pc:spChg chg="add mod">
          <ac:chgData name="Ulf Liebal" userId="294b3999772e6136" providerId="Windows Live" clId="Web-{A9BD803C-0677-4451-8DE1-3C4BDAA3AAB4}" dt="2021-05-19T16:20:11.670" v="1164" actId="1076"/>
          <ac:spMkLst>
            <pc:docMk/>
            <pc:sldMk cId="3671425598" sldId="286"/>
            <ac:spMk id="34" creationId="{B9AEF866-3BC8-41F5-9C4B-24B67776D766}"/>
          </ac:spMkLst>
        </pc:spChg>
        <pc:grpChg chg="add del mod">
          <ac:chgData name="Ulf Liebal" userId="294b3999772e6136" providerId="Windows Live" clId="Web-{A9BD803C-0677-4451-8DE1-3C4BDAA3AAB4}" dt="2021-05-19T15:59:41.699" v="997"/>
          <ac:grpSpMkLst>
            <pc:docMk/>
            <pc:sldMk cId="3671425598" sldId="286"/>
            <ac:grpSpMk id="19" creationId="{53B032B4-2CFE-4533-82E3-74459F3DDC28}"/>
          </ac:grpSpMkLst>
        </pc:grpChg>
        <pc:grpChg chg="add mod">
          <ac:chgData name="Ulf Liebal" userId="294b3999772e6136" providerId="Windows Live" clId="Web-{A9BD803C-0677-4451-8DE1-3C4BDAA3AAB4}" dt="2021-05-19T16:05:00.614" v="1042" actId="1076"/>
          <ac:grpSpMkLst>
            <pc:docMk/>
            <pc:sldMk cId="3671425598" sldId="286"/>
            <ac:grpSpMk id="22" creationId="{63538A7B-AC4A-4B29-B761-F33E7A6E5899}"/>
          </ac:grpSpMkLst>
        </pc:grpChg>
        <pc:grpChg chg="add">
          <ac:chgData name="Ulf Liebal" userId="294b3999772e6136" providerId="Windows Live" clId="Web-{A9BD803C-0677-4451-8DE1-3C4BDAA3AAB4}" dt="2021-05-19T16:05:08.333" v="1043"/>
          <ac:grpSpMkLst>
            <pc:docMk/>
            <pc:sldMk cId="3671425598" sldId="286"/>
            <ac:grpSpMk id="25" creationId="{8C9375AB-74CA-4F06-AEE7-2ED8AB8FE978}"/>
          </ac:grpSpMkLst>
        </pc:grpChg>
        <pc:grpChg chg="add mod">
          <ac:chgData name="Ulf Liebal" userId="294b3999772e6136" providerId="Windows Live" clId="Web-{A9BD803C-0677-4451-8DE1-3C4BDAA3AAB4}" dt="2021-05-19T16:05:55.787" v="1046" actId="1076"/>
          <ac:grpSpMkLst>
            <pc:docMk/>
            <pc:sldMk cId="3671425598" sldId="286"/>
            <ac:grpSpMk id="26" creationId="{FF6A4B32-AB05-4E32-AE18-D7EA9D30ADC4}"/>
          </ac:grpSpMkLst>
        </pc:grpChg>
        <pc:picChg chg="add mod">
          <ac:chgData name="Ulf Liebal" userId="294b3999772e6136" providerId="Windows Live" clId="Web-{A9BD803C-0677-4451-8DE1-3C4BDAA3AAB4}" dt="2021-05-19T16:07:34.868" v="1056" actId="1076"/>
          <ac:picMkLst>
            <pc:docMk/>
            <pc:sldMk cId="3671425598" sldId="286"/>
            <ac:picMk id="3" creationId="{1CB264D1-DECA-4750-8EF9-2FFF0D89A69C}"/>
          </ac:picMkLst>
        </pc:picChg>
        <pc:picChg chg="add mod topLvl">
          <ac:chgData name="Ulf Liebal" userId="294b3999772e6136" providerId="Windows Live" clId="Web-{A9BD803C-0677-4451-8DE1-3C4BDAA3AAB4}" dt="2021-05-19T16:00:26.466" v="1006" actId="1076"/>
          <ac:picMkLst>
            <pc:docMk/>
            <pc:sldMk cId="3671425598" sldId="286"/>
            <ac:picMk id="5" creationId="{3346BE5D-57AF-48F6-B8D9-43CFFDC5FEA8}"/>
          </ac:picMkLst>
        </pc:picChg>
        <pc:picChg chg="del">
          <ac:chgData name="Ulf Liebal" userId="294b3999772e6136" providerId="Windows Live" clId="Web-{A9BD803C-0677-4451-8DE1-3C4BDAA3AAB4}" dt="2021-05-19T14:15:22.268" v="713"/>
          <ac:picMkLst>
            <pc:docMk/>
            <pc:sldMk cId="3671425598" sldId="286"/>
            <ac:picMk id="6" creationId="{00000000-0000-0000-0000-000000000000}"/>
          </ac:picMkLst>
        </pc:picChg>
        <pc:picChg chg="add mod">
          <ac:chgData name="Ulf Liebal" userId="294b3999772e6136" providerId="Windows Live" clId="Web-{A9BD803C-0677-4451-8DE1-3C4BDAA3AAB4}" dt="2021-05-19T16:07:28.774" v="1055" actId="1076"/>
          <ac:picMkLst>
            <pc:docMk/>
            <pc:sldMk cId="3671425598" sldId="286"/>
            <ac:picMk id="6" creationId="{79EC066E-92E6-4BE1-97E9-A135646A6D41}"/>
          </ac:picMkLst>
        </pc:picChg>
        <pc:picChg chg="add mod">
          <ac:chgData name="Ulf Liebal" userId="294b3999772e6136" providerId="Windows Live" clId="Web-{A9BD803C-0677-4451-8DE1-3C4BDAA3AAB4}" dt="2021-05-19T15:59:04.870" v="991" actId="1076"/>
          <ac:picMkLst>
            <pc:docMk/>
            <pc:sldMk cId="3671425598" sldId="286"/>
            <ac:picMk id="7" creationId="{E247CBD4-EEB4-4572-BC8E-2B22999CC6D8}"/>
          </ac:picMkLst>
        </pc:picChg>
        <pc:picChg chg="add del mod">
          <ac:chgData name="Ulf Liebal" userId="294b3999772e6136" providerId="Windows Live" clId="Web-{A9BD803C-0677-4451-8DE1-3C4BDAA3AAB4}" dt="2021-05-19T15:37:06.679" v="810"/>
          <ac:picMkLst>
            <pc:docMk/>
            <pc:sldMk cId="3671425598" sldId="286"/>
            <ac:picMk id="10" creationId="{DAAB65DF-8E90-4E79-9087-E713D0A83ED6}"/>
          </ac:picMkLst>
        </pc:picChg>
        <pc:picChg chg="add mod">
          <ac:chgData name="Ulf Liebal" userId="294b3999772e6136" providerId="Windows Live" clId="Web-{A9BD803C-0677-4451-8DE1-3C4BDAA3AAB4}" dt="2021-05-19T15:57:56.446" v="966" actId="1076"/>
          <ac:picMkLst>
            <pc:docMk/>
            <pc:sldMk cId="3671425598" sldId="286"/>
            <ac:picMk id="15" creationId="{43B56982-D5BF-414D-A68D-8056EC8B4A88}"/>
          </ac:picMkLst>
        </pc:picChg>
        <pc:picChg chg="add mod">
          <ac:chgData name="Ulf Liebal" userId="294b3999772e6136" providerId="Windows Live" clId="Web-{A9BD803C-0677-4451-8DE1-3C4BDAA3AAB4}" dt="2021-05-19T15:58:51.542" v="983" actId="1076"/>
          <ac:picMkLst>
            <pc:docMk/>
            <pc:sldMk cId="3671425598" sldId="286"/>
            <ac:picMk id="16" creationId="{6C0ED906-9878-4B97-BA65-AF74FCBF33BE}"/>
          </ac:picMkLst>
        </pc:picChg>
        <pc:picChg chg="add mod">
          <ac:chgData name="Ulf Liebal" userId="294b3999772e6136" providerId="Windows Live" clId="Web-{A9BD803C-0677-4451-8DE1-3C4BDAA3AAB4}" dt="2021-05-19T16:17:54.197" v="1153" actId="1076"/>
          <ac:picMkLst>
            <pc:docMk/>
            <pc:sldMk cId="3671425598" sldId="286"/>
            <ac:picMk id="31" creationId="{891E4F05-0D57-4979-ADF0-A2E8E075999B}"/>
          </ac:picMkLst>
        </pc:picChg>
        <pc:picChg chg="add mod">
          <ac:chgData name="Ulf Liebal" userId="294b3999772e6136" providerId="Windows Live" clId="Web-{A9BD803C-0677-4451-8DE1-3C4BDAA3AAB4}" dt="2021-05-19T16:18:42.589" v="1158" actId="1076"/>
          <ac:picMkLst>
            <pc:docMk/>
            <pc:sldMk cId="3671425598" sldId="286"/>
            <ac:picMk id="33" creationId="{308ADD70-807F-46E0-A2DC-34FF5B86246F}"/>
          </ac:picMkLst>
        </pc:picChg>
      </pc:sldChg>
      <pc:sldChg chg="modSp add ord replId">
        <pc:chgData name="Ulf Liebal" userId="294b3999772e6136" providerId="Windows Live" clId="Web-{A9BD803C-0677-4451-8DE1-3C4BDAA3AAB4}" dt="2021-05-19T16:22:15.610" v="1201" actId="14100"/>
        <pc:sldMkLst>
          <pc:docMk/>
          <pc:sldMk cId="3399433803" sldId="287"/>
        </pc:sldMkLst>
        <pc:spChg chg="mod">
          <ac:chgData name="Ulf Liebal" userId="294b3999772e6136" providerId="Windows Live" clId="Web-{A9BD803C-0677-4451-8DE1-3C4BDAA3AAB4}" dt="2021-05-19T16:21:51.954" v="1170" actId="20577"/>
          <ac:spMkLst>
            <pc:docMk/>
            <pc:sldMk cId="3399433803" sldId="287"/>
            <ac:spMk id="2" creationId="{C6E0B516-9238-4B20-A50D-2CBBE0AEDD69}"/>
          </ac:spMkLst>
        </pc:spChg>
        <pc:spChg chg="mod">
          <ac:chgData name="Ulf Liebal" userId="294b3999772e6136" providerId="Windows Live" clId="Web-{A9BD803C-0677-4451-8DE1-3C4BDAA3AAB4}" dt="2021-05-19T16:22:15.610" v="1201" actId="14100"/>
          <ac:spMkLst>
            <pc:docMk/>
            <pc:sldMk cId="3399433803" sldId="287"/>
            <ac:spMk id="7" creationId="{6709BD37-4EC7-4F53-B438-C7958B778DCE}"/>
          </ac:spMkLst>
        </pc:spChg>
      </pc:sldChg>
    </pc:docChg>
  </pc:docChgLst>
  <pc:docChgLst>
    <pc:chgData name="Ulf Liebal" userId="294b3999772e6136" providerId="Windows Live" clId="Web-{4FCB3AAE-60FA-4D00-9438-AE79F9728248}"/>
    <pc:docChg chg="modSld">
      <pc:chgData name="Ulf Liebal" userId="294b3999772e6136" providerId="Windows Live" clId="Web-{4FCB3AAE-60FA-4D00-9438-AE79F9728248}" dt="2021-06-14T14:39:50.646" v="11" actId="20577"/>
      <pc:docMkLst>
        <pc:docMk/>
      </pc:docMkLst>
      <pc:sldChg chg="addSp delSp modSp">
        <pc:chgData name="Ulf Liebal" userId="294b3999772e6136" providerId="Windows Live" clId="Web-{4FCB3AAE-60FA-4D00-9438-AE79F9728248}" dt="2021-06-14T14:35:29.991" v="3"/>
        <pc:sldMkLst>
          <pc:docMk/>
          <pc:sldMk cId="2649927205" sldId="277"/>
        </pc:sldMkLst>
        <pc:spChg chg="add mod">
          <ac:chgData name="Ulf Liebal" userId="294b3999772e6136" providerId="Windows Live" clId="Web-{4FCB3AAE-60FA-4D00-9438-AE79F9728248}" dt="2021-06-14T14:35:29.991" v="3"/>
          <ac:spMkLst>
            <pc:docMk/>
            <pc:sldMk cId="2649927205" sldId="277"/>
            <ac:spMk id="3" creationId="{DDA74904-DE9C-478D-9FA8-79E6BC4EC600}"/>
          </ac:spMkLst>
        </pc:spChg>
        <pc:spChg chg="add del">
          <ac:chgData name="Ulf Liebal" userId="294b3999772e6136" providerId="Windows Live" clId="Web-{4FCB3AAE-60FA-4D00-9438-AE79F9728248}" dt="2021-06-14T14:35:20.085" v="2"/>
          <ac:spMkLst>
            <pc:docMk/>
            <pc:sldMk cId="2649927205" sldId="277"/>
            <ac:spMk id="6" creationId="{CFB08C78-A2AA-4D26-889B-6AB7B5C5CAE9}"/>
          </ac:spMkLst>
        </pc:spChg>
      </pc:sldChg>
      <pc:sldChg chg="modSp">
        <pc:chgData name="Ulf Liebal" userId="294b3999772e6136" providerId="Windows Live" clId="Web-{4FCB3AAE-60FA-4D00-9438-AE79F9728248}" dt="2021-06-14T14:39:50.646" v="11" actId="20577"/>
        <pc:sldMkLst>
          <pc:docMk/>
          <pc:sldMk cId="2551807171" sldId="289"/>
        </pc:sldMkLst>
        <pc:spChg chg="mod">
          <ac:chgData name="Ulf Liebal" userId="294b3999772e6136" providerId="Windows Live" clId="Web-{4FCB3AAE-60FA-4D00-9438-AE79F9728248}" dt="2021-06-14T14:39:50.646" v="11" actId="20577"/>
          <ac:spMkLst>
            <pc:docMk/>
            <pc:sldMk cId="2551807171" sldId="289"/>
            <ac:spMk id="16" creationId="{3FA2F4DE-6592-4723-A049-987FDAE3390D}"/>
          </ac:spMkLst>
        </pc:spChg>
      </pc:sldChg>
    </pc:docChg>
  </pc:docChgLst>
  <pc:docChgLst>
    <pc:chgData name="Ulf Liebal" userId="294b3999772e6136" providerId="Windows Live" clId="Web-{52007181-A069-452B-8C50-B5C990198617}"/>
    <pc:docChg chg="addSld delSld modSld">
      <pc:chgData name="Ulf Liebal" userId="294b3999772e6136" providerId="Windows Live" clId="Web-{52007181-A069-452B-8C50-B5C990198617}" dt="2021-09-17T15:19:37.047" v="17" actId="1076"/>
      <pc:docMkLst>
        <pc:docMk/>
      </pc:docMkLst>
      <pc:sldChg chg="addSp delSp modSp add replId delAnim">
        <pc:chgData name="Ulf Liebal" userId="294b3999772e6136" providerId="Windows Live" clId="Web-{52007181-A069-452B-8C50-B5C990198617}" dt="2021-09-17T15:19:37.047" v="17" actId="1076"/>
        <pc:sldMkLst>
          <pc:docMk/>
          <pc:sldMk cId="1654922680" sldId="291"/>
        </pc:sldMkLst>
        <pc:spChg chg="mod">
          <ac:chgData name="Ulf Liebal" userId="294b3999772e6136" providerId="Windows Live" clId="Web-{52007181-A069-452B-8C50-B5C990198617}" dt="2021-09-17T15:18:48.718" v="8" actId="20577"/>
          <ac:spMkLst>
            <pc:docMk/>
            <pc:sldMk cId="1654922680" sldId="291"/>
            <ac:spMk id="2" creationId="{00000000-0000-0000-0000-000000000000}"/>
          </ac:spMkLst>
        </pc:spChg>
        <pc:grpChg chg="del">
          <ac:chgData name="Ulf Liebal" userId="294b3999772e6136" providerId="Windows Live" clId="Web-{52007181-A069-452B-8C50-B5C990198617}" dt="2021-09-17T15:18:50.937" v="9"/>
          <ac:grpSpMkLst>
            <pc:docMk/>
            <pc:sldMk cId="1654922680" sldId="291"/>
            <ac:grpSpMk id="12" creationId="{C4FC886A-003E-4C6B-8680-5EE9172A6BE2}"/>
          </ac:grpSpMkLst>
        </pc:grpChg>
        <pc:grpChg chg="del">
          <ac:chgData name="Ulf Liebal" userId="294b3999772e6136" providerId="Windows Live" clId="Web-{52007181-A069-452B-8C50-B5C990198617}" dt="2021-09-17T15:18:53.687" v="11"/>
          <ac:grpSpMkLst>
            <pc:docMk/>
            <pc:sldMk cId="1654922680" sldId="291"/>
            <ac:grpSpMk id="20" creationId="{F6E68ABD-617E-4CC1-8A63-A2CC4730319B}"/>
          </ac:grpSpMkLst>
        </pc:grpChg>
        <pc:grpChg chg="del">
          <ac:chgData name="Ulf Liebal" userId="294b3999772e6136" providerId="Windows Live" clId="Web-{52007181-A069-452B-8C50-B5C990198617}" dt="2021-09-17T15:18:53.687" v="10"/>
          <ac:grpSpMkLst>
            <pc:docMk/>
            <pc:sldMk cId="1654922680" sldId="291"/>
            <ac:grpSpMk id="21" creationId="{8641359E-01D4-4525-8D9B-AF66FBDCA209}"/>
          </ac:grpSpMkLst>
        </pc:grpChg>
        <pc:grpChg chg="del">
          <ac:chgData name="Ulf Liebal" userId="294b3999772e6136" providerId="Windows Live" clId="Web-{52007181-A069-452B-8C50-B5C990198617}" dt="2021-09-17T15:18:55.874" v="12"/>
          <ac:grpSpMkLst>
            <pc:docMk/>
            <pc:sldMk cId="1654922680" sldId="291"/>
            <ac:grpSpMk id="22" creationId="{5557BE1D-0B40-4860-842D-30F55DD6B57D}"/>
          </ac:grpSpMkLst>
        </pc:grpChg>
        <pc:picChg chg="add mod">
          <ac:chgData name="Ulf Liebal" userId="294b3999772e6136" providerId="Windows Live" clId="Web-{52007181-A069-452B-8C50-B5C990198617}" dt="2021-09-17T15:19:37.047" v="17" actId="1076"/>
          <ac:picMkLst>
            <pc:docMk/>
            <pc:sldMk cId="1654922680" sldId="291"/>
            <ac:picMk id="5" creationId="{C53DE5E8-959D-4FF0-807D-5DB86CB50DB4}"/>
          </ac:picMkLst>
        </pc:picChg>
      </pc:sldChg>
      <pc:sldChg chg="addSp delSp modSp new del">
        <pc:chgData name="Ulf Liebal" userId="294b3999772e6136" providerId="Windows Live" clId="Web-{52007181-A069-452B-8C50-B5C990198617}" dt="2021-09-17T15:18:34.890" v="5"/>
        <pc:sldMkLst>
          <pc:docMk/>
          <pc:sldMk cId="3312414599" sldId="291"/>
        </pc:sldMkLst>
        <pc:spChg chg="del mod">
          <ac:chgData name="Ulf Liebal" userId="294b3999772e6136" providerId="Windows Live" clId="Web-{52007181-A069-452B-8C50-B5C990198617}" dt="2021-09-17T15:18:19.655" v="2"/>
          <ac:spMkLst>
            <pc:docMk/>
            <pc:sldMk cId="3312414599" sldId="291"/>
            <ac:spMk id="2" creationId="{13EFC823-2105-400A-8A39-9508D7D2E2A0}"/>
          </ac:spMkLst>
        </pc:spChg>
        <pc:spChg chg="del">
          <ac:chgData name="Ulf Liebal" userId="294b3999772e6136" providerId="Windows Live" clId="Web-{52007181-A069-452B-8C50-B5C990198617}" dt="2021-09-17T15:18:21.186" v="3"/>
          <ac:spMkLst>
            <pc:docMk/>
            <pc:sldMk cId="3312414599" sldId="291"/>
            <ac:spMk id="3" creationId="{E4731327-3DAF-4DD8-AFD2-1275ED18ADF2}"/>
          </ac:spMkLst>
        </pc:spChg>
        <pc:spChg chg="add mod">
          <ac:chgData name="Ulf Liebal" userId="294b3999772e6136" providerId="Windows Live" clId="Web-{52007181-A069-452B-8C50-B5C990198617}" dt="2021-09-17T15:18:26.155" v="4"/>
          <ac:spMkLst>
            <pc:docMk/>
            <pc:sldMk cId="3312414599" sldId="291"/>
            <ac:spMk id="5" creationId="{F6106AE7-387B-4B3B-998D-9FF6941F5ADF}"/>
          </ac:spMkLst>
        </pc:spChg>
      </pc:sldChg>
    </pc:docChg>
  </pc:docChgLst>
  <pc:docChgLst>
    <pc:chgData name="Ulf Liebal" userId="294b3999772e6136" providerId="Windows Live" clId="Web-{9299BE4B-907E-47E3-ABE2-1827336CFF7A}"/>
    <pc:docChg chg="modSld">
      <pc:chgData name="Ulf Liebal" userId="294b3999772e6136" providerId="Windows Live" clId="Web-{9299BE4B-907E-47E3-ABE2-1827336CFF7A}" dt="2021-06-10T14:42:22.215" v="26" actId="20577"/>
      <pc:docMkLst>
        <pc:docMk/>
      </pc:docMkLst>
      <pc:sldChg chg="modSp">
        <pc:chgData name="Ulf Liebal" userId="294b3999772e6136" providerId="Windows Live" clId="Web-{9299BE4B-907E-47E3-ABE2-1827336CFF7A}" dt="2021-06-10T14:39:27.237" v="20" actId="20577"/>
        <pc:sldMkLst>
          <pc:docMk/>
          <pc:sldMk cId="2950842444" sldId="263"/>
        </pc:sldMkLst>
        <pc:spChg chg="mod">
          <ac:chgData name="Ulf Liebal" userId="294b3999772e6136" providerId="Windows Live" clId="Web-{9299BE4B-907E-47E3-ABE2-1827336CFF7A}" dt="2021-06-10T14:39:27.237" v="20" actId="20577"/>
          <ac:spMkLst>
            <pc:docMk/>
            <pc:sldMk cId="2950842444" sldId="263"/>
            <ac:spMk id="2" creationId="{EB3DBFD1-41A9-478D-AA0F-C72E1A9609FE}"/>
          </ac:spMkLst>
        </pc:spChg>
      </pc:sldChg>
      <pc:sldChg chg="modSp">
        <pc:chgData name="Ulf Liebal" userId="294b3999772e6136" providerId="Windows Live" clId="Web-{9299BE4B-907E-47E3-ABE2-1827336CFF7A}" dt="2021-06-10T14:42:22.215" v="26" actId="20577"/>
        <pc:sldMkLst>
          <pc:docMk/>
          <pc:sldMk cId="3300907301" sldId="279"/>
        </pc:sldMkLst>
        <pc:spChg chg="mod">
          <ac:chgData name="Ulf Liebal" userId="294b3999772e6136" providerId="Windows Live" clId="Web-{9299BE4B-907E-47E3-ABE2-1827336CFF7A}" dt="2021-06-10T14:42:22.215" v="26" actId="20577"/>
          <ac:spMkLst>
            <pc:docMk/>
            <pc:sldMk cId="3300907301" sldId="279"/>
            <ac:spMk id="8" creationId="{F85BAF1F-6098-4B72-97DE-A6D72E20677B}"/>
          </ac:spMkLst>
        </pc:spChg>
      </pc:sldChg>
    </pc:docChg>
  </pc:docChgLst>
  <pc:docChgLst>
    <pc:chgData name="Ulf Liebal" userId="294b3999772e6136" providerId="Windows Live" clId="Web-{FB0719CA-F80F-45A3-9499-B9CA8613725C}"/>
    <pc:docChg chg="modSld sldOrd">
      <pc:chgData name="Ulf Liebal" userId="294b3999772e6136" providerId="Windows Live" clId="Web-{FB0719CA-F80F-45A3-9499-B9CA8613725C}" dt="2021-09-20T13:10:03.843" v="68" actId="20577"/>
      <pc:docMkLst>
        <pc:docMk/>
      </pc:docMkLst>
      <pc:sldChg chg="modSp">
        <pc:chgData name="Ulf Liebal" userId="294b3999772e6136" providerId="Windows Live" clId="Web-{FB0719CA-F80F-45A3-9499-B9CA8613725C}" dt="2021-09-20T13:04:59.178" v="59" actId="20577"/>
        <pc:sldMkLst>
          <pc:docMk/>
          <pc:sldMk cId="2649927205" sldId="277"/>
        </pc:sldMkLst>
        <pc:spChg chg="mod">
          <ac:chgData name="Ulf Liebal" userId="294b3999772e6136" providerId="Windows Live" clId="Web-{FB0719CA-F80F-45A3-9499-B9CA8613725C}" dt="2021-09-20T13:04:59.178" v="59" actId="20577"/>
          <ac:spMkLst>
            <pc:docMk/>
            <pc:sldMk cId="2649927205" sldId="277"/>
            <ac:spMk id="2" creationId="{EB3DBFD1-41A9-478D-AA0F-C72E1A9609FE}"/>
          </ac:spMkLst>
        </pc:spChg>
      </pc:sldChg>
      <pc:sldChg chg="modSp">
        <pc:chgData name="Ulf Liebal" userId="294b3999772e6136" providerId="Windows Live" clId="Web-{FB0719CA-F80F-45A3-9499-B9CA8613725C}" dt="2021-09-20T13:04:25.927" v="48" actId="20577"/>
        <pc:sldMkLst>
          <pc:docMk/>
          <pc:sldMk cId="3300907301" sldId="279"/>
        </pc:sldMkLst>
        <pc:spChg chg="mod">
          <ac:chgData name="Ulf Liebal" userId="294b3999772e6136" providerId="Windows Live" clId="Web-{FB0719CA-F80F-45A3-9499-B9CA8613725C}" dt="2021-09-20T13:03:41.957" v="27" actId="20577"/>
          <ac:spMkLst>
            <pc:docMk/>
            <pc:sldMk cId="3300907301" sldId="279"/>
            <ac:spMk id="2" creationId="{00000000-0000-0000-0000-000000000000}"/>
          </ac:spMkLst>
        </pc:spChg>
        <pc:spChg chg="mod">
          <ac:chgData name="Ulf Liebal" userId="294b3999772e6136" providerId="Windows Live" clId="Web-{FB0719CA-F80F-45A3-9499-B9CA8613725C}" dt="2021-09-20T13:04:25.927" v="48" actId="20577"/>
          <ac:spMkLst>
            <pc:docMk/>
            <pc:sldMk cId="3300907301" sldId="279"/>
            <ac:spMk id="7" creationId="{9B167709-04C6-47F6-B3A1-74F160A17E7E}"/>
          </ac:spMkLst>
        </pc:spChg>
      </pc:sldChg>
      <pc:sldChg chg="modSp ord">
        <pc:chgData name="Ulf Liebal" userId="294b3999772e6136" providerId="Windows Live" clId="Web-{FB0719CA-F80F-45A3-9499-B9CA8613725C}" dt="2021-09-20T13:10:03.843" v="68" actId="20577"/>
        <pc:sldMkLst>
          <pc:docMk/>
          <pc:sldMk cId="1654922680" sldId="291"/>
        </pc:sldMkLst>
        <pc:spChg chg="mod">
          <ac:chgData name="Ulf Liebal" userId="294b3999772e6136" providerId="Windows Live" clId="Web-{FB0719CA-F80F-45A3-9499-B9CA8613725C}" dt="2021-09-20T13:10:03.843" v="68" actId="20577"/>
          <ac:spMkLst>
            <pc:docMk/>
            <pc:sldMk cId="1654922680" sldId="291"/>
            <ac:spMk id="2" creationId="{00000000-0000-0000-0000-000000000000}"/>
          </ac:spMkLst>
        </pc:spChg>
        <pc:spChg chg="mod">
          <ac:chgData name="Ulf Liebal" userId="294b3999772e6136" providerId="Windows Live" clId="Web-{FB0719CA-F80F-45A3-9499-B9CA8613725C}" dt="2021-09-20T11:03:12.663" v="7" actId="20577"/>
          <ac:spMkLst>
            <pc:docMk/>
            <pc:sldMk cId="1654922680" sldId="291"/>
            <ac:spMk id="17" creationId="{1CA51E43-7B5E-4489-A7ED-8A2E9966576E}"/>
          </ac:spMkLst>
        </pc:spChg>
      </pc:sldChg>
    </pc:docChg>
  </pc:docChgLst>
  <pc:docChgLst>
    <pc:chgData name="Ulf Liebal" userId="294b3999772e6136" providerId="Windows Live" clId="Web-{200146AE-EF37-423B-8546-E0F47AFA3A64}"/>
    <pc:docChg chg="addSld modSld sldOrd">
      <pc:chgData name="Ulf Liebal" userId="294b3999772e6136" providerId="Windows Live" clId="Web-{200146AE-EF37-423B-8546-E0F47AFA3A64}" dt="2021-05-18T15:51:51.204" v="1921" actId="14100"/>
      <pc:docMkLst>
        <pc:docMk/>
      </pc:docMkLst>
      <pc:sldChg chg="addSp delSp modSp">
        <pc:chgData name="Ulf Liebal" userId="294b3999772e6136" providerId="Windows Live" clId="Web-{200146AE-EF37-423B-8546-E0F47AFA3A64}" dt="2021-05-18T14:57:43.237" v="1442" actId="20577"/>
        <pc:sldMkLst>
          <pc:docMk/>
          <pc:sldMk cId="2950842444" sldId="263"/>
        </pc:sldMkLst>
        <pc:spChg chg="mod">
          <ac:chgData name="Ulf Liebal" userId="294b3999772e6136" providerId="Windows Live" clId="Web-{200146AE-EF37-423B-8546-E0F47AFA3A64}" dt="2021-05-18T14:49:40.509" v="1300"/>
          <ac:spMkLst>
            <pc:docMk/>
            <pc:sldMk cId="2950842444" sldId="263"/>
            <ac:spMk id="4" creationId="{3AFD4B81-D08A-431A-BD07-1E77589E957C}"/>
          </ac:spMkLst>
        </pc:spChg>
        <pc:spChg chg="mod">
          <ac:chgData name="Ulf Liebal" userId="294b3999772e6136" providerId="Windows Live" clId="Web-{200146AE-EF37-423B-8546-E0F47AFA3A64}" dt="2021-05-18T14:57:43.237" v="1442" actId="20577"/>
          <ac:spMkLst>
            <pc:docMk/>
            <pc:sldMk cId="2950842444" sldId="263"/>
            <ac:spMk id="11" creationId="{978DFABF-5893-41F0-911B-A0200E9D91D5}"/>
          </ac:spMkLst>
        </pc:spChg>
        <pc:picChg chg="add">
          <ac:chgData name="Ulf Liebal" userId="294b3999772e6136" providerId="Windows Live" clId="Web-{200146AE-EF37-423B-8546-E0F47AFA3A64}" dt="2021-05-18T09:42:57.741" v="108"/>
          <ac:picMkLst>
            <pc:docMk/>
            <pc:sldMk cId="2950842444" sldId="263"/>
            <ac:picMk id="3" creationId="{6EF4F161-36F3-4929-A2AD-5E2B71823B04}"/>
          </ac:picMkLst>
        </pc:picChg>
        <pc:picChg chg="del">
          <ac:chgData name="Ulf Liebal" userId="294b3999772e6136" providerId="Windows Live" clId="Web-{200146AE-EF37-423B-8546-E0F47AFA3A64}" dt="2021-05-18T09:42:56.897" v="107"/>
          <ac:picMkLst>
            <pc:docMk/>
            <pc:sldMk cId="2950842444" sldId="263"/>
            <ac:picMk id="5" creationId="{7E90AC2C-A0C6-486D-82FB-F22F169DE947}"/>
          </ac:picMkLst>
        </pc:picChg>
        <pc:picChg chg="add mod ord">
          <ac:chgData name="Ulf Liebal" userId="294b3999772e6136" providerId="Windows Live" clId="Web-{200146AE-EF37-423B-8546-E0F47AFA3A64}" dt="2021-05-18T09:43:33.668" v="112" actId="1076"/>
          <ac:picMkLst>
            <pc:docMk/>
            <pc:sldMk cId="2950842444" sldId="263"/>
            <ac:picMk id="6" creationId="{6FEDA3C2-EDAB-4CF7-8937-0C21CC008E06}"/>
          </ac:picMkLst>
        </pc:picChg>
      </pc:sldChg>
      <pc:sldChg chg="modSp">
        <pc:chgData name="Ulf Liebal" userId="294b3999772e6136" providerId="Windows Live" clId="Web-{200146AE-EF37-423B-8546-E0F47AFA3A64}" dt="2021-05-18T14:39:25.388" v="1184" actId="1076"/>
        <pc:sldMkLst>
          <pc:docMk/>
          <pc:sldMk cId="2852679785" sldId="264"/>
        </pc:sldMkLst>
        <pc:spChg chg="mod">
          <ac:chgData name="Ulf Liebal" userId="294b3999772e6136" providerId="Windows Live" clId="Web-{200146AE-EF37-423B-8546-E0F47AFA3A64}" dt="2021-05-18T14:39:25.388" v="1184" actId="1076"/>
          <ac:spMkLst>
            <pc:docMk/>
            <pc:sldMk cId="2852679785" sldId="264"/>
            <ac:spMk id="9" creationId="{0F5A0B9A-C112-406C-9E38-E2B64D653235}"/>
          </ac:spMkLst>
        </pc:spChg>
        <pc:grpChg chg="mod">
          <ac:chgData name="Ulf Liebal" userId="294b3999772e6136" providerId="Windows Live" clId="Web-{200146AE-EF37-423B-8546-E0F47AFA3A64}" dt="2021-05-18T14:39:18.434" v="1183" actId="1076"/>
          <ac:grpSpMkLst>
            <pc:docMk/>
            <pc:sldMk cId="2852679785" sldId="264"/>
            <ac:grpSpMk id="11" creationId="{D987153F-A2C5-469E-AEEF-0E06FF7EFBA6}"/>
          </ac:grpSpMkLst>
        </pc:grpChg>
        <pc:picChg chg="mod">
          <ac:chgData name="Ulf Liebal" userId="294b3999772e6136" providerId="Windows Live" clId="Web-{200146AE-EF37-423B-8546-E0F47AFA3A64}" dt="2021-05-18T14:39:15.028" v="1182" actId="14100"/>
          <ac:picMkLst>
            <pc:docMk/>
            <pc:sldMk cId="2852679785" sldId="264"/>
            <ac:picMk id="10" creationId="{7F0B9503-4B2F-4CD8-B512-183D1B30E1A6}"/>
          </ac:picMkLst>
        </pc:picChg>
      </pc:sldChg>
      <pc:sldChg chg="delSp">
        <pc:chgData name="Ulf Liebal" userId="294b3999772e6136" providerId="Windows Live" clId="Web-{200146AE-EF37-423B-8546-E0F47AFA3A64}" dt="2021-05-18T09:50:17.293" v="202"/>
        <pc:sldMkLst>
          <pc:docMk/>
          <pc:sldMk cId="1550085289" sldId="267"/>
        </pc:sldMkLst>
        <pc:picChg chg="del">
          <ac:chgData name="Ulf Liebal" userId="294b3999772e6136" providerId="Windows Live" clId="Web-{200146AE-EF37-423B-8546-E0F47AFA3A64}" dt="2021-05-18T09:50:17.293" v="202"/>
          <ac:picMkLst>
            <pc:docMk/>
            <pc:sldMk cId="1550085289" sldId="267"/>
            <ac:picMk id="41" creationId="{0CD71BD9-B084-48FF-AE81-B9277C7518CB}"/>
          </ac:picMkLst>
        </pc:picChg>
      </pc:sldChg>
      <pc:sldChg chg="modSp">
        <pc:chgData name="Ulf Liebal" userId="294b3999772e6136" providerId="Windows Live" clId="Web-{200146AE-EF37-423B-8546-E0F47AFA3A64}" dt="2021-05-18T14:55:00.062" v="1425" actId="14100"/>
        <pc:sldMkLst>
          <pc:docMk/>
          <pc:sldMk cId="2673332384" sldId="270"/>
        </pc:sldMkLst>
        <pc:spChg chg="mod">
          <ac:chgData name="Ulf Liebal" userId="294b3999772e6136" providerId="Windows Live" clId="Web-{200146AE-EF37-423B-8546-E0F47AFA3A64}" dt="2021-05-18T14:55:00.062" v="1425" actId="14100"/>
          <ac:spMkLst>
            <pc:docMk/>
            <pc:sldMk cId="2673332384" sldId="270"/>
            <ac:spMk id="3" creationId="{00000000-0000-0000-0000-000000000000}"/>
          </ac:spMkLst>
        </pc:spChg>
      </pc:sldChg>
      <pc:sldChg chg="addSp delSp modSp">
        <pc:chgData name="Ulf Liebal" userId="294b3999772e6136" providerId="Windows Live" clId="Web-{200146AE-EF37-423B-8546-E0F47AFA3A64}" dt="2021-05-18T15:22:19.796" v="1710" actId="1076"/>
        <pc:sldMkLst>
          <pc:docMk/>
          <pc:sldMk cId="3342103405" sldId="274"/>
        </pc:sldMkLst>
        <pc:spChg chg="del mod">
          <ac:chgData name="Ulf Liebal" userId="294b3999772e6136" providerId="Windows Live" clId="Web-{200146AE-EF37-423B-8546-E0F47AFA3A64}" dt="2021-05-18T15:19:10.183" v="1667"/>
          <ac:spMkLst>
            <pc:docMk/>
            <pc:sldMk cId="3342103405" sldId="274"/>
            <ac:spMk id="2" creationId="{00000000-0000-0000-0000-000000000000}"/>
          </ac:spMkLst>
        </pc:spChg>
        <pc:spChg chg="del mod">
          <ac:chgData name="Ulf Liebal" userId="294b3999772e6136" providerId="Windows Live" clId="Web-{200146AE-EF37-423B-8546-E0F47AFA3A64}" dt="2021-05-18T15:04:46.760" v="1530"/>
          <ac:spMkLst>
            <pc:docMk/>
            <pc:sldMk cId="3342103405" sldId="274"/>
            <ac:spMk id="5" creationId="{CD9E0E5A-E07A-4F57-9969-34CE36963035}"/>
          </ac:spMkLst>
        </pc:spChg>
        <pc:spChg chg="add del mod">
          <ac:chgData name="Ulf Liebal" userId="294b3999772e6136" providerId="Windows Live" clId="Web-{200146AE-EF37-423B-8546-E0F47AFA3A64}" dt="2021-05-18T15:21:25.982" v="1695"/>
          <ac:spMkLst>
            <pc:docMk/>
            <pc:sldMk cId="3342103405" sldId="274"/>
            <ac:spMk id="6" creationId="{C0DF95FD-A6C5-4F58-AF5F-1527966F2CA1}"/>
          </ac:spMkLst>
        </pc:spChg>
        <pc:spChg chg="add mod">
          <ac:chgData name="Ulf Liebal" userId="294b3999772e6136" providerId="Windows Live" clId="Web-{200146AE-EF37-423B-8546-E0F47AFA3A64}" dt="2021-05-18T15:22:19.780" v="1709" actId="1076"/>
          <ac:spMkLst>
            <pc:docMk/>
            <pc:sldMk cId="3342103405" sldId="274"/>
            <ac:spMk id="12" creationId="{2B64802D-B72D-400F-AD24-EEEDB8706032}"/>
          </ac:spMkLst>
        </pc:spChg>
        <pc:spChg chg="add mod">
          <ac:chgData name="Ulf Liebal" userId="294b3999772e6136" providerId="Windows Live" clId="Web-{200146AE-EF37-423B-8546-E0F47AFA3A64}" dt="2021-05-18T15:22:19.796" v="1710" actId="1076"/>
          <ac:spMkLst>
            <pc:docMk/>
            <pc:sldMk cId="3342103405" sldId="274"/>
            <ac:spMk id="13" creationId="{C6A007F1-C3BF-457C-AD22-3A15841BECF4}"/>
          </ac:spMkLst>
        </pc:spChg>
        <pc:spChg chg="add mod">
          <ac:chgData name="Ulf Liebal" userId="294b3999772e6136" providerId="Windows Live" clId="Web-{200146AE-EF37-423B-8546-E0F47AFA3A64}" dt="2021-05-18T15:19:51.840" v="1680" actId="1076"/>
          <ac:spMkLst>
            <pc:docMk/>
            <pc:sldMk cId="3342103405" sldId="274"/>
            <ac:spMk id="14" creationId="{913985AD-76A9-42FE-8C5A-E9F18379DB18}"/>
          </ac:spMkLst>
        </pc:spChg>
        <pc:spChg chg="add mod">
          <ac:chgData name="Ulf Liebal" userId="294b3999772e6136" providerId="Windows Live" clId="Web-{200146AE-EF37-423B-8546-E0F47AFA3A64}" dt="2021-05-18T15:19:51.855" v="1681" actId="1076"/>
          <ac:spMkLst>
            <pc:docMk/>
            <pc:sldMk cId="3342103405" sldId="274"/>
            <ac:spMk id="15" creationId="{3981C9A2-0C23-4B15-9EB5-663F3079218A}"/>
          </ac:spMkLst>
        </pc:spChg>
        <pc:spChg chg="add mod">
          <ac:chgData name="Ulf Liebal" userId="294b3999772e6136" providerId="Windows Live" clId="Web-{200146AE-EF37-423B-8546-E0F47AFA3A64}" dt="2021-05-18T15:19:51.855" v="1682" actId="1076"/>
          <ac:spMkLst>
            <pc:docMk/>
            <pc:sldMk cId="3342103405" sldId="274"/>
            <ac:spMk id="16" creationId="{0A7B8328-836D-4D56-B73A-2DE6922A0A01}"/>
          </ac:spMkLst>
        </pc:spChg>
        <pc:spChg chg="add mod">
          <ac:chgData name="Ulf Liebal" userId="294b3999772e6136" providerId="Windows Live" clId="Web-{200146AE-EF37-423B-8546-E0F47AFA3A64}" dt="2021-05-18T15:19:51.871" v="1683" actId="1076"/>
          <ac:spMkLst>
            <pc:docMk/>
            <pc:sldMk cId="3342103405" sldId="274"/>
            <ac:spMk id="17" creationId="{FD730D40-6408-412F-8A12-24D41ECE4B0E}"/>
          </ac:spMkLst>
        </pc:spChg>
        <pc:spChg chg="add mod">
          <ac:chgData name="Ulf Liebal" userId="294b3999772e6136" providerId="Windows Live" clId="Web-{200146AE-EF37-423B-8546-E0F47AFA3A64}" dt="2021-05-18T15:19:51.887" v="1684" actId="1076"/>
          <ac:spMkLst>
            <pc:docMk/>
            <pc:sldMk cId="3342103405" sldId="274"/>
            <ac:spMk id="18" creationId="{83EE9E00-5297-4E05-B910-0AA21D5E9A36}"/>
          </ac:spMkLst>
        </pc:spChg>
        <pc:spChg chg="add mod">
          <ac:chgData name="Ulf Liebal" userId="294b3999772e6136" providerId="Windows Live" clId="Web-{200146AE-EF37-423B-8546-E0F47AFA3A64}" dt="2021-05-18T15:21:46.748" v="1700" actId="1076"/>
          <ac:spMkLst>
            <pc:docMk/>
            <pc:sldMk cId="3342103405" sldId="274"/>
            <ac:spMk id="19" creationId="{BA954B76-F465-4D56-AFE4-948FEF99A187}"/>
          </ac:spMkLst>
        </pc:spChg>
        <pc:spChg chg="add del mod">
          <ac:chgData name="Ulf Liebal" userId="294b3999772e6136" providerId="Windows Live" clId="Web-{200146AE-EF37-423B-8546-E0F47AFA3A64}" dt="2021-05-18T15:19:15.011" v="1668"/>
          <ac:spMkLst>
            <pc:docMk/>
            <pc:sldMk cId="3342103405" sldId="274"/>
            <ac:spMk id="21" creationId="{AC0F4811-D9FD-4ACF-AFD9-6DF82D4CE1EC}"/>
          </ac:spMkLst>
        </pc:spChg>
        <pc:picChg chg="add mod modCrop">
          <ac:chgData name="Ulf Liebal" userId="294b3999772e6136" providerId="Windows Live" clId="Web-{200146AE-EF37-423B-8546-E0F47AFA3A64}" dt="2021-05-18T15:22:19.764" v="1708" actId="1076"/>
          <ac:picMkLst>
            <pc:docMk/>
            <pc:sldMk cId="3342103405" sldId="274"/>
            <ac:picMk id="3" creationId="{7FCDDB35-5F7D-488A-BF74-ED3E87E2BCC4}"/>
          </ac:picMkLst>
        </pc:picChg>
        <pc:picChg chg="del">
          <ac:chgData name="Ulf Liebal" userId="294b3999772e6136" providerId="Windows Live" clId="Web-{200146AE-EF37-423B-8546-E0F47AFA3A64}" dt="2021-05-18T09:03:26.288" v="46"/>
          <ac:picMkLst>
            <pc:docMk/>
            <pc:sldMk cId="3342103405" sldId="274"/>
            <ac:picMk id="3" creationId="{E8E83061-32A9-4139-8041-062F92BD4EC8}"/>
          </ac:picMkLst>
        </pc:picChg>
        <pc:picChg chg="add mod">
          <ac:chgData name="Ulf Liebal" userId="294b3999772e6136" providerId="Windows Live" clId="Web-{200146AE-EF37-423B-8546-E0F47AFA3A64}" dt="2021-05-18T15:19:36.152" v="1678" actId="1076"/>
          <ac:picMkLst>
            <pc:docMk/>
            <pc:sldMk cId="3342103405" sldId="274"/>
            <ac:picMk id="4" creationId="{76846329-32EF-48A0-82D0-B02B9948F89B}"/>
          </ac:picMkLst>
        </pc:picChg>
        <pc:picChg chg="add mod">
          <ac:chgData name="Ulf Liebal" userId="294b3999772e6136" providerId="Windows Live" clId="Web-{200146AE-EF37-423B-8546-E0F47AFA3A64}" dt="2021-05-18T15:22:09.530" v="1705" actId="14100"/>
          <ac:picMkLst>
            <pc:docMk/>
            <pc:sldMk cId="3342103405" sldId="274"/>
            <ac:picMk id="7" creationId="{F0031B19-6ADA-4562-8F1B-5512216033D3}"/>
          </ac:picMkLst>
        </pc:picChg>
        <pc:picChg chg="add mod modCrop">
          <ac:chgData name="Ulf Liebal" userId="294b3999772e6136" providerId="Windows Live" clId="Web-{200146AE-EF37-423B-8546-E0F47AFA3A64}" dt="2021-05-18T15:19:38.636" v="1679" actId="1076"/>
          <ac:picMkLst>
            <pc:docMk/>
            <pc:sldMk cId="3342103405" sldId="274"/>
            <ac:picMk id="8" creationId="{0CFE03E7-6C62-46D4-A1D0-E5AB4A44D6AA}"/>
          </ac:picMkLst>
        </pc:picChg>
        <pc:picChg chg="add mod modCrop">
          <ac:chgData name="Ulf Liebal" userId="294b3999772e6136" providerId="Windows Live" clId="Web-{200146AE-EF37-423B-8546-E0F47AFA3A64}" dt="2021-05-18T15:19:21.667" v="1671" actId="1076"/>
          <ac:picMkLst>
            <pc:docMk/>
            <pc:sldMk cId="3342103405" sldId="274"/>
            <ac:picMk id="9" creationId="{7829D708-533F-4DA7-98E3-B822CC476F92}"/>
          </ac:picMkLst>
        </pc:picChg>
        <pc:picChg chg="add mod modCrop">
          <ac:chgData name="Ulf Liebal" userId="294b3999772e6136" providerId="Windows Live" clId="Web-{200146AE-EF37-423B-8546-E0F47AFA3A64}" dt="2021-05-18T15:22:19.718" v="1707" actId="1076"/>
          <ac:picMkLst>
            <pc:docMk/>
            <pc:sldMk cId="3342103405" sldId="274"/>
            <ac:picMk id="10" creationId="{86F6C5ED-F70E-48BD-BD71-E4E82E8F17FB}"/>
          </ac:picMkLst>
        </pc:picChg>
        <pc:picChg chg="add del mod modCrop">
          <ac:chgData name="Ulf Liebal" userId="294b3999772e6136" providerId="Windows Live" clId="Web-{200146AE-EF37-423B-8546-E0F47AFA3A64}" dt="2021-05-18T14:29:04.235" v="959"/>
          <ac:picMkLst>
            <pc:docMk/>
            <pc:sldMk cId="3342103405" sldId="274"/>
            <ac:picMk id="11" creationId="{1BCAD988-BEE6-408E-BAB5-4B752548A6CC}"/>
          </ac:picMkLst>
        </pc:picChg>
        <pc:picChg chg="add mod">
          <ac:chgData name="Ulf Liebal" userId="294b3999772e6136" providerId="Windows Live" clId="Web-{200146AE-EF37-423B-8546-E0F47AFA3A64}" dt="2021-05-18T15:22:13.202" v="1706" actId="1076"/>
          <ac:picMkLst>
            <pc:docMk/>
            <pc:sldMk cId="3342103405" sldId="274"/>
            <ac:picMk id="22" creationId="{99AEF7CC-FF8A-4FED-BC7A-C471B657BDAC}"/>
          </ac:picMkLst>
        </pc:picChg>
      </pc:sldChg>
      <pc:sldChg chg="addSp delSp modSp">
        <pc:chgData name="Ulf Liebal" userId="294b3999772e6136" providerId="Windows Live" clId="Web-{200146AE-EF37-423B-8546-E0F47AFA3A64}" dt="2021-05-18T14:56:35.048" v="1433"/>
        <pc:sldMkLst>
          <pc:docMk/>
          <pc:sldMk cId="803617733" sldId="276"/>
        </pc:sldMkLst>
        <pc:spChg chg="mod">
          <ac:chgData name="Ulf Liebal" userId="294b3999772e6136" providerId="Windows Live" clId="Web-{200146AE-EF37-423B-8546-E0F47AFA3A64}" dt="2021-05-18T14:49:46.399" v="1301"/>
          <ac:spMkLst>
            <pc:docMk/>
            <pc:sldMk cId="803617733" sldId="276"/>
            <ac:spMk id="5" creationId="{42E06374-D9E5-4164-A40C-AD673D8D2A5E}"/>
          </ac:spMkLst>
        </pc:spChg>
        <pc:picChg chg="add del mod">
          <ac:chgData name="Ulf Liebal" userId="294b3999772e6136" providerId="Windows Live" clId="Web-{200146AE-EF37-423B-8546-E0F47AFA3A64}" dt="2021-05-18T09:00:04.083" v="37"/>
          <ac:picMkLst>
            <pc:docMk/>
            <pc:sldMk cId="803617733" sldId="276"/>
            <ac:picMk id="3" creationId="{476A70B7-FDB5-4BC0-AF67-311547BA81E2}"/>
          </ac:picMkLst>
        </pc:picChg>
        <pc:picChg chg="add del mod">
          <ac:chgData name="Ulf Liebal" userId="294b3999772e6136" providerId="Windows Live" clId="Web-{200146AE-EF37-423B-8546-E0F47AFA3A64}" dt="2021-05-18T14:56:35.048" v="1433"/>
          <ac:picMkLst>
            <pc:docMk/>
            <pc:sldMk cId="803617733" sldId="276"/>
            <ac:picMk id="3" creationId="{92F119E1-9F27-4C2F-852F-D170A6EEBFA5}"/>
          </ac:picMkLst>
        </pc:picChg>
        <pc:picChg chg="del mod">
          <ac:chgData name="Ulf Liebal" userId="294b3999772e6136" providerId="Windows Live" clId="Web-{200146AE-EF37-423B-8546-E0F47AFA3A64}" dt="2021-05-18T09:10:05.309" v="84"/>
          <ac:picMkLst>
            <pc:docMk/>
            <pc:sldMk cId="803617733" sldId="276"/>
            <ac:picMk id="4" creationId="{B923B6ED-359D-4D39-9342-3C41F9DA8134}"/>
          </ac:picMkLst>
        </pc:picChg>
        <pc:picChg chg="del">
          <ac:chgData name="Ulf Liebal" userId="294b3999772e6136" providerId="Windows Live" clId="Web-{200146AE-EF37-423B-8546-E0F47AFA3A64}" dt="2021-05-18T09:42:50.694" v="105"/>
          <ac:picMkLst>
            <pc:docMk/>
            <pc:sldMk cId="803617733" sldId="276"/>
            <ac:picMk id="6" creationId="{F7345E5E-11A7-4A9B-A8D5-4C30BCFD42A8}"/>
          </ac:picMkLst>
        </pc:picChg>
        <pc:picChg chg="add mod">
          <ac:chgData name="Ulf Liebal" userId="294b3999772e6136" providerId="Windows Live" clId="Web-{200146AE-EF37-423B-8546-E0F47AFA3A64}" dt="2021-05-18T09:10:12.059" v="86" actId="1076"/>
          <ac:picMkLst>
            <pc:docMk/>
            <pc:sldMk cId="803617733" sldId="276"/>
            <ac:picMk id="7" creationId="{C271D18F-EAF1-4CE3-8FE4-727E4A5DC8D1}"/>
          </ac:picMkLst>
        </pc:picChg>
        <pc:picChg chg="add">
          <ac:chgData name="Ulf Liebal" userId="294b3999772e6136" providerId="Windows Live" clId="Web-{200146AE-EF37-423B-8546-E0F47AFA3A64}" dt="2021-05-18T09:42:51.851" v="106"/>
          <ac:picMkLst>
            <pc:docMk/>
            <pc:sldMk cId="803617733" sldId="276"/>
            <ac:picMk id="8" creationId="{25F64D7F-DE56-4046-B53A-50F1C54521A3}"/>
          </ac:picMkLst>
        </pc:picChg>
        <pc:picChg chg="add mod ord">
          <ac:chgData name="Ulf Liebal" userId="294b3999772e6136" providerId="Windows Live" clId="Web-{200146AE-EF37-423B-8546-E0F47AFA3A64}" dt="2021-05-18T09:44:06.805" v="116" actId="1076"/>
          <ac:picMkLst>
            <pc:docMk/>
            <pc:sldMk cId="803617733" sldId="276"/>
            <ac:picMk id="10" creationId="{7A38A537-6C5B-4121-952B-9467838307B9}"/>
          </ac:picMkLst>
        </pc:picChg>
      </pc:sldChg>
      <pc:sldChg chg="addSp delSp modSp">
        <pc:chgData name="Ulf Liebal" userId="294b3999772e6136" providerId="Windows Live" clId="Web-{200146AE-EF37-423B-8546-E0F47AFA3A64}" dt="2021-05-18T14:58:57.332" v="1446"/>
        <pc:sldMkLst>
          <pc:docMk/>
          <pc:sldMk cId="2649927205" sldId="277"/>
        </pc:sldMkLst>
        <pc:spChg chg="mod">
          <ac:chgData name="Ulf Liebal" userId="294b3999772e6136" providerId="Windows Live" clId="Web-{200146AE-EF37-423B-8546-E0F47AFA3A64}" dt="2021-05-18T14:49:33.212" v="1299"/>
          <ac:spMkLst>
            <pc:docMk/>
            <pc:sldMk cId="2649927205" sldId="277"/>
            <ac:spMk id="7" creationId="{E165185E-0F51-41C8-9B89-9D5AA3AE926A}"/>
          </ac:spMkLst>
        </pc:spChg>
        <pc:picChg chg="del">
          <ac:chgData name="Ulf Liebal" userId="294b3999772e6136" providerId="Windows Live" clId="Web-{200146AE-EF37-423B-8546-E0F47AFA3A64}" dt="2021-05-18T14:58:56.004" v="1445"/>
          <ac:picMkLst>
            <pc:docMk/>
            <pc:sldMk cId="2649927205" sldId="277"/>
            <ac:picMk id="3" creationId="{75F23B75-8B4A-4FA4-A00A-9777C00F0E0D}"/>
          </ac:picMkLst>
        </pc:picChg>
        <pc:picChg chg="add">
          <ac:chgData name="Ulf Liebal" userId="294b3999772e6136" providerId="Windows Live" clId="Web-{200146AE-EF37-423B-8546-E0F47AFA3A64}" dt="2021-05-18T14:58:57.332" v="1446"/>
          <ac:picMkLst>
            <pc:docMk/>
            <pc:sldMk cId="2649927205" sldId="277"/>
            <ac:picMk id="4" creationId="{09759640-CCC3-4AFD-9F00-F0E6D77ED9A5}"/>
          </ac:picMkLst>
        </pc:picChg>
      </pc:sldChg>
      <pc:sldChg chg="addSp delSp modSp">
        <pc:chgData name="Ulf Liebal" userId="294b3999772e6136" providerId="Windows Live" clId="Web-{200146AE-EF37-423B-8546-E0F47AFA3A64}" dt="2021-05-18T14:57:52.690" v="1443" actId="20577"/>
        <pc:sldMkLst>
          <pc:docMk/>
          <pc:sldMk cId="967102681" sldId="278"/>
        </pc:sldMkLst>
        <pc:spChg chg="mod">
          <ac:chgData name="Ulf Liebal" userId="294b3999772e6136" providerId="Windows Live" clId="Web-{200146AE-EF37-423B-8546-E0F47AFA3A64}" dt="2021-05-18T14:49:50.368" v="1302"/>
          <ac:spMkLst>
            <pc:docMk/>
            <pc:sldMk cId="967102681" sldId="278"/>
            <ac:spMk id="4" creationId="{BA28231B-BAF7-4519-8DCD-AACA9D4310B6}"/>
          </ac:spMkLst>
        </pc:spChg>
        <pc:spChg chg="mod">
          <ac:chgData name="Ulf Liebal" userId="294b3999772e6136" providerId="Windows Live" clId="Web-{200146AE-EF37-423B-8546-E0F47AFA3A64}" dt="2021-05-18T14:57:52.690" v="1443" actId="20577"/>
          <ac:spMkLst>
            <pc:docMk/>
            <pc:sldMk cId="967102681" sldId="278"/>
            <ac:spMk id="11" creationId="{978DFABF-5893-41F0-911B-A0200E9D91D5}"/>
          </ac:spMkLst>
        </pc:spChg>
        <pc:picChg chg="add">
          <ac:chgData name="Ulf Liebal" userId="294b3999772e6136" providerId="Windows Live" clId="Web-{200146AE-EF37-423B-8546-E0F47AFA3A64}" dt="2021-05-18T09:42:46.397" v="104"/>
          <ac:picMkLst>
            <pc:docMk/>
            <pc:sldMk cId="967102681" sldId="278"/>
            <ac:picMk id="3" creationId="{AB952897-C4F7-4823-B25A-56E4DC3FDD0C}"/>
          </ac:picMkLst>
        </pc:picChg>
        <pc:picChg chg="del">
          <ac:chgData name="Ulf Liebal" userId="294b3999772e6136" providerId="Windows Live" clId="Web-{200146AE-EF37-423B-8546-E0F47AFA3A64}" dt="2021-05-18T09:42:33.757" v="103"/>
          <ac:picMkLst>
            <pc:docMk/>
            <pc:sldMk cId="967102681" sldId="278"/>
            <ac:picMk id="5" creationId="{1E637B56-00A2-4E04-B33F-9649B2BA5E91}"/>
          </ac:picMkLst>
        </pc:picChg>
        <pc:picChg chg="add del mod">
          <ac:chgData name="Ulf Liebal" userId="294b3999772e6136" providerId="Windows Live" clId="Web-{200146AE-EF37-423B-8546-E0F47AFA3A64}" dt="2021-05-18T14:56:16.016" v="1430"/>
          <ac:picMkLst>
            <pc:docMk/>
            <pc:sldMk cId="967102681" sldId="278"/>
            <ac:picMk id="5" creationId="{33CC1172-1C9E-42A3-ADA0-1CBA7E21C9B3}"/>
          </ac:picMkLst>
        </pc:picChg>
        <pc:picChg chg="add mod ord">
          <ac:chgData name="Ulf Liebal" userId="294b3999772e6136" providerId="Windows Live" clId="Web-{200146AE-EF37-423B-8546-E0F47AFA3A64}" dt="2021-05-18T09:44:42.446" v="122" actId="1076"/>
          <ac:picMkLst>
            <pc:docMk/>
            <pc:sldMk cId="967102681" sldId="278"/>
            <ac:picMk id="6" creationId="{8315B705-7680-4FF2-88E1-CD5F3BFB04EC}"/>
          </ac:picMkLst>
        </pc:picChg>
        <pc:picChg chg="add mod">
          <ac:chgData name="Ulf Liebal" userId="294b3999772e6136" providerId="Windows Live" clId="Web-{200146AE-EF37-423B-8546-E0F47AFA3A64}" dt="2021-05-18T14:57:16.220" v="1439" actId="1076"/>
          <ac:picMkLst>
            <pc:docMk/>
            <pc:sldMk cId="967102681" sldId="278"/>
            <ac:picMk id="7" creationId="{17633445-DCD6-4003-A0A3-36D991F5ABC6}"/>
          </ac:picMkLst>
        </pc:picChg>
      </pc:sldChg>
      <pc:sldChg chg="addSp delSp modSp">
        <pc:chgData name="Ulf Liebal" userId="294b3999772e6136" providerId="Windows Live" clId="Web-{200146AE-EF37-423B-8546-E0F47AFA3A64}" dt="2021-05-18T13:46:00.966" v="900" actId="1076"/>
        <pc:sldMkLst>
          <pc:docMk/>
          <pc:sldMk cId="2901147272" sldId="280"/>
        </pc:sldMkLst>
        <pc:spChg chg="mod">
          <ac:chgData name="Ulf Liebal" userId="294b3999772e6136" providerId="Windows Live" clId="Web-{200146AE-EF37-423B-8546-E0F47AFA3A64}" dt="2021-05-18T13:40:34.155" v="787" actId="20577"/>
          <ac:spMkLst>
            <pc:docMk/>
            <pc:sldMk cId="2901147272" sldId="280"/>
            <ac:spMk id="2" creationId="{00000000-0000-0000-0000-000000000000}"/>
          </ac:spMkLst>
        </pc:spChg>
        <pc:spChg chg="add mod">
          <ac:chgData name="Ulf Liebal" userId="294b3999772e6136" providerId="Windows Live" clId="Web-{200146AE-EF37-423B-8546-E0F47AFA3A64}" dt="2021-05-18T13:45:41.482" v="899" actId="20577"/>
          <ac:spMkLst>
            <pc:docMk/>
            <pc:sldMk cId="2901147272" sldId="280"/>
            <ac:spMk id="7" creationId="{A1F95462-29D1-4029-B279-FE4F37FDCF3F}"/>
          </ac:spMkLst>
        </pc:spChg>
        <pc:picChg chg="add del mod">
          <ac:chgData name="Ulf Liebal" userId="294b3999772e6136" providerId="Windows Live" clId="Web-{200146AE-EF37-423B-8546-E0F47AFA3A64}" dt="2021-05-18T12:51:15.983" v="506"/>
          <ac:picMkLst>
            <pc:docMk/>
            <pc:sldMk cId="2901147272" sldId="280"/>
            <ac:picMk id="3" creationId="{32C04C26-070C-43AF-B064-4180AC622630}"/>
          </ac:picMkLst>
        </pc:picChg>
        <pc:picChg chg="add del mod">
          <ac:chgData name="Ulf Liebal" userId="294b3999772e6136" providerId="Windows Live" clId="Web-{200146AE-EF37-423B-8546-E0F47AFA3A64}" dt="2021-05-18T09:54:17.686" v="205"/>
          <ac:picMkLst>
            <pc:docMk/>
            <pc:sldMk cId="2901147272" sldId="280"/>
            <ac:picMk id="3" creationId="{7A4F93C3-E8B8-4FF5-BB0D-18D7FB6D01AC}"/>
          </ac:picMkLst>
        </pc:picChg>
        <pc:picChg chg="add mod">
          <ac:chgData name="Ulf Liebal" userId="294b3999772e6136" providerId="Windows Live" clId="Web-{200146AE-EF37-423B-8546-E0F47AFA3A64}" dt="2021-05-18T13:46:00.966" v="900" actId="1076"/>
          <ac:picMkLst>
            <pc:docMk/>
            <pc:sldMk cId="2901147272" sldId="280"/>
            <ac:picMk id="5" creationId="{301DBA60-F827-47F6-9DFF-81688881386C}"/>
          </ac:picMkLst>
        </pc:picChg>
        <pc:picChg chg="add del mod">
          <ac:chgData name="Ulf Liebal" userId="294b3999772e6136" providerId="Windows Live" clId="Web-{200146AE-EF37-423B-8546-E0F47AFA3A64}" dt="2021-05-18T12:28:51.938" v="422"/>
          <ac:picMkLst>
            <pc:docMk/>
            <pc:sldMk cId="2901147272" sldId="280"/>
            <ac:picMk id="5" creationId="{CE47066E-BB66-4F38-82F1-29004CB040E8}"/>
          </ac:picMkLst>
        </pc:picChg>
      </pc:sldChg>
      <pc:sldChg chg="addSp delSp modSp add replId">
        <pc:chgData name="Ulf Liebal" userId="294b3999772e6136" providerId="Windows Live" clId="Web-{200146AE-EF37-423B-8546-E0F47AFA3A64}" dt="2021-05-18T14:57:29.393" v="1441" actId="1076"/>
        <pc:sldMkLst>
          <pc:docMk/>
          <pc:sldMk cId="71461936" sldId="281"/>
        </pc:sldMkLst>
        <pc:spChg chg="mod">
          <ac:chgData name="Ulf Liebal" userId="294b3999772e6136" providerId="Windows Live" clId="Web-{200146AE-EF37-423B-8546-E0F47AFA3A64}" dt="2021-05-18T08:54:02.939" v="3" actId="20577"/>
          <ac:spMkLst>
            <pc:docMk/>
            <pc:sldMk cId="71461936" sldId="281"/>
            <ac:spMk id="2" creationId="{EB3DBFD1-41A9-478D-AA0F-C72E1A9609FE}"/>
          </ac:spMkLst>
        </pc:spChg>
        <pc:spChg chg="mod">
          <ac:chgData name="Ulf Liebal" userId="294b3999772e6136" providerId="Windows Live" clId="Web-{200146AE-EF37-423B-8546-E0F47AFA3A64}" dt="2021-05-18T14:49:54.571" v="1303"/>
          <ac:spMkLst>
            <pc:docMk/>
            <pc:sldMk cId="71461936" sldId="281"/>
            <ac:spMk id="4" creationId="{BA28231B-BAF7-4519-8DCD-AACA9D4310B6}"/>
          </ac:spMkLst>
        </pc:spChg>
        <pc:spChg chg="mod">
          <ac:chgData name="Ulf Liebal" userId="294b3999772e6136" providerId="Windows Live" clId="Web-{200146AE-EF37-423B-8546-E0F47AFA3A64}" dt="2021-05-18T08:54:14.314" v="18" actId="20577"/>
          <ac:spMkLst>
            <pc:docMk/>
            <pc:sldMk cId="71461936" sldId="281"/>
            <ac:spMk id="11" creationId="{978DFABF-5893-41F0-911B-A0200E9D91D5}"/>
          </ac:spMkLst>
        </pc:spChg>
        <pc:picChg chg="add del mod modCrop">
          <ac:chgData name="Ulf Liebal" userId="294b3999772e6136" providerId="Windows Live" clId="Web-{200146AE-EF37-423B-8546-E0F47AFA3A64}" dt="2021-05-18T08:59:39.177" v="31"/>
          <ac:picMkLst>
            <pc:docMk/>
            <pc:sldMk cId="71461936" sldId="281"/>
            <ac:picMk id="3" creationId="{F44568BC-F84C-4A09-A626-81CDC37B8362}"/>
          </ac:picMkLst>
        </pc:picChg>
        <pc:picChg chg="del">
          <ac:chgData name="Ulf Liebal" userId="294b3999772e6136" providerId="Windows Live" clId="Web-{200146AE-EF37-423B-8546-E0F47AFA3A64}" dt="2021-05-18T08:54:21.642" v="19"/>
          <ac:picMkLst>
            <pc:docMk/>
            <pc:sldMk cId="71461936" sldId="281"/>
            <ac:picMk id="5" creationId="{1E637B56-00A2-4E04-B33F-9649B2BA5E91}"/>
          </ac:picMkLst>
        </pc:picChg>
        <pc:picChg chg="add mod">
          <ac:chgData name="Ulf Liebal" userId="294b3999772e6136" providerId="Windows Live" clId="Web-{200146AE-EF37-423B-8546-E0F47AFA3A64}" dt="2021-05-18T14:57:29.393" v="1441" actId="1076"/>
          <ac:picMkLst>
            <pc:docMk/>
            <pc:sldMk cId="71461936" sldId="281"/>
            <ac:picMk id="6" creationId="{D91FCBFB-CD06-4CD3-BB27-29113C3D5305}"/>
          </ac:picMkLst>
        </pc:picChg>
        <pc:picChg chg="add del mod">
          <ac:chgData name="Ulf Liebal" userId="294b3999772e6136" providerId="Windows Live" clId="Web-{200146AE-EF37-423B-8546-E0F47AFA3A64}" dt="2021-05-18T09:41:13.303" v="92"/>
          <ac:picMkLst>
            <pc:docMk/>
            <pc:sldMk cId="71461936" sldId="281"/>
            <ac:picMk id="7" creationId="{0A4A1276-408A-49CF-B1F2-F74F8A6C6A70}"/>
          </ac:picMkLst>
        </pc:picChg>
        <pc:picChg chg="add mod">
          <ac:chgData name="Ulf Liebal" userId="294b3999772e6136" providerId="Windows Live" clId="Web-{200146AE-EF37-423B-8546-E0F47AFA3A64}" dt="2021-05-18T09:42:32.147" v="102" actId="1076"/>
          <ac:picMkLst>
            <pc:docMk/>
            <pc:sldMk cId="71461936" sldId="281"/>
            <ac:picMk id="8" creationId="{B136190E-002F-4527-9A5F-C4AFDEFB23EF}"/>
          </ac:picMkLst>
        </pc:picChg>
        <pc:picChg chg="add mod ord">
          <ac:chgData name="Ulf Liebal" userId="294b3999772e6136" providerId="Windows Live" clId="Web-{200146AE-EF37-423B-8546-E0F47AFA3A64}" dt="2021-05-18T09:42:13.522" v="98" actId="1076"/>
          <ac:picMkLst>
            <pc:docMk/>
            <pc:sldMk cId="71461936" sldId="281"/>
            <ac:picMk id="9" creationId="{1F44B400-EC0C-4EC6-A2A6-7B5D3F0EC532}"/>
          </ac:picMkLst>
        </pc:picChg>
      </pc:sldChg>
      <pc:sldChg chg="addSp delSp modSp add replId">
        <pc:chgData name="Ulf Liebal" userId="294b3999772e6136" providerId="Windows Live" clId="Web-{200146AE-EF37-423B-8546-E0F47AFA3A64}" dt="2021-05-18T14:58:37.597" v="1444"/>
        <pc:sldMkLst>
          <pc:docMk/>
          <pc:sldMk cId="4124815605" sldId="282"/>
        </pc:sldMkLst>
        <pc:spChg chg="mod">
          <ac:chgData name="Ulf Liebal" userId="294b3999772e6136" providerId="Windows Live" clId="Web-{200146AE-EF37-423B-8546-E0F47AFA3A64}" dt="2021-05-18T14:48:13.882" v="1293" actId="20577"/>
          <ac:spMkLst>
            <pc:docMk/>
            <pc:sldMk cId="4124815605" sldId="282"/>
            <ac:spMk id="2" creationId="{00000000-0000-0000-0000-000000000000}"/>
          </ac:spMkLst>
        </pc:spChg>
        <pc:spChg chg="add mod">
          <ac:chgData name="Ulf Liebal" userId="294b3999772e6136" providerId="Windows Live" clId="Web-{200146AE-EF37-423B-8546-E0F47AFA3A64}" dt="2021-05-18T14:35:58.993" v="1176" actId="20577"/>
          <ac:spMkLst>
            <pc:docMk/>
            <pc:sldMk cId="4124815605" sldId="282"/>
            <ac:spMk id="6" creationId="{F15027BF-5ECE-45E4-AF62-3BE1C6AAFD03}"/>
          </ac:spMkLst>
        </pc:spChg>
        <pc:spChg chg="add del">
          <ac:chgData name="Ulf Liebal" userId="294b3999772e6136" providerId="Windows Live" clId="Web-{200146AE-EF37-423B-8546-E0F47AFA3A64}" dt="2021-05-18T14:43:54.205" v="1251"/>
          <ac:spMkLst>
            <pc:docMk/>
            <pc:sldMk cId="4124815605" sldId="282"/>
            <ac:spMk id="13" creationId="{0FB21CED-7428-47D1-A8BB-C13E5C2E47F9}"/>
          </ac:spMkLst>
        </pc:spChg>
        <pc:spChg chg="add mod">
          <ac:chgData name="Ulf Liebal" userId="294b3999772e6136" providerId="Windows Live" clId="Web-{200146AE-EF37-423B-8546-E0F47AFA3A64}" dt="2021-05-18T14:58:37.597" v="1444"/>
          <ac:spMkLst>
            <pc:docMk/>
            <pc:sldMk cId="4124815605" sldId="282"/>
            <ac:spMk id="15" creationId="{86286B42-5513-433D-85E8-EF0E2BD8F302}"/>
          </ac:spMkLst>
        </pc:spChg>
        <pc:picChg chg="add del mod">
          <ac:chgData name="Ulf Liebal" userId="294b3999772e6136" providerId="Windows Live" clId="Web-{200146AE-EF37-423B-8546-E0F47AFA3A64}" dt="2021-05-18T14:41:54.734" v="1187"/>
          <ac:picMkLst>
            <pc:docMk/>
            <pc:sldMk cId="4124815605" sldId="282"/>
            <ac:picMk id="3" creationId="{CD93FECD-30E5-49E9-9E5F-A4E64A308B37}"/>
          </ac:picMkLst>
        </pc:picChg>
        <pc:picChg chg="add mod">
          <ac:chgData name="Ulf Liebal" userId="294b3999772e6136" providerId="Windows Live" clId="Web-{200146AE-EF37-423B-8546-E0F47AFA3A64}" dt="2021-05-18T14:45:18.347" v="1257" actId="1076"/>
          <ac:picMkLst>
            <pc:docMk/>
            <pc:sldMk cId="4124815605" sldId="282"/>
            <ac:picMk id="7" creationId="{1959BE45-0ABE-4FF9-BFED-D1F5CA8D85FA}"/>
          </ac:picMkLst>
        </pc:picChg>
        <pc:picChg chg="add mod">
          <ac:chgData name="Ulf Liebal" userId="294b3999772e6136" providerId="Windows Live" clId="Web-{200146AE-EF37-423B-8546-E0F47AFA3A64}" dt="2021-05-18T14:45:18.363" v="1258" actId="1076"/>
          <ac:picMkLst>
            <pc:docMk/>
            <pc:sldMk cId="4124815605" sldId="282"/>
            <ac:picMk id="8" creationId="{BE59D3DF-DAD0-4600-B4E5-B16636364C9C}"/>
          </ac:picMkLst>
        </pc:picChg>
        <pc:picChg chg="add mod">
          <ac:chgData name="Ulf Liebal" userId="294b3999772e6136" providerId="Windows Live" clId="Web-{200146AE-EF37-423B-8546-E0F47AFA3A64}" dt="2021-05-18T14:45:18.379" v="1259" actId="1076"/>
          <ac:picMkLst>
            <pc:docMk/>
            <pc:sldMk cId="4124815605" sldId="282"/>
            <ac:picMk id="9" creationId="{FC495B5B-5975-44FB-8A2A-32A1B6B06813}"/>
          </ac:picMkLst>
        </pc:picChg>
        <pc:picChg chg="add mod">
          <ac:chgData name="Ulf Liebal" userId="294b3999772e6136" providerId="Windows Live" clId="Web-{200146AE-EF37-423B-8546-E0F47AFA3A64}" dt="2021-05-18T14:45:18.394" v="1260" actId="1076"/>
          <ac:picMkLst>
            <pc:docMk/>
            <pc:sldMk cId="4124815605" sldId="282"/>
            <ac:picMk id="10" creationId="{BD774BAC-B236-459D-A249-C43464EABD7F}"/>
          </ac:picMkLst>
        </pc:picChg>
        <pc:picChg chg="add mod">
          <ac:chgData name="Ulf Liebal" userId="294b3999772e6136" providerId="Windows Live" clId="Web-{200146AE-EF37-423B-8546-E0F47AFA3A64}" dt="2021-05-18T14:45:18.426" v="1261" actId="1076"/>
          <ac:picMkLst>
            <pc:docMk/>
            <pc:sldMk cId="4124815605" sldId="282"/>
            <ac:picMk id="11" creationId="{30928AE1-A5C9-4BCF-8469-52B26549C3D0}"/>
          </ac:picMkLst>
        </pc:picChg>
      </pc:sldChg>
      <pc:sldChg chg="addSp delSp modSp add replId">
        <pc:chgData name="Ulf Liebal" userId="294b3999772e6136" providerId="Windows Live" clId="Web-{200146AE-EF37-423B-8546-E0F47AFA3A64}" dt="2021-05-18T15:51:51.204" v="1921" actId="14100"/>
        <pc:sldMkLst>
          <pc:docMk/>
          <pc:sldMk cId="1725370913" sldId="283"/>
        </pc:sldMkLst>
        <pc:spChg chg="mod">
          <ac:chgData name="Ulf Liebal" userId="294b3999772e6136" providerId="Windows Live" clId="Web-{200146AE-EF37-423B-8546-E0F47AFA3A64}" dt="2021-05-18T14:43:35.736" v="1249" actId="20577"/>
          <ac:spMkLst>
            <pc:docMk/>
            <pc:sldMk cId="1725370913" sldId="283"/>
            <ac:spMk id="2" creationId="{00000000-0000-0000-0000-000000000000}"/>
          </ac:spMkLst>
        </pc:spChg>
        <pc:spChg chg="add del">
          <ac:chgData name="Ulf Liebal" userId="294b3999772e6136" providerId="Windows Live" clId="Web-{200146AE-EF37-423B-8546-E0F47AFA3A64}" dt="2021-05-18T14:48:33.257" v="1295"/>
          <ac:spMkLst>
            <pc:docMk/>
            <pc:sldMk cId="1725370913" sldId="283"/>
            <ac:spMk id="3" creationId="{3DD113B0-9A94-4E58-A5A0-8D76F6026882}"/>
          </ac:spMkLst>
        </pc:spChg>
        <pc:spChg chg="mod">
          <ac:chgData name="Ulf Liebal" userId="294b3999772e6136" providerId="Windows Live" clId="Web-{200146AE-EF37-423B-8546-E0F47AFA3A64}" dt="2021-05-18T15:51:51.204" v="1921" actId="14100"/>
          <ac:spMkLst>
            <pc:docMk/>
            <pc:sldMk cId="1725370913" sldId="283"/>
            <ac:spMk id="6" creationId="{F15027BF-5ECE-45E4-AF62-3BE1C6AAFD03}"/>
          </ac:spMkLst>
        </pc:spChg>
        <pc:spChg chg="add mod">
          <ac:chgData name="Ulf Liebal" userId="294b3999772e6136" providerId="Windows Live" clId="Web-{200146AE-EF37-423B-8546-E0F47AFA3A64}" dt="2021-05-18T15:51:14.516" v="1920" actId="1076"/>
          <ac:spMkLst>
            <pc:docMk/>
            <pc:sldMk cId="1725370913" sldId="283"/>
            <ac:spMk id="13" creationId="{973B5BE5-A432-4B8B-97D2-0F45C8CC29B6}"/>
          </ac:spMkLst>
        </pc:spChg>
        <pc:picChg chg="add mod">
          <ac:chgData name="Ulf Liebal" userId="294b3999772e6136" providerId="Windows Live" clId="Web-{200146AE-EF37-423B-8546-E0F47AFA3A64}" dt="2021-05-18T15:49:59.124" v="1917" actId="1076"/>
          <ac:picMkLst>
            <pc:docMk/>
            <pc:sldMk cId="1725370913" sldId="283"/>
            <ac:picMk id="5" creationId="{527264F8-F968-4B52-B068-64F840F77636}"/>
          </ac:picMkLst>
        </pc:picChg>
        <pc:picChg chg="del">
          <ac:chgData name="Ulf Liebal" userId="294b3999772e6136" providerId="Windows Live" clId="Web-{200146AE-EF37-423B-8546-E0F47AFA3A64}" dt="2021-05-18T14:44:50.706" v="1256"/>
          <ac:picMkLst>
            <pc:docMk/>
            <pc:sldMk cId="1725370913" sldId="283"/>
            <ac:picMk id="7" creationId="{1959BE45-0ABE-4FF9-BFED-D1F5CA8D85FA}"/>
          </ac:picMkLst>
        </pc:picChg>
        <pc:picChg chg="del">
          <ac:chgData name="Ulf Liebal" userId="294b3999772e6136" providerId="Windows Live" clId="Web-{200146AE-EF37-423B-8546-E0F47AFA3A64}" dt="2021-05-18T14:44:46.628" v="1253"/>
          <ac:picMkLst>
            <pc:docMk/>
            <pc:sldMk cId="1725370913" sldId="283"/>
            <ac:picMk id="8" creationId="{BE59D3DF-DAD0-4600-B4E5-B16636364C9C}"/>
          </ac:picMkLst>
        </pc:picChg>
        <pc:picChg chg="del">
          <ac:chgData name="Ulf Liebal" userId="294b3999772e6136" providerId="Windows Live" clId="Web-{200146AE-EF37-423B-8546-E0F47AFA3A64}" dt="2021-05-18T14:44:47.534" v="1254"/>
          <ac:picMkLst>
            <pc:docMk/>
            <pc:sldMk cId="1725370913" sldId="283"/>
            <ac:picMk id="9" creationId="{FC495B5B-5975-44FB-8A2A-32A1B6B06813}"/>
          </ac:picMkLst>
        </pc:picChg>
        <pc:picChg chg="del">
          <ac:chgData name="Ulf Liebal" userId="294b3999772e6136" providerId="Windows Live" clId="Web-{200146AE-EF37-423B-8546-E0F47AFA3A64}" dt="2021-05-18T14:44:48.644" v="1255"/>
          <ac:picMkLst>
            <pc:docMk/>
            <pc:sldMk cId="1725370913" sldId="283"/>
            <ac:picMk id="10" creationId="{BD774BAC-B236-459D-A249-C43464EABD7F}"/>
          </ac:picMkLst>
        </pc:picChg>
        <pc:picChg chg="del">
          <ac:chgData name="Ulf Liebal" userId="294b3999772e6136" providerId="Windows Live" clId="Web-{200146AE-EF37-423B-8546-E0F47AFA3A64}" dt="2021-05-18T14:44:45.519" v="1252"/>
          <ac:picMkLst>
            <pc:docMk/>
            <pc:sldMk cId="1725370913" sldId="283"/>
            <ac:picMk id="11" creationId="{30928AE1-A5C9-4BCF-8469-52B26549C3D0}"/>
          </ac:picMkLst>
        </pc:picChg>
      </pc:sldChg>
      <pc:sldChg chg="addSp delSp modSp add ord replId">
        <pc:chgData name="Ulf Liebal" userId="294b3999772e6136" providerId="Windows Live" clId="Web-{200146AE-EF37-423B-8546-E0F47AFA3A64}" dt="2021-05-18T15:28:04.927" v="1861" actId="1076"/>
        <pc:sldMkLst>
          <pc:docMk/>
          <pc:sldMk cId="387401136" sldId="284"/>
        </pc:sldMkLst>
        <pc:spChg chg="mod">
          <ac:chgData name="Ulf Liebal" userId="294b3999772e6136" providerId="Windows Live" clId="Web-{200146AE-EF37-423B-8546-E0F47AFA3A64}" dt="2021-05-18T15:23:22.359" v="1724" actId="20577"/>
          <ac:spMkLst>
            <pc:docMk/>
            <pc:sldMk cId="387401136" sldId="284"/>
            <ac:spMk id="2" creationId="{C6E0B516-9238-4B20-A50D-2CBBE0AEDD69}"/>
          </ac:spMkLst>
        </pc:spChg>
        <pc:spChg chg="del">
          <ac:chgData name="Ulf Liebal" userId="294b3999772e6136" providerId="Windows Live" clId="Web-{200146AE-EF37-423B-8546-E0F47AFA3A64}" dt="2021-05-18T15:23:26.391" v="1725"/>
          <ac:spMkLst>
            <pc:docMk/>
            <pc:sldMk cId="387401136" sldId="284"/>
            <ac:spMk id="3" creationId="{739E8E9C-75DC-44AE-95F0-C089DA987A93}"/>
          </ac:spMkLst>
        </pc:spChg>
        <pc:spChg chg="del">
          <ac:chgData name="Ulf Liebal" userId="294b3999772e6136" providerId="Windows Live" clId="Web-{200146AE-EF37-423B-8546-E0F47AFA3A64}" dt="2021-05-18T15:23:29.219" v="1727"/>
          <ac:spMkLst>
            <pc:docMk/>
            <pc:sldMk cId="387401136" sldId="284"/>
            <ac:spMk id="5" creationId="{967244CC-FB43-4F52-BA7C-285D8EE360AB}"/>
          </ac:spMkLst>
        </pc:spChg>
        <pc:spChg chg="add mod">
          <ac:chgData name="Ulf Liebal" userId="294b3999772e6136" providerId="Windows Live" clId="Web-{200146AE-EF37-423B-8546-E0F47AFA3A64}" dt="2021-05-18T15:25:34.846" v="1840" actId="20577"/>
          <ac:spMkLst>
            <pc:docMk/>
            <pc:sldMk cId="387401136" sldId="284"/>
            <ac:spMk id="6" creationId="{FF9F2506-58DD-4366-BBC0-2F6F73F94BC5}"/>
          </ac:spMkLst>
        </pc:spChg>
        <pc:spChg chg="del">
          <ac:chgData name="Ulf Liebal" userId="294b3999772e6136" providerId="Windows Live" clId="Web-{200146AE-EF37-423B-8546-E0F47AFA3A64}" dt="2021-05-18T15:23:51.313" v="1729"/>
          <ac:spMkLst>
            <pc:docMk/>
            <pc:sldMk cId="387401136" sldId="284"/>
            <ac:spMk id="7" creationId="{6709BD37-4EC7-4F53-B438-C7958B778DCE}"/>
          </ac:spMkLst>
        </pc:spChg>
        <pc:spChg chg="del">
          <ac:chgData name="Ulf Liebal" userId="294b3999772e6136" providerId="Windows Live" clId="Web-{200146AE-EF37-423B-8546-E0F47AFA3A64}" dt="2021-05-18T15:23:28.375" v="1726"/>
          <ac:spMkLst>
            <pc:docMk/>
            <pc:sldMk cId="387401136" sldId="284"/>
            <ac:spMk id="9" creationId="{508A2B6B-125E-4500-A053-40148CF163F1}"/>
          </ac:spMkLst>
        </pc:spChg>
        <pc:spChg chg="add del mod">
          <ac:chgData name="Ulf Liebal" userId="294b3999772e6136" providerId="Windows Live" clId="Web-{200146AE-EF37-423B-8546-E0F47AFA3A64}" dt="2021-05-18T15:23:55.329" v="1730"/>
          <ac:spMkLst>
            <pc:docMk/>
            <pc:sldMk cId="387401136" sldId="284"/>
            <ac:spMk id="11" creationId="{3815DF8B-7B12-4568-935A-8923D1A6E999}"/>
          </ac:spMkLst>
        </pc:spChg>
        <pc:spChg chg="add mod">
          <ac:chgData name="Ulf Liebal" userId="294b3999772e6136" providerId="Windows Live" clId="Web-{200146AE-EF37-423B-8546-E0F47AFA3A64}" dt="2021-05-18T15:28:04.927" v="1861" actId="1076"/>
          <ac:spMkLst>
            <pc:docMk/>
            <pc:sldMk cId="387401136" sldId="284"/>
            <ac:spMk id="16" creationId="{CA24B378-12C0-41C6-AB85-2AE30E7F953E}"/>
          </ac:spMkLst>
        </pc:spChg>
        <pc:picChg chg="add mod">
          <ac:chgData name="Ulf Liebal" userId="294b3999772e6136" providerId="Windows Live" clId="Web-{200146AE-EF37-423B-8546-E0F47AFA3A64}" dt="2021-05-18T15:26:59.285" v="1855" actId="1076"/>
          <ac:picMkLst>
            <pc:docMk/>
            <pc:sldMk cId="387401136" sldId="284"/>
            <ac:picMk id="13" creationId="{021C54E1-99B4-42B2-BC6E-9DF634B6CADD}"/>
          </ac:picMkLst>
        </pc:picChg>
        <pc:picChg chg="add mod">
          <ac:chgData name="Ulf Liebal" userId="294b3999772e6136" providerId="Windows Live" clId="Web-{200146AE-EF37-423B-8546-E0F47AFA3A64}" dt="2021-05-18T15:27:01.676" v="1856" actId="1076"/>
          <ac:picMkLst>
            <pc:docMk/>
            <pc:sldMk cId="387401136" sldId="284"/>
            <ac:picMk id="15" creationId="{96212410-28F3-4C33-BFF4-E7BEDC4189EA}"/>
          </ac:picMkLst>
        </pc:picChg>
      </pc:sldChg>
    </pc:docChg>
  </pc:docChgLst>
  <pc:docChgLst>
    <pc:chgData name="Iris Broderius" userId="4ada1727-7035-47a6-b9bc-c62a2b0331fd" providerId="ADAL" clId="{4D9C64AA-4442-448B-9790-3ED5E5B99320}"/>
    <pc:docChg chg="undo custSel addSld delSld modSld">
      <pc:chgData name="Iris Broderius" userId="4ada1727-7035-47a6-b9bc-c62a2b0331fd" providerId="ADAL" clId="{4D9C64AA-4442-448B-9790-3ED5E5B99320}" dt="2020-06-17T12:28:45.462" v="2127" actId="47"/>
      <pc:docMkLst>
        <pc:docMk/>
      </pc:docMkLst>
      <pc:sldChg chg="del">
        <pc:chgData name="Iris Broderius" userId="4ada1727-7035-47a6-b9bc-c62a2b0331fd" providerId="ADAL" clId="{4D9C64AA-4442-448B-9790-3ED5E5B99320}" dt="2020-06-17T12:28:45.462" v="2127" actId="47"/>
        <pc:sldMkLst>
          <pc:docMk/>
          <pc:sldMk cId="383645772" sldId="256"/>
        </pc:sldMkLst>
      </pc:sldChg>
      <pc:sldChg chg="addSp delSp modSp mod">
        <pc:chgData name="Iris Broderius" userId="4ada1727-7035-47a6-b9bc-c62a2b0331fd" providerId="ADAL" clId="{4D9C64AA-4442-448B-9790-3ED5E5B99320}" dt="2020-06-17T09:41:14.095" v="563" actId="20577"/>
        <pc:sldMkLst>
          <pc:docMk/>
          <pc:sldMk cId="1415868998" sldId="257"/>
        </pc:sldMkLst>
        <pc:spChg chg="mod">
          <ac:chgData name="Iris Broderius" userId="4ada1727-7035-47a6-b9bc-c62a2b0331fd" providerId="ADAL" clId="{4D9C64AA-4442-448B-9790-3ED5E5B99320}" dt="2020-06-17T09:36:13.377" v="465" actId="20577"/>
          <ac:spMkLst>
            <pc:docMk/>
            <pc:sldMk cId="1415868998" sldId="257"/>
            <ac:spMk id="2" creationId="{DD8974F9-61A3-4DD8-99AB-089000854197}"/>
          </ac:spMkLst>
        </pc:spChg>
        <pc:spChg chg="mod">
          <ac:chgData name="Iris Broderius" userId="4ada1727-7035-47a6-b9bc-c62a2b0331fd" providerId="ADAL" clId="{4D9C64AA-4442-448B-9790-3ED5E5B99320}" dt="2020-06-17T09:41:14.095" v="563" actId="20577"/>
          <ac:spMkLst>
            <pc:docMk/>
            <pc:sldMk cId="1415868998" sldId="257"/>
            <ac:spMk id="3" creationId="{2FB12B86-E9FD-42EA-8BE7-34BD8638845C}"/>
          </ac:spMkLst>
        </pc:spChg>
        <pc:spChg chg="add mod">
          <ac:chgData name="Iris Broderius" userId="4ada1727-7035-47a6-b9bc-c62a2b0331fd" providerId="ADAL" clId="{4D9C64AA-4442-448B-9790-3ED5E5B99320}" dt="2020-06-17T09:35:23.156" v="457" actId="1076"/>
          <ac:spMkLst>
            <pc:docMk/>
            <pc:sldMk cId="1415868998" sldId="257"/>
            <ac:spMk id="52" creationId="{A48283F0-A3FD-4F80-A162-74F22F01C0F2}"/>
          </ac:spMkLst>
        </pc:spChg>
        <pc:grpChg chg="mod">
          <ac:chgData name="Iris Broderius" userId="4ada1727-7035-47a6-b9bc-c62a2b0331fd" providerId="ADAL" clId="{4D9C64AA-4442-448B-9790-3ED5E5B99320}" dt="2020-06-17T09:33:18.905" v="439" actId="1035"/>
          <ac:grpSpMkLst>
            <pc:docMk/>
            <pc:sldMk cId="1415868998" sldId="257"/>
            <ac:grpSpMk id="32" creationId="{0DBABEE8-65F4-4C43-9B0D-BDC40809D7DB}"/>
          </ac:grpSpMkLst>
        </pc:grpChg>
        <pc:grpChg chg="mod">
          <ac:chgData name="Iris Broderius" userId="4ada1727-7035-47a6-b9bc-c62a2b0331fd" providerId="ADAL" clId="{4D9C64AA-4442-448B-9790-3ED5E5B99320}" dt="2020-06-17T09:33:18.905" v="439" actId="1035"/>
          <ac:grpSpMkLst>
            <pc:docMk/>
            <pc:sldMk cId="1415868998" sldId="257"/>
            <ac:grpSpMk id="67" creationId="{489B215A-9C2D-C648-B533-71AD25FA179C}"/>
          </ac:grpSpMkLst>
        </pc:grpChg>
        <pc:picChg chg="add mod">
          <ac:chgData name="Iris Broderius" userId="4ada1727-7035-47a6-b9bc-c62a2b0331fd" providerId="ADAL" clId="{4D9C64AA-4442-448B-9790-3ED5E5B99320}" dt="2020-06-17T09:38:06.119" v="508" actId="1038"/>
          <ac:picMkLst>
            <pc:docMk/>
            <pc:sldMk cId="1415868998" sldId="257"/>
            <ac:picMk id="40" creationId="{4CEFC8EC-32D8-4014-9B78-CC7AD96C14AF}"/>
          </ac:picMkLst>
        </pc:picChg>
        <pc:picChg chg="add del mod">
          <ac:chgData name="Iris Broderius" userId="4ada1727-7035-47a6-b9bc-c62a2b0331fd" providerId="ADAL" clId="{4D9C64AA-4442-448B-9790-3ED5E5B99320}" dt="2020-06-17T09:04:06.989" v="11"/>
          <ac:picMkLst>
            <pc:docMk/>
            <pc:sldMk cId="1415868998" sldId="257"/>
            <ac:picMk id="48" creationId="{40908B04-EAB5-48E4-AA1D-151987A4F98C}"/>
          </ac:picMkLst>
        </pc:picChg>
        <pc:picChg chg="add mod">
          <ac:chgData name="Iris Broderius" userId="4ada1727-7035-47a6-b9bc-c62a2b0331fd" providerId="ADAL" clId="{4D9C64AA-4442-448B-9790-3ED5E5B99320}" dt="2020-06-17T09:30:31.057" v="412" actId="1036"/>
          <ac:picMkLst>
            <pc:docMk/>
            <pc:sldMk cId="1415868998" sldId="257"/>
            <ac:picMk id="50" creationId="{0CD71BD9-B084-48FF-AE81-B9277C7518CB}"/>
          </ac:picMkLst>
        </pc:picChg>
        <pc:inkChg chg="mod">
          <ac:chgData name="Iris Broderius" userId="4ada1727-7035-47a6-b9bc-c62a2b0331fd" providerId="ADAL" clId="{4D9C64AA-4442-448B-9790-3ED5E5B99320}" dt="2020-06-17T09:33:18.905" v="439" actId="1035"/>
          <ac:inkMkLst>
            <pc:docMk/>
            <pc:sldMk cId="1415868998" sldId="257"/>
            <ac:inkMk id="33" creationId="{0F4BC220-BCBC-6B45-AA5D-93FD1AE6502C}"/>
          </ac:inkMkLst>
        </pc:inkChg>
      </pc:sldChg>
      <pc:sldChg chg="addSp modSp new mod">
        <pc:chgData name="Iris Broderius" userId="4ada1727-7035-47a6-b9bc-c62a2b0331fd" providerId="ADAL" clId="{4D9C64AA-4442-448B-9790-3ED5E5B99320}" dt="2020-06-17T10:00:46.258" v="1064" actId="1076"/>
        <pc:sldMkLst>
          <pc:docMk/>
          <pc:sldMk cId="346867516" sldId="258"/>
        </pc:sldMkLst>
        <pc:spChg chg="mod">
          <ac:chgData name="Iris Broderius" userId="4ada1727-7035-47a6-b9bc-c62a2b0331fd" providerId="ADAL" clId="{4D9C64AA-4442-448B-9790-3ED5E5B99320}" dt="2020-06-17T09:46:00.410" v="651" actId="20577"/>
          <ac:spMkLst>
            <pc:docMk/>
            <pc:sldMk cId="346867516" sldId="258"/>
            <ac:spMk id="2" creationId="{EBE7A101-1A36-4783-948D-1CFFB837A579}"/>
          </ac:spMkLst>
        </pc:spChg>
        <pc:spChg chg="mod">
          <ac:chgData name="Iris Broderius" userId="4ada1727-7035-47a6-b9bc-c62a2b0331fd" providerId="ADAL" clId="{4D9C64AA-4442-448B-9790-3ED5E5B99320}" dt="2020-06-17T09:57:52.087" v="1045" actId="20577"/>
          <ac:spMkLst>
            <pc:docMk/>
            <pc:sldMk cId="346867516" sldId="258"/>
            <ac:spMk id="3" creationId="{AEFD07CD-5F8A-4FDF-A2B9-A8EC8240E92C}"/>
          </ac:spMkLst>
        </pc:spChg>
        <pc:spChg chg="add mod">
          <ac:chgData name="Iris Broderius" userId="4ada1727-7035-47a6-b9bc-c62a2b0331fd" providerId="ADAL" clId="{4D9C64AA-4442-448B-9790-3ED5E5B99320}" dt="2020-06-17T10:00:46.258" v="1064" actId="1076"/>
          <ac:spMkLst>
            <pc:docMk/>
            <pc:sldMk cId="346867516" sldId="258"/>
            <ac:spMk id="6" creationId="{72F174BB-E4E0-4ECE-8F4D-0B7D324E93DF}"/>
          </ac:spMkLst>
        </pc:spChg>
        <pc:picChg chg="add mod">
          <ac:chgData name="Iris Broderius" userId="4ada1727-7035-47a6-b9bc-c62a2b0331fd" providerId="ADAL" clId="{4D9C64AA-4442-448B-9790-3ED5E5B99320}" dt="2020-06-17T09:56:56.926" v="1028" actId="14100"/>
          <ac:picMkLst>
            <pc:docMk/>
            <pc:sldMk cId="346867516" sldId="258"/>
            <ac:picMk id="5" creationId="{925B610F-4A67-4A85-9212-CC17BE303998}"/>
          </ac:picMkLst>
        </pc:picChg>
      </pc:sldChg>
      <pc:sldChg chg="addSp delSp modSp new del mod">
        <pc:chgData name="Iris Broderius" userId="4ada1727-7035-47a6-b9bc-c62a2b0331fd" providerId="ADAL" clId="{4D9C64AA-4442-448B-9790-3ED5E5B99320}" dt="2020-06-17T10:22:19.275" v="1104" actId="47"/>
        <pc:sldMkLst>
          <pc:docMk/>
          <pc:sldMk cId="3707247879" sldId="259"/>
        </pc:sldMkLst>
        <pc:spChg chg="mod">
          <ac:chgData name="Iris Broderius" userId="4ada1727-7035-47a6-b9bc-c62a2b0331fd" providerId="ADAL" clId="{4D9C64AA-4442-448B-9790-3ED5E5B99320}" dt="2020-06-17T10:20:53.238" v="1099" actId="108"/>
          <ac:spMkLst>
            <pc:docMk/>
            <pc:sldMk cId="3707247879" sldId="259"/>
            <ac:spMk id="2" creationId="{FF45F2BA-2ECC-412A-9B48-D2EB1B4D7A09}"/>
          </ac:spMkLst>
        </pc:spChg>
        <pc:spChg chg="del">
          <ac:chgData name="Iris Broderius" userId="4ada1727-7035-47a6-b9bc-c62a2b0331fd" providerId="ADAL" clId="{4D9C64AA-4442-448B-9790-3ED5E5B99320}" dt="2020-06-17T10:19:07.497" v="1066"/>
          <ac:spMkLst>
            <pc:docMk/>
            <pc:sldMk cId="3707247879" sldId="259"/>
            <ac:spMk id="3" creationId="{F3D1D90E-30E2-4AB7-BE19-FF469026E637}"/>
          </ac:spMkLst>
        </pc:spChg>
        <pc:picChg chg="add mod">
          <ac:chgData name="Iris Broderius" userId="4ada1727-7035-47a6-b9bc-c62a2b0331fd" providerId="ADAL" clId="{4D9C64AA-4442-448B-9790-3ED5E5B99320}" dt="2020-06-17T10:20:18.534" v="1098" actId="1076"/>
          <ac:picMkLst>
            <pc:docMk/>
            <pc:sldMk cId="3707247879" sldId="259"/>
            <ac:picMk id="5" creationId="{4AA58ED2-D414-43C6-BD08-91534072C6E5}"/>
          </ac:picMkLst>
        </pc:picChg>
      </pc:sldChg>
      <pc:sldChg chg="addSp delSp modSp new mod">
        <pc:chgData name="Iris Broderius" userId="4ada1727-7035-47a6-b9bc-c62a2b0331fd" providerId="ADAL" clId="{4D9C64AA-4442-448B-9790-3ED5E5B99320}" dt="2020-06-17T12:24:49.797" v="2126" actId="207"/>
        <pc:sldMkLst>
          <pc:docMk/>
          <pc:sldMk cId="862437157" sldId="260"/>
        </pc:sldMkLst>
        <pc:spChg chg="mod">
          <ac:chgData name="Iris Broderius" userId="4ada1727-7035-47a6-b9bc-c62a2b0331fd" providerId="ADAL" clId="{4D9C64AA-4442-448B-9790-3ED5E5B99320}" dt="2020-06-17T12:02:57.532" v="1886" actId="1076"/>
          <ac:spMkLst>
            <pc:docMk/>
            <pc:sldMk cId="862437157" sldId="260"/>
            <ac:spMk id="2" creationId="{876F7C26-8E9E-4C8E-8EA7-64C166E3F3B7}"/>
          </ac:spMkLst>
        </pc:spChg>
        <pc:spChg chg="mod">
          <ac:chgData name="Iris Broderius" userId="4ada1727-7035-47a6-b9bc-c62a2b0331fd" providerId="ADAL" clId="{4D9C64AA-4442-448B-9790-3ED5E5B99320}" dt="2020-06-17T12:24:49.797" v="2126" actId="207"/>
          <ac:spMkLst>
            <pc:docMk/>
            <pc:sldMk cId="862437157" sldId="260"/>
            <ac:spMk id="3" creationId="{EBBB493F-1359-4FA7-A267-C085C14C2C26}"/>
          </ac:spMkLst>
        </pc:spChg>
        <pc:spChg chg="del">
          <ac:chgData name="Iris Broderius" userId="4ada1727-7035-47a6-b9bc-c62a2b0331fd" providerId="ADAL" clId="{4D9C64AA-4442-448B-9790-3ED5E5B99320}" dt="2020-06-17T10:21:50.412" v="1101"/>
          <ac:spMkLst>
            <pc:docMk/>
            <pc:sldMk cId="862437157" sldId="260"/>
            <ac:spMk id="4" creationId="{DFC32506-214F-4804-8AFA-F39FD4DB74BB}"/>
          </ac:spMkLst>
        </pc:spChg>
        <pc:spChg chg="add mod">
          <ac:chgData name="Iris Broderius" userId="4ada1727-7035-47a6-b9bc-c62a2b0331fd" providerId="ADAL" clId="{4D9C64AA-4442-448B-9790-3ED5E5B99320}" dt="2020-06-17T12:13:45.767" v="2119" actId="1038"/>
          <ac:spMkLst>
            <pc:docMk/>
            <pc:sldMk cId="862437157" sldId="260"/>
            <ac:spMk id="12" creationId="{541FD41D-7940-47BC-89C2-F8B0E4867263}"/>
          </ac:spMkLst>
        </pc:spChg>
        <pc:spChg chg="add mod">
          <ac:chgData name="Iris Broderius" userId="4ada1727-7035-47a6-b9bc-c62a2b0331fd" providerId="ADAL" clId="{4D9C64AA-4442-448B-9790-3ED5E5B99320}" dt="2020-06-17T12:13:45.767" v="2119" actId="1038"/>
          <ac:spMkLst>
            <pc:docMk/>
            <pc:sldMk cId="862437157" sldId="260"/>
            <ac:spMk id="13" creationId="{14BD9BCC-C758-4ADD-AFFB-352C8040F1A5}"/>
          </ac:spMkLst>
        </pc:spChg>
        <pc:spChg chg="add mod">
          <ac:chgData name="Iris Broderius" userId="4ada1727-7035-47a6-b9bc-c62a2b0331fd" providerId="ADAL" clId="{4D9C64AA-4442-448B-9790-3ED5E5B99320}" dt="2020-06-17T12:13:45.767" v="2119" actId="1038"/>
          <ac:spMkLst>
            <pc:docMk/>
            <pc:sldMk cId="862437157" sldId="260"/>
            <ac:spMk id="14" creationId="{3FE95F3F-405E-4F97-ADEA-B0171EA86D02}"/>
          </ac:spMkLst>
        </pc:spChg>
        <pc:spChg chg="add mod">
          <ac:chgData name="Iris Broderius" userId="4ada1727-7035-47a6-b9bc-c62a2b0331fd" providerId="ADAL" clId="{4D9C64AA-4442-448B-9790-3ED5E5B99320}" dt="2020-06-17T12:14:05.110" v="2120" actId="1076"/>
          <ac:spMkLst>
            <pc:docMk/>
            <pc:sldMk cId="862437157" sldId="260"/>
            <ac:spMk id="15" creationId="{EDB3EA2D-CEEE-418C-B47A-8ECECE891A5A}"/>
          </ac:spMkLst>
        </pc:spChg>
        <pc:picChg chg="add mod">
          <ac:chgData name="Iris Broderius" userId="4ada1727-7035-47a6-b9bc-c62a2b0331fd" providerId="ADAL" clId="{4D9C64AA-4442-448B-9790-3ED5E5B99320}" dt="2020-06-17T12:03:05.537" v="1887" actId="1076"/>
          <ac:picMkLst>
            <pc:docMk/>
            <pc:sldMk cId="862437157" sldId="260"/>
            <ac:picMk id="5" creationId="{EA906BF2-0F74-49AA-B994-39B8A542600C}"/>
          </ac:picMkLst>
        </pc:picChg>
        <pc:picChg chg="add mod">
          <ac:chgData name="Iris Broderius" userId="4ada1727-7035-47a6-b9bc-c62a2b0331fd" providerId="ADAL" clId="{4D9C64AA-4442-448B-9790-3ED5E5B99320}" dt="2020-06-17T12:13:45.767" v="2119" actId="1038"/>
          <ac:picMkLst>
            <pc:docMk/>
            <pc:sldMk cId="862437157" sldId="260"/>
            <ac:picMk id="7" creationId="{8A23E1B0-B3B0-467B-9C84-72F4C01F31C2}"/>
          </ac:picMkLst>
        </pc:picChg>
        <pc:picChg chg="add mod">
          <ac:chgData name="Iris Broderius" userId="4ada1727-7035-47a6-b9bc-c62a2b0331fd" providerId="ADAL" clId="{4D9C64AA-4442-448B-9790-3ED5E5B99320}" dt="2020-06-17T12:13:45.767" v="2119" actId="1038"/>
          <ac:picMkLst>
            <pc:docMk/>
            <pc:sldMk cId="862437157" sldId="260"/>
            <ac:picMk id="9" creationId="{ED15A0E3-34CE-4F5F-84AC-F7647C63778C}"/>
          </ac:picMkLst>
        </pc:picChg>
        <pc:picChg chg="add mod">
          <ac:chgData name="Iris Broderius" userId="4ada1727-7035-47a6-b9bc-c62a2b0331fd" providerId="ADAL" clId="{4D9C64AA-4442-448B-9790-3ED5E5B99320}" dt="2020-06-17T12:13:45.767" v="2119" actId="1038"/>
          <ac:picMkLst>
            <pc:docMk/>
            <pc:sldMk cId="862437157" sldId="260"/>
            <ac:picMk id="11" creationId="{46530DBE-4ED7-4129-A562-5026FB6EA156}"/>
          </ac:picMkLst>
        </pc:picChg>
      </pc:sldChg>
    </pc:docChg>
  </pc:docChgLst>
  <pc:docChgLst>
    <pc:chgData name="Ulf Liebal" userId="294b3999772e6136" providerId="Windows Live" clId="Web-{E6A63368-9DA1-4DAE-80BB-7EF382D66B24}"/>
    <pc:docChg chg="addSld delSld modSld sldOrd">
      <pc:chgData name="Ulf Liebal" userId="294b3999772e6136" providerId="Windows Live" clId="Web-{E6A63368-9DA1-4DAE-80BB-7EF382D66B24}" dt="2021-05-14T13:30:56.330" v="284" actId="20577"/>
      <pc:docMkLst>
        <pc:docMk/>
      </pc:docMkLst>
      <pc:sldChg chg="addSp delSp modSp">
        <pc:chgData name="Ulf Liebal" userId="294b3999772e6136" providerId="Windows Live" clId="Web-{E6A63368-9DA1-4DAE-80BB-7EF382D66B24}" dt="2021-05-14T09:18:39.138" v="218" actId="1076"/>
        <pc:sldMkLst>
          <pc:docMk/>
          <pc:sldMk cId="2950842444" sldId="263"/>
        </pc:sldMkLst>
        <pc:spChg chg="mod">
          <ac:chgData name="Ulf Liebal" userId="294b3999772e6136" providerId="Windows Live" clId="Web-{E6A63368-9DA1-4DAE-80BB-7EF382D66B24}" dt="2021-05-14T09:13:05.581" v="166" actId="14100"/>
          <ac:spMkLst>
            <pc:docMk/>
            <pc:sldMk cId="2950842444" sldId="263"/>
            <ac:spMk id="11" creationId="{978DFABF-5893-41F0-911B-A0200E9D91D5}"/>
          </ac:spMkLst>
        </pc:spChg>
        <pc:picChg chg="add mod">
          <ac:chgData name="Ulf Liebal" userId="294b3999772e6136" providerId="Windows Live" clId="Web-{E6A63368-9DA1-4DAE-80BB-7EF382D66B24}" dt="2021-05-14T09:18:39.138" v="218" actId="1076"/>
          <ac:picMkLst>
            <pc:docMk/>
            <pc:sldMk cId="2950842444" sldId="263"/>
            <ac:picMk id="3" creationId="{C87BEA8C-BB88-426D-9B4C-AC2A106C468E}"/>
          </ac:picMkLst>
        </pc:picChg>
        <pc:picChg chg="del">
          <ac:chgData name="Ulf Liebal" userId="294b3999772e6136" providerId="Windows Live" clId="Web-{E6A63368-9DA1-4DAE-80BB-7EF382D66B24}" dt="2021-05-14T08:37:53.672" v="0"/>
          <ac:picMkLst>
            <pc:docMk/>
            <pc:sldMk cId="2950842444" sldId="263"/>
            <ac:picMk id="7" creationId="{DB398784-5632-4807-99C3-CB1A855D80EC}"/>
          </ac:picMkLst>
        </pc:picChg>
      </pc:sldChg>
      <pc:sldChg chg="del">
        <pc:chgData name="Ulf Liebal" userId="294b3999772e6136" providerId="Windows Live" clId="Web-{E6A63368-9DA1-4DAE-80BB-7EF382D66B24}" dt="2021-05-14T09:11:56.813" v="136"/>
        <pc:sldMkLst>
          <pc:docMk/>
          <pc:sldMk cId="2425924314" sldId="266"/>
        </pc:sldMkLst>
      </pc:sldChg>
      <pc:sldChg chg="addSp delSp modSp ord">
        <pc:chgData name="Ulf Liebal" userId="294b3999772e6136" providerId="Windows Live" clId="Web-{E6A63368-9DA1-4DAE-80BB-7EF382D66B24}" dt="2021-05-14T12:49:38.256" v="262"/>
        <pc:sldMkLst>
          <pc:docMk/>
          <pc:sldMk cId="1550085289" sldId="267"/>
        </pc:sldMkLst>
        <pc:spChg chg="add del mod">
          <ac:chgData name="Ulf Liebal" userId="294b3999772e6136" providerId="Windows Live" clId="Web-{E6A63368-9DA1-4DAE-80BB-7EF382D66B24}" dt="2021-05-14T12:49:38.256" v="262"/>
          <ac:spMkLst>
            <pc:docMk/>
            <pc:sldMk cId="1550085289" sldId="267"/>
            <ac:spMk id="3" creationId="{9DC13778-71C2-433E-BF1C-C5464F7C889E}"/>
          </ac:spMkLst>
        </pc:spChg>
        <pc:picChg chg="mod">
          <ac:chgData name="Ulf Liebal" userId="294b3999772e6136" providerId="Windows Live" clId="Web-{E6A63368-9DA1-4DAE-80BB-7EF382D66B24}" dt="2021-05-14T12:49:04.630" v="260"/>
          <ac:picMkLst>
            <pc:docMk/>
            <pc:sldMk cId="1550085289" sldId="267"/>
            <ac:picMk id="41" creationId="{0CD71BD9-B084-48FF-AE81-B9277C7518CB}"/>
          </ac:picMkLst>
        </pc:picChg>
      </pc:sldChg>
      <pc:sldChg chg="del">
        <pc:chgData name="Ulf Liebal" userId="294b3999772e6136" providerId="Windows Live" clId="Web-{E6A63368-9DA1-4DAE-80BB-7EF382D66B24}" dt="2021-05-14T09:11:44.032" v="135"/>
        <pc:sldMkLst>
          <pc:docMk/>
          <pc:sldMk cId="2122993293" sldId="268"/>
        </pc:sldMkLst>
      </pc:sldChg>
      <pc:sldChg chg="del">
        <pc:chgData name="Ulf Liebal" userId="294b3999772e6136" providerId="Windows Live" clId="Web-{E6A63368-9DA1-4DAE-80BB-7EF382D66B24}" dt="2021-05-14T09:11:40.188" v="134"/>
        <pc:sldMkLst>
          <pc:docMk/>
          <pc:sldMk cId="2089216678" sldId="269"/>
        </pc:sldMkLst>
      </pc:sldChg>
      <pc:sldChg chg="ord">
        <pc:chgData name="Ulf Liebal" userId="294b3999772e6136" providerId="Windows Live" clId="Web-{E6A63368-9DA1-4DAE-80BB-7EF382D66B24}" dt="2021-05-14T09:14:19.115" v="171"/>
        <pc:sldMkLst>
          <pc:docMk/>
          <pc:sldMk cId="2673332384" sldId="270"/>
        </pc:sldMkLst>
      </pc:sldChg>
      <pc:sldChg chg="del">
        <pc:chgData name="Ulf Liebal" userId="294b3999772e6136" providerId="Windows Live" clId="Web-{E6A63368-9DA1-4DAE-80BB-7EF382D66B24}" dt="2021-05-14T09:11:34.875" v="133"/>
        <pc:sldMkLst>
          <pc:docMk/>
          <pc:sldMk cId="3923105805" sldId="271"/>
        </pc:sldMkLst>
      </pc:sldChg>
      <pc:sldChg chg="ord">
        <pc:chgData name="Ulf Liebal" userId="294b3999772e6136" providerId="Windows Live" clId="Web-{E6A63368-9DA1-4DAE-80BB-7EF382D66B24}" dt="2021-05-14T09:14:14.911" v="169"/>
        <pc:sldMkLst>
          <pc:docMk/>
          <pc:sldMk cId="228136165" sldId="272"/>
        </pc:sldMkLst>
      </pc:sldChg>
      <pc:sldChg chg="delSp modSp add ord">
        <pc:chgData name="Ulf Liebal" userId="294b3999772e6136" providerId="Windows Live" clId="Web-{E6A63368-9DA1-4DAE-80BB-7EF382D66B24}" dt="2021-05-14T13:30:56.330" v="284" actId="20577"/>
        <pc:sldMkLst>
          <pc:docMk/>
          <pc:sldMk cId="1714395451" sldId="273"/>
        </pc:sldMkLst>
        <pc:spChg chg="mod">
          <ac:chgData name="Ulf Liebal" userId="294b3999772e6136" providerId="Windows Live" clId="Web-{E6A63368-9DA1-4DAE-80BB-7EF382D66B24}" dt="2021-05-14T13:30:56.330" v="284" actId="20577"/>
          <ac:spMkLst>
            <pc:docMk/>
            <pc:sldMk cId="1714395451" sldId="273"/>
            <ac:spMk id="2" creationId="{00000000-0000-0000-0000-000000000000}"/>
          </ac:spMkLst>
        </pc:spChg>
        <pc:picChg chg="del">
          <ac:chgData name="Ulf Liebal" userId="294b3999772e6136" providerId="Windows Live" clId="Web-{E6A63368-9DA1-4DAE-80BB-7EF382D66B24}" dt="2021-05-14T08:40:11.020" v="27"/>
          <ac:picMkLst>
            <pc:docMk/>
            <pc:sldMk cId="1714395451" sldId="273"/>
            <ac:picMk id="4" creationId="{36456286-9769-4200-A74C-C710449CFD98}"/>
          </ac:picMkLst>
        </pc:picChg>
      </pc:sldChg>
      <pc:sldChg chg="addSp delSp modSp add">
        <pc:chgData name="Ulf Liebal" userId="294b3999772e6136" providerId="Windows Live" clId="Web-{E6A63368-9DA1-4DAE-80BB-7EF382D66B24}" dt="2021-05-14T13:19:58.517" v="271" actId="1076"/>
        <pc:sldMkLst>
          <pc:docMk/>
          <pc:sldMk cId="3342103405" sldId="274"/>
        </pc:sldMkLst>
        <pc:spChg chg="mod">
          <ac:chgData name="Ulf Liebal" userId="294b3999772e6136" providerId="Windows Live" clId="Web-{E6A63368-9DA1-4DAE-80BB-7EF382D66B24}" dt="2021-05-14T09:11:09.171" v="130" actId="20577"/>
          <ac:spMkLst>
            <pc:docMk/>
            <pc:sldMk cId="3342103405" sldId="274"/>
            <ac:spMk id="5" creationId="{CD9E0E5A-E07A-4F57-9969-34CE36963035}"/>
          </ac:spMkLst>
        </pc:spChg>
        <pc:picChg chg="del">
          <ac:chgData name="Ulf Liebal" userId="294b3999772e6136" providerId="Windows Live" clId="Web-{E6A63368-9DA1-4DAE-80BB-7EF382D66B24}" dt="2021-05-14T08:49:18.568" v="29"/>
          <ac:picMkLst>
            <pc:docMk/>
            <pc:sldMk cId="3342103405" sldId="274"/>
            <ac:picMk id="3" creationId="{00000000-0000-0000-0000-000000000000}"/>
          </ac:picMkLst>
        </pc:picChg>
        <pc:picChg chg="add mod">
          <ac:chgData name="Ulf Liebal" userId="294b3999772e6136" providerId="Windows Live" clId="Web-{E6A63368-9DA1-4DAE-80BB-7EF382D66B24}" dt="2021-05-14T13:19:58.517" v="271" actId="1076"/>
          <ac:picMkLst>
            <pc:docMk/>
            <pc:sldMk cId="3342103405" sldId="274"/>
            <ac:picMk id="3" creationId="{E8E83061-32A9-4139-8041-062F92BD4EC8}"/>
          </ac:picMkLst>
        </pc:picChg>
      </pc:sldChg>
      <pc:sldChg chg="delSp modSp new ord">
        <pc:chgData name="Ulf Liebal" userId="294b3999772e6136" providerId="Windows Live" clId="Web-{E6A63368-9DA1-4DAE-80BB-7EF382D66B24}" dt="2021-05-14T09:16:19.415" v="203"/>
        <pc:sldMkLst>
          <pc:docMk/>
          <pc:sldMk cId="1224782357" sldId="275"/>
        </pc:sldMkLst>
        <pc:spChg chg="mod">
          <ac:chgData name="Ulf Liebal" userId="294b3999772e6136" providerId="Windows Live" clId="Web-{E6A63368-9DA1-4DAE-80BB-7EF382D66B24}" dt="2021-05-14T09:16:15.071" v="202" actId="20577"/>
          <ac:spMkLst>
            <pc:docMk/>
            <pc:sldMk cId="1224782357" sldId="275"/>
            <ac:spMk id="2" creationId="{C6E0B516-9238-4B20-A50D-2CBBE0AEDD69}"/>
          </ac:spMkLst>
        </pc:spChg>
        <pc:spChg chg="del">
          <ac:chgData name="Ulf Liebal" userId="294b3999772e6136" providerId="Windows Live" clId="Web-{E6A63368-9DA1-4DAE-80BB-7EF382D66B24}" dt="2021-05-14T09:16:19.415" v="203"/>
          <ac:spMkLst>
            <pc:docMk/>
            <pc:sldMk cId="1224782357" sldId="275"/>
            <ac:spMk id="3" creationId="{CF2A1487-BDD4-4471-804B-A977C78A4C16}"/>
          </ac:spMkLst>
        </pc:spChg>
      </pc:sldChg>
      <pc:sldChg chg="addSp modSp add ord replId">
        <pc:chgData name="Ulf Liebal" userId="294b3999772e6136" providerId="Windows Live" clId="Web-{E6A63368-9DA1-4DAE-80BB-7EF382D66B24}" dt="2021-05-14T12:55:37.453" v="266"/>
        <pc:sldMkLst>
          <pc:docMk/>
          <pc:sldMk cId="803617733" sldId="276"/>
        </pc:sldMkLst>
        <pc:spChg chg="mod">
          <ac:chgData name="Ulf Liebal" userId="294b3999772e6136" providerId="Windows Live" clId="Web-{E6A63368-9DA1-4DAE-80BB-7EF382D66B24}" dt="2021-05-14T09:17:17.901" v="204" actId="20577"/>
          <ac:spMkLst>
            <pc:docMk/>
            <pc:sldMk cId="803617733" sldId="276"/>
            <ac:spMk id="2" creationId="{EB3DBFD1-41A9-478D-AA0F-C72E1A9609FE}"/>
          </ac:spMkLst>
        </pc:spChg>
        <pc:spChg chg="mod">
          <ac:chgData name="Ulf Liebal" userId="294b3999772e6136" providerId="Windows Live" clId="Web-{E6A63368-9DA1-4DAE-80BB-7EF382D66B24}" dt="2021-05-14T09:17:26.042" v="209" actId="20577"/>
          <ac:spMkLst>
            <pc:docMk/>
            <pc:sldMk cId="803617733" sldId="276"/>
            <ac:spMk id="11" creationId="{978DFABF-5893-41F0-911B-A0200E9D91D5}"/>
          </ac:spMkLst>
        </pc:spChg>
        <pc:picChg chg="add mod">
          <ac:chgData name="Ulf Liebal" userId="294b3999772e6136" providerId="Windows Live" clId="Web-{E6A63368-9DA1-4DAE-80BB-7EF382D66B24}" dt="2021-05-14T09:22:17.145" v="221" actId="1076"/>
          <ac:picMkLst>
            <pc:docMk/>
            <pc:sldMk cId="803617733" sldId="276"/>
            <ac:picMk id="3" creationId="{A986A7A0-9C38-411E-8833-A571F1F81B51}"/>
          </ac:picMkLst>
        </pc:picChg>
        <pc:picChg chg="add mod">
          <ac:chgData name="Ulf Liebal" userId="294b3999772e6136" providerId="Windows Live" clId="Web-{E6A63368-9DA1-4DAE-80BB-7EF382D66B24}" dt="2021-05-14T12:55:37.453" v="266"/>
          <ac:picMkLst>
            <pc:docMk/>
            <pc:sldMk cId="803617733" sldId="276"/>
            <ac:picMk id="4" creationId="{B923B6ED-359D-4D39-9342-3C41F9DA8134}"/>
          </ac:picMkLst>
        </pc:picChg>
      </pc:sldChg>
      <pc:sldChg chg="addSp delSp modSp add ord replId">
        <pc:chgData name="Ulf Liebal" userId="294b3999772e6136" providerId="Windows Live" clId="Web-{E6A63368-9DA1-4DAE-80BB-7EF382D66B24}" dt="2021-05-14T13:30:32.002" v="280" actId="1076"/>
        <pc:sldMkLst>
          <pc:docMk/>
          <pc:sldMk cId="2649927205" sldId="277"/>
        </pc:sldMkLst>
        <pc:spChg chg="mod">
          <ac:chgData name="Ulf Liebal" userId="294b3999772e6136" providerId="Windows Live" clId="Web-{E6A63368-9DA1-4DAE-80BB-7EF382D66B24}" dt="2021-05-14T09:14:42.522" v="176" actId="20577"/>
          <ac:spMkLst>
            <pc:docMk/>
            <pc:sldMk cId="2649927205" sldId="277"/>
            <ac:spMk id="2" creationId="{EB3DBFD1-41A9-478D-AA0F-C72E1A9609FE}"/>
          </ac:spMkLst>
        </pc:spChg>
        <pc:spChg chg="add del mod">
          <ac:chgData name="Ulf Liebal" userId="294b3999772e6136" providerId="Windows Live" clId="Web-{E6A63368-9DA1-4DAE-80BB-7EF382D66B24}" dt="2021-05-14T13:29:18.531" v="274"/>
          <ac:spMkLst>
            <pc:docMk/>
            <pc:sldMk cId="2649927205" sldId="277"/>
            <ac:spMk id="4" creationId="{229C7263-B611-4165-A7F7-D691AB05AF94}"/>
          </ac:spMkLst>
        </pc:spChg>
        <pc:spChg chg="mod">
          <ac:chgData name="Ulf Liebal" userId="294b3999772e6136" providerId="Windows Live" clId="Web-{E6A63368-9DA1-4DAE-80BB-7EF382D66B24}" dt="2021-05-14T09:14:53.913" v="184" actId="20577"/>
          <ac:spMkLst>
            <pc:docMk/>
            <pc:sldMk cId="2649927205" sldId="277"/>
            <ac:spMk id="11" creationId="{978DFABF-5893-41F0-911B-A0200E9D91D5}"/>
          </ac:spMkLst>
        </pc:spChg>
        <pc:picChg chg="add mod">
          <ac:chgData name="Ulf Liebal" userId="294b3999772e6136" providerId="Windows Live" clId="Web-{E6A63368-9DA1-4DAE-80BB-7EF382D66B24}" dt="2021-05-14T12:55:15.030" v="265"/>
          <ac:picMkLst>
            <pc:docMk/>
            <pc:sldMk cId="2649927205" sldId="277"/>
            <ac:picMk id="3" creationId="{75F23B75-8B4A-4FA4-A00A-9777C00F0E0D}"/>
          </ac:picMkLst>
        </pc:picChg>
        <pc:picChg chg="add del mod">
          <ac:chgData name="Ulf Liebal" userId="294b3999772e6136" providerId="Windows Live" clId="Web-{E6A63368-9DA1-4DAE-80BB-7EF382D66B24}" dt="2021-05-14T09:18:28.403" v="214"/>
          <ac:picMkLst>
            <pc:docMk/>
            <pc:sldMk cId="2649927205" sldId="277"/>
            <ac:picMk id="3" creationId="{E72C1898-AAD6-49D7-A6D5-4DABE9C63964}"/>
          </ac:picMkLst>
        </pc:picChg>
        <pc:picChg chg="add mod">
          <ac:chgData name="Ulf Liebal" userId="294b3999772e6136" providerId="Windows Live" clId="Web-{E6A63368-9DA1-4DAE-80BB-7EF382D66B24}" dt="2021-05-14T13:30:32.002" v="280" actId="1076"/>
          <ac:picMkLst>
            <pc:docMk/>
            <pc:sldMk cId="2649927205" sldId="277"/>
            <ac:picMk id="5" creationId="{5242E96A-BE3D-47EF-9356-BE8ABF7D30B6}"/>
          </ac:picMkLst>
        </pc:picChg>
      </pc:sldChg>
      <pc:sldChg chg="addSp delSp modSp add replId">
        <pc:chgData name="Ulf Liebal" userId="294b3999772e6136" providerId="Windows Live" clId="Web-{E6A63368-9DA1-4DAE-80BB-7EF382D66B24}" dt="2021-05-14T09:27:20.107" v="253" actId="1076"/>
        <pc:sldMkLst>
          <pc:docMk/>
          <pc:sldMk cId="967102681" sldId="278"/>
        </pc:sldMkLst>
        <pc:spChg chg="mod">
          <ac:chgData name="Ulf Liebal" userId="294b3999772e6136" providerId="Windows Live" clId="Web-{E6A63368-9DA1-4DAE-80BB-7EF382D66B24}" dt="2021-05-14T09:24:07.242" v="233" actId="20577"/>
          <ac:spMkLst>
            <pc:docMk/>
            <pc:sldMk cId="967102681" sldId="278"/>
            <ac:spMk id="2" creationId="{EB3DBFD1-41A9-478D-AA0F-C72E1A9609FE}"/>
          </ac:spMkLst>
        </pc:spChg>
        <pc:spChg chg="mod">
          <ac:chgData name="Ulf Liebal" userId="294b3999772e6136" providerId="Windows Live" clId="Web-{E6A63368-9DA1-4DAE-80BB-7EF382D66B24}" dt="2021-05-14T09:24:34.446" v="248" actId="20577"/>
          <ac:spMkLst>
            <pc:docMk/>
            <pc:sldMk cId="967102681" sldId="278"/>
            <ac:spMk id="11" creationId="{978DFABF-5893-41F0-911B-A0200E9D91D5}"/>
          </ac:spMkLst>
        </pc:spChg>
        <pc:picChg chg="del">
          <ac:chgData name="Ulf Liebal" userId="294b3999772e6136" providerId="Windows Live" clId="Web-{E6A63368-9DA1-4DAE-80BB-7EF382D66B24}" dt="2021-05-14T09:24:01.945" v="229"/>
          <ac:picMkLst>
            <pc:docMk/>
            <pc:sldMk cId="967102681" sldId="278"/>
            <ac:picMk id="3" creationId="{A986A7A0-9C38-411E-8833-A571F1F81B51}"/>
          </ac:picMkLst>
        </pc:picChg>
        <pc:picChg chg="del">
          <ac:chgData name="Ulf Liebal" userId="294b3999772e6136" providerId="Windows Live" clId="Web-{E6A63368-9DA1-4DAE-80BB-7EF382D66B24}" dt="2021-05-14T09:24:35.758" v="249"/>
          <ac:picMkLst>
            <pc:docMk/>
            <pc:sldMk cId="967102681" sldId="278"/>
            <ac:picMk id="4" creationId="{B923B6ED-359D-4D39-9342-3C41F9DA8134}"/>
          </ac:picMkLst>
        </pc:picChg>
        <pc:picChg chg="add mod">
          <ac:chgData name="Ulf Liebal" userId="294b3999772e6136" providerId="Windows Live" clId="Web-{E6A63368-9DA1-4DAE-80BB-7EF382D66B24}" dt="2021-05-14T09:27:20.107" v="253" actId="1076"/>
          <ac:picMkLst>
            <pc:docMk/>
            <pc:sldMk cId="967102681" sldId="278"/>
            <ac:picMk id="5" creationId="{7EE967F9-D856-4762-8AA6-158FC4FAF678}"/>
          </ac:picMkLst>
        </pc:picChg>
      </pc:sldChg>
      <pc:sldChg chg="delSp new del">
        <pc:chgData name="Ulf Liebal" userId="294b3999772e6136" providerId="Windows Live" clId="Web-{E6A63368-9DA1-4DAE-80BB-7EF382D66B24}" dt="2021-05-14T13:19:31.329" v="269"/>
        <pc:sldMkLst>
          <pc:docMk/>
          <pc:sldMk cId="2659353192" sldId="279"/>
        </pc:sldMkLst>
        <pc:spChg chg="del">
          <ac:chgData name="Ulf Liebal" userId="294b3999772e6136" providerId="Windows Live" clId="Web-{E6A63368-9DA1-4DAE-80BB-7EF382D66B24}" dt="2021-05-14T13:19:29.922" v="268"/>
          <ac:spMkLst>
            <pc:docMk/>
            <pc:sldMk cId="2659353192" sldId="279"/>
            <ac:spMk id="2" creationId="{3B620917-B886-417E-8DB3-6F28C0212337}"/>
          </ac:spMkLst>
        </pc:spChg>
      </pc:sldChg>
    </pc:docChg>
  </pc:docChgLst>
  <pc:docChgLst>
    <pc:chgData name="Ulf Liebal" userId="294b3999772e6136" providerId="Windows Live" clId="Web-{0515531A-FA76-44E6-B669-1AE5ABB63CE0}"/>
    <pc:docChg chg="modSld sldOrd">
      <pc:chgData name="Ulf Liebal" userId="294b3999772e6136" providerId="Windows Live" clId="Web-{0515531A-FA76-44E6-B669-1AE5ABB63CE0}" dt="2021-06-14T13:59:27.530" v="45" actId="1076"/>
      <pc:docMkLst>
        <pc:docMk/>
      </pc:docMkLst>
      <pc:sldChg chg="ord">
        <pc:chgData name="Ulf Liebal" userId="294b3999772e6136" providerId="Windows Live" clId="Web-{0515531A-FA76-44E6-B669-1AE5ABB63CE0}" dt="2021-06-14T13:22:05.788" v="15"/>
        <pc:sldMkLst>
          <pc:docMk/>
          <pc:sldMk cId="2950842444" sldId="263"/>
        </pc:sldMkLst>
      </pc:sldChg>
      <pc:sldChg chg="modSp">
        <pc:chgData name="Ulf Liebal" userId="294b3999772e6136" providerId="Windows Live" clId="Web-{0515531A-FA76-44E6-B669-1AE5ABB63CE0}" dt="2021-06-14T13:59:27.530" v="45" actId="1076"/>
        <pc:sldMkLst>
          <pc:docMk/>
          <pc:sldMk cId="1550085289" sldId="267"/>
        </pc:sldMkLst>
        <pc:grpChg chg="mod">
          <ac:chgData name="Ulf Liebal" userId="294b3999772e6136" providerId="Windows Live" clId="Web-{0515531A-FA76-44E6-B669-1AE5ABB63CE0}" dt="2021-06-14T13:59:27.530" v="45" actId="1076"/>
          <ac:grpSpMkLst>
            <pc:docMk/>
            <pc:sldMk cId="1550085289" sldId="267"/>
            <ac:grpSpMk id="40" creationId="{00000000-0000-0000-0000-000000000000}"/>
          </ac:grpSpMkLst>
        </pc:grpChg>
      </pc:sldChg>
      <pc:sldChg chg="ord">
        <pc:chgData name="Ulf Liebal" userId="294b3999772e6136" providerId="Windows Live" clId="Web-{0515531A-FA76-44E6-B669-1AE5ABB63CE0}" dt="2021-06-14T13:55:05.148" v="44"/>
        <pc:sldMkLst>
          <pc:docMk/>
          <pc:sldMk cId="2649927205" sldId="277"/>
        </pc:sldMkLst>
      </pc:sldChg>
      <pc:sldChg chg="modSp">
        <pc:chgData name="Ulf Liebal" userId="294b3999772e6136" providerId="Windows Live" clId="Web-{0515531A-FA76-44E6-B669-1AE5ABB63CE0}" dt="2021-06-14T10:50:43.158" v="2" actId="20577"/>
        <pc:sldMkLst>
          <pc:docMk/>
          <pc:sldMk cId="2901147272" sldId="280"/>
        </pc:sldMkLst>
        <pc:spChg chg="mod">
          <ac:chgData name="Ulf Liebal" userId="294b3999772e6136" providerId="Windows Live" clId="Web-{0515531A-FA76-44E6-B669-1AE5ABB63CE0}" dt="2021-06-14T10:50:43.158" v="2" actId="20577"/>
          <ac:spMkLst>
            <pc:docMk/>
            <pc:sldMk cId="2901147272" sldId="280"/>
            <ac:spMk id="20" creationId="{02254D08-34EB-4B54-BB0F-6987CF2FDBF8}"/>
          </ac:spMkLst>
        </pc:spChg>
      </pc:sldChg>
      <pc:sldChg chg="modSp">
        <pc:chgData name="Ulf Liebal" userId="294b3999772e6136" providerId="Windows Live" clId="Web-{0515531A-FA76-44E6-B669-1AE5ABB63CE0}" dt="2021-06-14T13:47:34.606" v="42" actId="20577"/>
        <pc:sldMkLst>
          <pc:docMk/>
          <pc:sldMk cId="387401136" sldId="284"/>
        </pc:sldMkLst>
        <pc:spChg chg="mod">
          <ac:chgData name="Ulf Liebal" userId="294b3999772e6136" providerId="Windows Live" clId="Web-{0515531A-FA76-44E6-B669-1AE5ABB63CE0}" dt="2021-06-14T13:47:34.606" v="42" actId="20577"/>
          <ac:spMkLst>
            <pc:docMk/>
            <pc:sldMk cId="387401136" sldId="284"/>
            <ac:spMk id="6" creationId="{FF9F2506-58DD-4366-BBC0-2F6F73F94BC5}"/>
          </ac:spMkLst>
        </pc:spChg>
      </pc:sldChg>
      <pc:sldChg chg="modSp">
        <pc:chgData name="Ulf Liebal" userId="294b3999772e6136" providerId="Windows Live" clId="Web-{0515531A-FA76-44E6-B669-1AE5ABB63CE0}" dt="2021-06-14T11:19:51.579" v="14" actId="20577"/>
        <pc:sldMkLst>
          <pc:docMk/>
          <pc:sldMk cId="1432684525" sldId="288"/>
        </pc:sldMkLst>
        <pc:spChg chg="mod">
          <ac:chgData name="Ulf Liebal" userId="294b3999772e6136" providerId="Windows Live" clId="Web-{0515531A-FA76-44E6-B669-1AE5ABB63CE0}" dt="2021-06-14T11:19:51.579" v="14" actId="20577"/>
          <ac:spMkLst>
            <pc:docMk/>
            <pc:sldMk cId="1432684525" sldId="288"/>
            <ac:spMk id="18" creationId="{3FA2F4DE-6592-4723-A049-987FDAE3390D}"/>
          </ac:spMkLst>
        </pc:spChg>
      </pc:sldChg>
      <pc:sldChg chg="modSp">
        <pc:chgData name="Ulf Liebal" userId="294b3999772e6136" providerId="Windows Live" clId="Web-{0515531A-FA76-44E6-B669-1AE5ABB63CE0}" dt="2021-06-14T13:43:21.897" v="26" actId="20577"/>
        <pc:sldMkLst>
          <pc:docMk/>
          <pc:sldMk cId="926321621" sldId="290"/>
        </pc:sldMkLst>
        <pc:spChg chg="mod">
          <ac:chgData name="Ulf Liebal" userId="294b3999772e6136" providerId="Windows Live" clId="Web-{0515531A-FA76-44E6-B669-1AE5ABB63CE0}" dt="2021-06-14T13:43:21.897" v="26" actId="20577"/>
          <ac:spMkLst>
            <pc:docMk/>
            <pc:sldMk cId="926321621" sldId="290"/>
            <ac:spMk id="21" creationId="{4567D9A4-0CFE-4EB3-9C42-67BA90D96EA0}"/>
          </ac:spMkLst>
        </pc:spChg>
      </pc:sldChg>
    </pc:docChg>
  </pc:docChgLst>
  <pc:docChgLst>
    <pc:chgData name="Ulf Liebal" userId="294b3999772e6136" providerId="Windows Live" clId="Web-{213FED91-561A-4B4F-B7B9-25092FE92228}"/>
    <pc:docChg chg="modSld">
      <pc:chgData name="Ulf Liebal" userId="294b3999772e6136" providerId="Windows Live" clId="Web-{213FED91-561A-4B4F-B7B9-25092FE92228}" dt="2022-05-30T13:20:12.175" v="299" actId="1076"/>
      <pc:docMkLst>
        <pc:docMk/>
      </pc:docMkLst>
      <pc:sldChg chg="modSp">
        <pc:chgData name="Ulf Liebal" userId="294b3999772e6136" providerId="Windows Live" clId="Web-{213FED91-561A-4B4F-B7B9-25092FE92228}" dt="2022-05-30T12:23:24.806" v="34" actId="20577"/>
        <pc:sldMkLst>
          <pc:docMk/>
          <pc:sldMk cId="1714395451" sldId="273"/>
        </pc:sldMkLst>
        <pc:spChg chg="mod">
          <ac:chgData name="Ulf Liebal" userId="294b3999772e6136" providerId="Windows Live" clId="Web-{213FED91-561A-4B4F-B7B9-25092FE92228}" dt="2022-05-30T12:23:01.743" v="15" actId="20577"/>
          <ac:spMkLst>
            <pc:docMk/>
            <pc:sldMk cId="1714395451" sldId="273"/>
            <ac:spMk id="2" creationId="{00000000-0000-0000-0000-000000000000}"/>
          </ac:spMkLst>
        </pc:spChg>
        <pc:spChg chg="mod">
          <ac:chgData name="Ulf Liebal" userId="294b3999772e6136" providerId="Windows Live" clId="Web-{213FED91-561A-4B4F-B7B9-25092FE92228}" dt="2022-05-30T12:23:24.806" v="34" actId="20577"/>
          <ac:spMkLst>
            <pc:docMk/>
            <pc:sldMk cId="1714395451" sldId="273"/>
            <ac:spMk id="3" creationId="{00000000-0000-0000-0000-000000000000}"/>
          </ac:spMkLst>
        </pc:spChg>
      </pc:sldChg>
      <pc:sldChg chg="addSp delSp modSp">
        <pc:chgData name="Ulf Liebal" userId="294b3999772e6136" providerId="Windows Live" clId="Web-{213FED91-561A-4B4F-B7B9-25092FE92228}" dt="2022-05-30T13:01:13.064" v="213" actId="1076"/>
        <pc:sldMkLst>
          <pc:docMk/>
          <pc:sldMk cId="3342103405" sldId="274"/>
        </pc:sldMkLst>
        <pc:spChg chg="add del mod">
          <ac:chgData name="Ulf Liebal" userId="294b3999772e6136" providerId="Windows Live" clId="Web-{213FED91-561A-4B4F-B7B9-25092FE92228}" dt="2022-05-30T12:57:22.558" v="118"/>
          <ac:spMkLst>
            <pc:docMk/>
            <pc:sldMk cId="3342103405" sldId="274"/>
            <ac:spMk id="2" creationId="{3FC9FDB3-6764-8895-9110-C8576C47A09A}"/>
          </ac:spMkLst>
        </pc:spChg>
        <pc:spChg chg="add mod">
          <ac:chgData name="Ulf Liebal" userId="294b3999772e6136" providerId="Windows Live" clId="Web-{213FED91-561A-4B4F-B7B9-25092FE92228}" dt="2022-05-30T12:58:04.887" v="139" actId="20577"/>
          <ac:spMkLst>
            <pc:docMk/>
            <pc:sldMk cId="3342103405" sldId="274"/>
            <ac:spMk id="3" creationId="{EBCAEC84-D9F4-0AE8-5763-346489F480E2}"/>
          </ac:spMkLst>
        </pc:spChg>
        <pc:spChg chg="add mod">
          <ac:chgData name="Ulf Liebal" userId="294b3999772e6136" providerId="Windows Live" clId="Web-{213FED91-561A-4B4F-B7B9-25092FE92228}" dt="2022-05-30T13:01:01.424" v="211" actId="1076"/>
          <ac:spMkLst>
            <pc:docMk/>
            <pc:sldMk cId="3342103405" sldId="274"/>
            <ac:spMk id="4" creationId="{FD4D8E9D-259A-0A77-B3A3-C28BE758658F}"/>
          </ac:spMkLst>
        </pc:spChg>
        <pc:spChg chg="add mod">
          <ac:chgData name="Ulf Liebal" userId="294b3999772e6136" providerId="Windows Live" clId="Web-{213FED91-561A-4B4F-B7B9-25092FE92228}" dt="2022-05-30T13:01:00.939" v="210" actId="20577"/>
          <ac:spMkLst>
            <pc:docMk/>
            <pc:sldMk cId="3342103405" sldId="274"/>
            <ac:spMk id="5" creationId="{0CF3C95E-39F1-0ECB-78BB-DFFE960009FA}"/>
          </ac:spMkLst>
        </pc:spChg>
        <pc:spChg chg="add mod">
          <ac:chgData name="Ulf Liebal" userId="294b3999772e6136" providerId="Windows Live" clId="Web-{213FED91-561A-4B4F-B7B9-25092FE92228}" dt="2022-05-30T12:57:51.543" v="132" actId="20577"/>
          <ac:spMkLst>
            <pc:docMk/>
            <pc:sldMk cId="3342103405" sldId="274"/>
            <ac:spMk id="7" creationId="{574407B7-FA4E-2EF2-EAB7-C74F2E1CCC11}"/>
          </ac:spMkLst>
        </pc:spChg>
        <pc:spChg chg="del">
          <ac:chgData name="Ulf Liebal" userId="294b3999772e6136" providerId="Windows Live" clId="Web-{213FED91-561A-4B4F-B7B9-25092FE92228}" dt="2022-05-30T12:27:03.781" v="108"/>
          <ac:spMkLst>
            <pc:docMk/>
            <pc:sldMk cId="3342103405" sldId="274"/>
            <ac:spMk id="12" creationId="{2B64802D-B72D-400F-AD24-EEEDB8706032}"/>
          </ac:spMkLst>
        </pc:spChg>
        <pc:spChg chg="del">
          <ac:chgData name="Ulf Liebal" userId="294b3999772e6136" providerId="Windows Live" clId="Web-{213FED91-561A-4B4F-B7B9-25092FE92228}" dt="2022-05-30T12:27:05.531" v="109"/>
          <ac:spMkLst>
            <pc:docMk/>
            <pc:sldMk cId="3342103405" sldId="274"/>
            <ac:spMk id="13" creationId="{C6A007F1-C3BF-457C-AD22-3A15841BECF4}"/>
          </ac:spMkLst>
        </pc:spChg>
        <pc:spChg chg="del">
          <ac:chgData name="Ulf Liebal" userId="294b3999772e6136" providerId="Windows Live" clId="Web-{213FED91-561A-4B4F-B7B9-25092FE92228}" dt="2022-05-30T12:26:03.263" v="105"/>
          <ac:spMkLst>
            <pc:docMk/>
            <pc:sldMk cId="3342103405" sldId="274"/>
            <ac:spMk id="14" creationId="{913985AD-76A9-42FE-8C5A-E9F18379DB18}"/>
          </ac:spMkLst>
        </pc:spChg>
        <pc:spChg chg="del">
          <ac:chgData name="Ulf Liebal" userId="294b3999772e6136" providerId="Windows Live" clId="Web-{213FED91-561A-4B4F-B7B9-25092FE92228}" dt="2022-05-30T12:26:03.263" v="104"/>
          <ac:spMkLst>
            <pc:docMk/>
            <pc:sldMk cId="3342103405" sldId="274"/>
            <ac:spMk id="15" creationId="{3981C9A2-0C23-4B15-9EB5-663F3079218A}"/>
          </ac:spMkLst>
        </pc:spChg>
        <pc:spChg chg="del">
          <ac:chgData name="Ulf Liebal" userId="294b3999772e6136" providerId="Windows Live" clId="Web-{213FED91-561A-4B4F-B7B9-25092FE92228}" dt="2022-05-30T12:26:03.263" v="103"/>
          <ac:spMkLst>
            <pc:docMk/>
            <pc:sldMk cId="3342103405" sldId="274"/>
            <ac:spMk id="16" creationId="{0A7B8328-836D-4D56-B73A-2DE6922A0A01}"/>
          </ac:spMkLst>
        </pc:spChg>
        <pc:spChg chg="del">
          <ac:chgData name="Ulf Liebal" userId="294b3999772e6136" providerId="Windows Live" clId="Web-{213FED91-561A-4B4F-B7B9-25092FE92228}" dt="2022-05-30T12:26:03.263" v="102"/>
          <ac:spMkLst>
            <pc:docMk/>
            <pc:sldMk cId="3342103405" sldId="274"/>
            <ac:spMk id="17" creationId="{FD730D40-6408-412F-8A12-24D41ECE4B0E}"/>
          </ac:spMkLst>
        </pc:spChg>
        <pc:spChg chg="del">
          <ac:chgData name="Ulf Liebal" userId="294b3999772e6136" providerId="Windows Live" clId="Web-{213FED91-561A-4B4F-B7B9-25092FE92228}" dt="2022-05-30T12:26:03.248" v="101"/>
          <ac:spMkLst>
            <pc:docMk/>
            <pc:sldMk cId="3342103405" sldId="274"/>
            <ac:spMk id="18" creationId="{83EE9E00-5297-4E05-B910-0AA21D5E9A36}"/>
          </ac:spMkLst>
        </pc:spChg>
        <pc:picChg chg="del">
          <ac:chgData name="Ulf Liebal" userId="294b3999772e6136" providerId="Windows Live" clId="Web-{213FED91-561A-4B4F-B7B9-25092FE92228}" dt="2022-05-30T12:24:15.651" v="36"/>
          <ac:picMkLst>
            <pc:docMk/>
            <pc:sldMk cId="3342103405" sldId="274"/>
            <ac:picMk id="2" creationId="{7B1CD901-145E-4D28-B61B-B80EBD53946E}"/>
          </ac:picMkLst>
        </pc:picChg>
        <pc:picChg chg="del">
          <ac:chgData name="Ulf Liebal" userId="294b3999772e6136" providerId="Windows Live" clId="Web-{213FED91-561A-4B4F-B7B9-25092FE92228}" dt="2022-05-30T12:24:15.651" v="37"/>
          <ac:picMkLst>
            <pc:docMk/>
            <pc:sldMk cId="3342103405" sldId="274"/>
            <ac:picMk id="3" creationId="{7FCDDB35-5F7D-488A-BF74-ED3E87E2BCC4}"/>
          </ac:picMkLst>
        </pc:picChg>
        <pc:picChg chg="del">
          <ac:chgData name="Ulf Liebal" userId="294b3999772e6136" providerId="Windows Live" clId="Web-{213FED91-561A-4B4F-B7B9-25092FE92228}" dt="2022-05-30T12:24:15.667" v="41"/>
          <ac:picMkLst>
            <pc:docMk/>
            <pc:sldMk cId="3342103405" sldId="274"/>
            <ac:picMk id="4" creationId="{76846329-32EF-48A0-82D0-B02B9948F89B}"/>
          </ac:picMkLst>
        </pc:picChg>
        <pc:picChg chg="del">
          <ac:chgData name="Ulf Liebal" userId="294b3999772e6136" providerId="Windows Live" clId="Web-{213FED91-561A-4B4F-B7B9-25092FE92228}" dt="2022-05-30T12:24:15.651" v="35"/>
          <ac:picMkLst>
            <pc:docMk/>
            <pc:sldMk cId="3342103405" sldId="274"/>
            <ac:picMk id="5" creationId="{611DB3BD-BB2A-4467-A135-A737AAE95A8D}"/>
          </ac:picMkLst>
        </pc:picChg>
        <pc:picChg chg="del">
          <ac:chgData name="Ulf Liebal" userId="294b3999772e6136" providerId="Windows Live" clId="Web-{213FED91-561A-4B4F-B7B9-25092FE92228}" dt="2022-05-30T12:24:15.651" v="40"/>
          <ac:picMkLst>
            <pc:docMk/>
            <pc:sldMk cId="3342103405" sldId="274"/>
            <ac:picMk id="8" creationId="{0CFE03E7-6C62-46D4-A1D0-E5AB4A44D6AA}"/>
          </ac:picMkLst>
        </pc:picChg>
        <pc:picChg chg="del">
          <ac:chgData name="Ulf Liebal" userId="294b3999772e6136" providerId="Windows Live" clId="Web-{213FED91-561A-4B4F-B7B9-25092FE92228}" dt="2022-05-30T12:24:15.651" v="39"/>
          <ac:picMkLst>
            <pc:docMk/>
            <pc:sldMk cId="3342103405" sldId="274"/>
            <ac:picMk id="9" creationId="{7829D708-533F-4DA7-98E3-B822CC476F92}"/>
          </ac:picMkLst>
        </pc:picChg>
        <pc:picChg chg="del">
          <ac:chgData name="Ulf Liebal" userId="294b3999772e6136" providerId="Windows Live" clId="Web-{213FED91-561A-4B4F-B7B9-25092FE92228}" dt="2022-05-30T12:24:15.651" v="38"/>
          <ac:picMkLst>
            <pc:docMk/>
            <pc:sldMk cId="3342103405" sldId="274"/>
            <ac:picMk id="10" creationId="{86F6C5ED-F70E-48BD-BD71-E4E82E8F17FB}"/>
          </ac:picMkLst>
        </pc:picChg>
        <pc:picChg chg="mod">
          <ac:chgData name="Ulf Liebal" userId="294b3999772e6136" providerId="Windows Live" clId="Web-{213FED91-561A-4B4F-B7B9-25092FE92228}" dt="2022-05-30T13:01:13.064" v="213" actId="1076"/>
          <ac:picMkLst>
            <pc:docMk/>
            <pc:sldMk cId="3342103405" sldId="274"/>
            <ac:picMk id="20" creationId="{E63AC6FC-2D43-4E42-903A-20F7364719D3}"/>
          </ac:picMkLst>
        </pc:picChg>
      </pc:sldChg>
      <pc:sldChg chg="addSp delSp modSp delAnim">
        <pc:chgData name="Ulf Liebal" userId="294b3999772e6136" providerId="Windows Live" clId="Web-{213FED91-561A-4B4F-B7B9-25092FE92228}" dt="2022-05-30T13:20:12.175" v="299" actId="1076"/>
        <pc:sldMkLst>
          <pc:docMk/>
          <pc:sldMk cId="2901147272" sldId="280"/>
        </pc:sldMkLst>
        <pc:spChg chg="mod">
          <ac:chgData name="Ulf Liebal" userId="294b3999772e6136" providerId="Windows Live" clId="Web-{213FED91-561A-4B4F-B7B9-25092FE92228}" dt="2022-05-30T13:04:30.336" v="235" actId="20577"/>
          <ac:spMkLst>
            <pc:docMk/>
            <pc:sldMk cId="2901147272" sldId="280"/>
            <ac:spMk id="2" creationId="{00000000-0000-0000-0000-000000000000}"/>
          </ac:spMkLst>
        </pc:spChg>
        <pc:spChg chg="del">
          <ac:chgData name="Ulf Liebal" userId="294b3999772e6136" providerId="Windows Live" clId="Web-{213FED91-561A-4B4F-B7B9-25092FE92228}" dt="2022-05-30T13:02:47.520" v="216"/>
          <ac:spMkLst>
            <pc:docMk/>
            <pc:sldMk cId="2901147272" sldId="280"/>
            <ac:spMk id="5" creationId="{305843BA-6382-464E-AB02-B53F8DB21BD1}"/>
          </ac:spMkLst>
        </pc:spChg>
        <pc:spChg chg="del">
          <ac:chgData name="Ulf Liebal" userId="294b3999772e6136" providerId="Windows Live" clId="Web-{213FED91-561A-4B4F-B7B9-25092FE92228}" dt="2022-05-30T13:02:47.520" v="217"/>
          <ac:spMkLst>
            <pc:docMk/>
            <pc:sldMk cId="2901147272" sldId="280"/>
            <ac:spMk id="6" creationId="{86286B42-5513-433D-85E8-EF0E2BD8F302}"/>
          </ac:spMkLst>
        </pc:spChg>
        <pc:spChg chg="del">
          <ac:chgData name="Ulf Liebal" userId="294b3999772e6136" providerId="Windows Live" clId="Web-{213FED91-561A-4B4F-B7B9-25092FE92228}" dt="2022-05-30T13:02:47.677" v="220"/>
          <ac:spMkLst>
            <pc:docMk/>
            <pc:sldMk cId="2901147272" sldId="280"/>
            <ac:spMk id="7" creationId="{A1F95462-29D1-4029-B279-FE4F37FDCF3F}"/>
          </ac:spMkLst>
        </pc:spChg>
        <pc:spChg chg="del">
          <ac:chgData name="Ulf Liebal" userId="294b3999772e6136" providerId="Windows Live" clId="Web-{213FED91-561A-4B4F-B7B9-25092FE92228}" dt="2022-05-30T13:02:54.770" v="223"/>
          <ac:spMkLst>
            <pc:docMk/>
            <pc:sldMk cId="2901147272" sldId="280"/>
            <ac:spMk id="20" creationId="{02254D08-34EB-4B54-BB0F-6987CF2FDBF8}"/>
          </ac:spMkLst>
        </pc:spChg>
        <pc:spChg chg="add del mod">
          <ac:chgData name="Ulf Liebal" userId="294b3999772e6136" providerId="Windows Live" clId="Web-{213FED91-561A-4B4F-B7B9-25092FE92228}" dt="2022-05-30T13:02:52.302" v="222"/>
          <ac:spMkLst>
            <pc:docMk/>
            <pc:sldMk cId="2901147272" sldId="280"/>
            <ac:spMk id="26" creationId="{0F25B42B-2769-C075-B9C6-B12C0EB6A525}"/>
          </ac:spMkLst>
        </pc:spChg>
        <pc:spChg chg="add mod">
          <ac:chgData name="Ulf Liebal" userId="294b3999772e6136" providerId="Windows Live" clId="Web-{213FED91-561A-4B4F-B7B9-25092FE92228}" dt="2022-05-30T13:18:19.953" v="274" actId="1076"/>
          <ac:spMkLst>
            <pc:docMk/>
            <pc:sldMk cId="2901147272" sldId="280"/>
            <ac:spMk id="30" creationId="{A454E026-B41F-BE14-990E-CF1C325C6AF9}"/>
          </ac:spMkLst>
        </pc:spChg>
        <pc:spChg chg="add mod">
          <ac:chgData name="Ulf Liebal" userId="294b3999772e6136" providerId="Windows Live" clId="Web-{213FED91-561A-4B4F-B7B9-25092FE92228}" dt="2022-05-30T13:20:08.065" v="297" actId="14100"/>
          <ac:spMkLst>
            <pc:docMk/>
            <pc:sldMk cId="2901147272" sldId="280"/>
            <ac:spMk id="33" creationId="{748A334F-CB92-47D1-2590-AFE66BC475C7}"/>
          </ac:spMkLst>
        </pc:spChg>
        <pc:spChg chg="add mod">
          <ac:chgData name="Ulf Liebal" userId="294b3999772e6136" providerId="Windows Live" clId="Web-{213FED91-561A-4B4F-B7B9-25092FE92228}" dt="2022-05-30T13:20:12.175" v="299" actId="1076"/>
          <ac:spMkLst>
            <pc:docMk/>
            <pc:sldMk cId="2901147272" sldId="280"/>
            <ac:spMk id="34" creationId="{6E686255-0173-B46C-3EEA-DC522EB33EFE}"/>
          </ac:spMkLst>
        </pc:spChg>
        <pc:grpChg chg="del">
          <ac:chgData name="Ulf Liebal" userId="294b3999772e6136" providerId="Windows Live" clId="Web-{213FED91-561A-4B4F-B7B9-25092FE92228}" dt="2022-05-30T13:02:47.520" v="215"/>
          <ac:grpSpMkLst>
            <pc:docMk/>
            <pc:sldMk cId="2901147272" sldId="280"/>
            <ac:grpSpMk id="12" creationId="{F66D8EE8-E5E3-4750-ABF0-268F6A650F68}"/>
          </ac:grpSpMkLst>
        </pc:grpChg>
        <pc:grpChg chg="del">
          <ac:chgData name="Ulf Liebal" userId="294b3999772e6136" providerId="Windows Live" clId="Web-{213FED91-561A-4B4F-B7B9-25092FE92228}" dt="2022-05-30T13:02:47.677" v="221"/>
          <ac:grpSpMkLst>
            <pc:docMk/>
            <pc:sldMk cId="2901147272" sldId="280"/>
            <ac:grpSpMk id="23" creationId="{B445CA9F-D47E-422F-9A30-A990F9871BB2}"/>
          </ac:grpSpMkLst>
        </pc:grpChg>
        <pc:grpChg chg="del">
          <ac:chgData name="Ulf Liebal" userId="294b3999772e6136" providerId="Windows Live" clId="Web-{213FED91-561A-4B4F-B7B9-25092FE92228}" dt="2022-05-30T13:02:47.520" v="214"/>
          <ac:grpSpMkLst>
            <pc:docMk/>
            <pc:sldMk cId="2901147272" sldId="280"/>
            <ac:grpSpMk id="25" creationId="{00000000-0000-0000-0000-000000000000}"/>
          </ac:grpSpMkLst>
        </pc:grpChg>
        <pc:picChg chg="del">
          <ac:chgData name="Ulf Liebal" userId="294b3999772e6136" providerId="Windows Live" clId="Web-{213FED91-561A-4B4F-B7B9-25092FE92228}" dt="2022-05-30T13:02:47.520" v="219"/>
          <ac:picMkLst>
            <pc:docMk/>
            <pc:sldMk cId="2901147272" sldId="280"/>
            <ac:picMk id="8" creationId="{00000000-0000-0000-0000-000000000000}"/>
          </ac:picMkLst>
        </pc:picChg>
        <pc:picChg chg="del">
          <ac:chgData name="Ulf Liebal" userId="294b3999772e6136" providerId="Windows Live" clId="Web-{213FED91-561A-4B4F-B7B9-25092FE92228}" dt="2022-05-30T13:02:47.520" v="218"/>
          <ac:picMkLst>
            <pc:docMk/>
            <pc:sldMk cId="2901147272" sldId="280"/>
            <ac:picMk id="9" creationId="{00000000-0000-0000-0000-000000000000}"/>
          </ac:picMkLst>
        </pc:picChg>
        <pc:picChg chg="add del mod">
          <ac:chgData name="Ulf Liebal" userId="294b3999772e6136" providerId="Windows Live" clId="Web-{213FED91-561A-4B4F-B7B9-25092FE92228}" dt="2022-05-30T13:14:35.275" v="239"/>
          <ac:picMkLst>
            <pc:docMk/>
            <pc:sldMk cId="2901147272" sldId="280"/>
            <ac:picMk id="27" creationId="{F3E4E95E-6DD5-4E0D-6C52-95249D099306}"/>
          </ac:picMkLst>
        </pc:picChg>
        <pc:picChg chg="add del mod">
          <ac:chgData name="Ulf Liebal" userId="294b3999772e6136" providerId="Windows Live" clId="Web-{213FED91-561A-4B4F-B7B9-25092FE92228}" dt="2022-05-30T13:14:33.525" v="238"/>
          <ac:picMkLst>
            <pc:docMk/>
            <pc:sldMk cId="2901147272" sldId="280"/>
            <ac:picMk id="28" creationId="{3C1949E2-A092-80E4-DE09-087F33C6FDA0}"/>
          </ac:picMkLst>
        </pc:picChg>
        <pc:picChg chg="add del mod">
          <ac:chgData name="Ulf Liebal" userId="294b3999772e6136" providerId="Windows Live" clId="Web-{213FED91-561A-4B4F-B7B9-25092FE92228}" dt="2022-05-30T13:14:38.415" v="241"/>
          <ac:picMkLst>
            <pc:docMk/>
            <pc:sldMk cId="2901147272" sldId="280"/>
            <ac:picMk id="29" creationId="{6169642F-8A3D-39A9-981E-0F36F5CB336A}"/>
          </ac:picMkLst>
        </pc:picChg>
        <pc:picChg chg="add mod">
          <ac:chgData name="Ulf Liebal" userId="294b3999772e6136" providerId="Windows Live" clId="Web-{213FED91-561A-4B4F-B7B9-25092FE92228}" dt="2022-05-30T13:19:15.361" v="277" actId="1076"/>
          <ac:picMkLst>
            <pc:docMk/>
            <pc:sldMk cId="2901147272" sldId="280"/>
            <ac:picMk id="31" creationId="{DC1FEB4D-DF1A-3982-84D0-55BEE25F4019}"/>
          </ac:picMkLst>
        </pc:picChg>
      </pc:sldChg>
    </pc:docChg>
  </pc:docChgLst>
  <pc:docChgLst>
    <pc:chgData name="Ulf Liebal" userId="294b3999772e6136" providerId="Windows Live" clId="Web-{1F8407B8-641C-4A17-A1AD-7FBCD0E30532}"/>
    <pc:docChg chg="modSld">
      <pc:chgData name="Ulf Liebal" userId="294b3999772e6136" providerId="Windows Live" clId="Web-{1F8407B8-641C-4A17-A1AD-7FBCD0E30532}" dt="2021-06-11T16:34:45.850" v="137" actId="14100"/>
      <pc:docMkLst>
        <pc:docMk/>
      </pc:docMkLst>
      <pc:sldChg chg="addSp delSp modSp">
        <pc:chgData name="Ulf Liebal" userId="294b3999772e6136" providerId="Windows Live" clId="Web-{1F8407B8-641C-4A17-A1AD-7FBCD0E30532}" dt="2021-06-11T16:34:45.850" v="137" actId="14100"/>
        <pc:sldMkLst>
          <pc:docMk/>
          <pc:sldMk cId="926321621" sldId="290"/>
        </pc:sldMkLst>
        <pc:spChg chg="mod topLvl">
          <ac:chgData name="Ulf Liebal" userId="294b3999772e6136" providerId="Windows Live" clId="Web-{1F8407B8-641C-4A17-A1AD-7FBCD0E30532}" dt="2021-06-11T16:33:55.957" v="132" actId="1076"/>
          <ac:spMkLst>
            <pc:docMk/>
            <pc:sldMk cId="926321621" sldId="290"/>
            <ac:spMk id="5" creationId="{00000000-0000-0000-0000-000000000000}"/>
          </ac:spMkLst>
        </pc:spChg>
        <pc:spChg chg="mod topLvl">
          <ac:chgData name="Ulf Liebal" userId="294b3999772e6136" providerId="Windows Live" clId="Web-{1F8407B8-641C-4A17-A1AD-7FBCD0E30532}" dt="2021-06-11T16:31:48.981" v="115" actId="1076"/>
          <ac:spMkLst>
            <pc:docMk/>
            <pc:sldMk cId="926321621" sldId="290"/>
            <ac:spMk id="6" creationId="{00000000-0000-0000-0000-000000000000}"/>
          </ac:spMkLst>
        </pc:spChg>
        <pc:spChg chg="mod topLvl">
          <ac:chgData name="Ulf Liebal" userId="294b3999772e6136" providerId="Windows Live" clId="Web-{1F8407B8-641C-4A17-A1AD-7FBCD0E30532}" dt="2021-06-11T16:31:54.935" v="117" actId="1076"/>
          <ac:spMkLst>
            <pc:docMk/>
            <pc:sldMk cId="926321621" sldId="290"/>
            <ac:spMk id="7" creationId="{3C8782CE-A488-4213-B8F1-EBD1BB240579}"/>
          </ac:spMkLst>
        </pc:spChg>
        <pc:spChg chg="mod">
          <ac:chgData name="Ulf Liebal" userId="294b3999772e6136" providerId="Windows Live" clId="Web-{1F8407B8-641C-4A17-A1AD-7FBCD0E30532}" dt="2021-06-11T16:30:39.759" v="84" actId="14100"/>
          <ac:spMkLst>
            <pc:docMk/>
            <pc:sldMk cId="926321621" sldId="290"/>
            <ac:spMk id="8" creationId="{3C8782CE-A488-4213-B8F1-EBD1BB240579}"/>
          </ac:spMkLst>
        </pc:spChg>
        <pc:spChg chg="add del mod">
          <ac:chgData name="Ulf Liebal" userId="294b3999772e6136" providerId="Windows Live" clId="Web-{1F8407B8-641C-4A17-A1AD-7FBCD0E30532}" dt="2021-06-11T14:44:12.259" v="4"/>
          <ac:spMkLst>
            <pc:docMk/>
            <pc:sldMk cId="926321621" sldId="290"/>
            <ac:spMk id="10" creationId="{CACED3CB-652D-4B2E-845C-A29364CA6C71}"/>
          </ac:spMkLst>
        </pc:spChg>
        <pc:spChg chg="add mod">
          <ac:chgData name="Ulf Liebal" userId="294b3999772e6136" providerId="Windows Live" clId="Web-{1F8407B8-641C-4A17-A1AD-7FBCD0E30532}" dt="2021-06-11T16:33:52.785" v="131" actId="1076"/>
          <ac:spMkLst>
            <pc:docMk/>
            <pc:sldMk cId="926321621" sldId="290"/>
            <ac:spMk id="11" creationId="{97FD594A-81A7-47B5-AD0A-1CB08DBCCC1D}"/>
          </ac:spMkLst>
        </pc:spChg>
        <pc:spChg chg="add del mod">
          <ac:chgData name="Ulf Liebal" userId="294b3999772e6136" providerId="Windows Live" clId="Web-{1F8407B8-641C-4A17-A1AD-7FBCD0E30532}" dt="2021-06-11T16:19:56.100" v="14"/>
          <ac:spMkLst>
            <pc:docMk/>
            <pc:sldMk cId="926321621" sldId="290"/>
            <ac:spMk id="12" creationId="{11691A99-5583-4BAA-A02F-1A71E0AB593A}"/>
          </ac:spMkLst>
        </pc:spChg>
        <pc:spChg chg="add del">
          <ac:chgData name="Ulf Liebal" userId="294b3999772e6136" providerId="Windows Live" clId="Web-{1F8407B8-641C-4A17-A1AD-7FBCD0E30532}" dt="2021-06-11T16:23:06" v="53"/>
          <ac:spMkLst>
            <pc:docMk/>
            <pc:sldMk cId="926321621" sldId="290"/>
            <ac:spMk id="13" creationId="{1BB10B73-E49B-4B26-B809-075292A61320}"/>
          </ac:spMkLst>
        </pc:spChg>
        <pc:spChg chg="add del mod">
          <ac:chgData name="Ulf Liebal" userId="294b3999772e6136" providerId="Windows Live" clId="Web-{1F8407B8-641C-4A17-A1AD-7FBCD0E30532}" dt="2021-06-11T16:21:21.229" v="47"/>
          <ac:spMkLst>
            <pc:docMk/>
            <pc:sldMk cId="926321621" sldId="290"/>
            <ac:spMk id="14" creationId="{5C39AA4C-0AFF-431C-B537-0931BE85B316}"/>
          </ac:spMkLst>
        </pc:spChg>
        <pc:spChg chg="add mod">
          <ac:chgData name="Ulf Liebal" userId="294b3999772e6136" providerId="Windows Live" clId="Web-{1F8407B8-641C-4A17-A1AD-7FBCD0E30532}" dt="2021-06-11T16:32:23.342" v="128" actId="1076"/>
          <ac:spMkLst>
            <pc:docMk/>
            <pc:sldMk cId="926321621" sldId="290"/>
            <ac:spMk id="15" creationId="{D80EADD4-F773-47A6-A0B4-C8EA99518E73}"/>
          </ac:spMkLst>
        </pc:spChg>
        <pc:spChg chg="add mod">
          <ac:chgData name="Ulf Liebal" userId="294b3999772e6136" providerId="Windows Live" clId="Web-{1F8407B8-641C-4A17-A1AD-7FBCD0E30532}" dt="2021-06-11T16:31:13.292" v="106" actId="14100"/>
          <ac:spMkLst>
            <pc:docMk/>
            <pc:sldMk cId="926321621" sldId="290"/>
            <ac:spMk id="20" creationId="{4567D9A4-0CFE-4EB3-9C42-67BA90D96EA0}"/>
          </ac:spMkLst>
        </pc:spChg>
        <pc:grpChg chg="del">
          <ac:chgData name="Ulf Liebal" userId="294b3999772e6136" providerId="Windows Live" clId="Web-{1F8407B8-641C-4A17-A1AD-7FBCD0E30532}" dt="2021-06-11T16:21:09.260" v="44"/>
          <ac:grpSpMkLst>
            <pc:docMk/>
            <pc:sldMk cId="926321621" sldId="290"/>
            <ac:grpSpMk id="9" creationId="{00000000-0000-0000-0000-000000000000}"/>
          </ac:grpSpMkLst>
        </pc:grpChg>
        <pc:picChg chg="mod topLvl">
          <ac:chgData name="Ulf Liebal" userId="294b3999772e6136" providerId="Windows Live" clId="Web-{1F8407B8-641C-4A17-A1AD-7FBCD0E30532}" dt="2021-06-11T16:30:04.585" v="74" actId="1076"/>
          <ac:picMkLst>
            <pc:docMk/>
            <pc:sldMk cId="926321621" sldId="290"/>
            <ac:picMk id="3" creationId="{00000000-0000-0000-0000-000000000000}"/>
          </ac:picMkLst>
        </pc:picChg>
        <pc:picChg chg="add del mod">
          <ac:chgData name="Ulf Liebal" userId="294b3999772e6136" providerId="Windows Live" clId="Web-{1F8407B8-641C-4A17-A1AD-7FBCD0E30532}" dt="2021-06-11T16:28:02.844" v="63"/>
          <ac:picMkLst>
            <pc:docMk/>
            <pc:sldMk cId="926321621" sldId="290"/>
            <ac:picMk id="10" creationId="{AF012A15-3D51-4088-9348-78224716A51D}"/>
          </ac:picMkLst>
        </pc:picChg>
        <pc:picChg chg="add mod">
          <ac:chgData name="Ulf Liebal" userId="294b3999772e6136" providerId="Windows Live" clId="Web-{1F8407B8-641C-4A17-A1AD-7FBCD0E30532}" dt="2021-06-11T16:33:48.097" v="129" actId="1076"/>
          <ac:picMkLst>
            <pc:docMk/>
            <pc:sldMk cId="926321621" sldId="290"/>
            <ac:picMk id="16" creationId="{3043294F-0F2A-4AC7-A4D3-76F504895A68}"/>
          </ac:picMkLst>
        </pc:picChg>
        <pc:picChg chg="add mod">
          <ac:chgData name="Ulf Liebal" userId="294b3999772e6136" providerId="Windows Live" clId="Web-{1F8407B8-641C-4A17-A1AD-7FBCD0E30532}" dt="2021-06-11T16:33:49.644" v="130" actId="1076"/>
          <ac:picMkLst>
            <pc:docMk/>
            <pc:sldMk cId="926321621" sldId="290"/>
            <ac:picMk id="17" creationId="{3F0426B0-C9FC-453F-9D2F-1E95B7AD7C7D}"/>
          </ac:picMkLst>
        </pc:picChg>
        <pc:picChg chg="add mod">
          <ac:chgData name="Ulf Liebal" userId="294b3999772e6136" providerId="Windows Live" clId="Web-{1F8407B8-641C-4A17-A1AD-7FBCD0E30532}" dt="2021-06-11T16:29:50.194" v="73" actId="1076"/>
          <ac:picMkLst>
            <pc:docMk/>
            <pc:sldMk cId="926321621" sldId="290"/>
            <ac:picMk id="19" creationId="{E9A47EBB-D636-4611-BD6A-6CF32643FA14}"/>
          </ac:picMkLst>
        </pc:picChg>
        <pc:picChg chg="add mod">
          <ac:chgData name="Ulf Liebal" userId="294b3999772e6136" providerId="Windows Live" clId="Web-{1F8407B8-641C-4A17-A1AD-7FBCD0E30532}" dt="2021-06-11T16:34:26.115" v="134" actId="1076"/>
          <ac:picMkLst>
            <pc:docMk/>
            <pc:sldMk cId="926321621" sldId="290"/>
            <ac:picMk id="22" creationId="{FCF3547A-E4E9-45F3-92EB-4918F6583280}"/>
          </ac:picMkLst>
        </pc:picChg>
        <pc:picChg chg="add mod">
          <ac:chgData name="Ulf Liebal" userId="294b3999772e6136" providerId="Windows Live" clId="Web-{1F8407B8-641C-4A17-A1AD-7FBCD0E30532}" dt="2021-06-11T16:34:45.850" v="137" actId="14100"/>
          <ac:picMkLst>
            <pc:docMk/>
            <pc:sldMk cId="926321621" sldId="290"/>
            <ac:picMk id="24" creationId="{9C69D01F-907F-4DF9-A26B-EBF6C75BAB43}"/>
          </ac:picMkLst>
        </pc:picChg>
      </pc:sldChg>
    </pc:docChg>
  </pc:docChgLst>
  <pc:docChgLst>
    <pc:chgData name="Ulf Liebal" userId="294b3999772e6136" providerId="Windows Live" clId="Web-{51111BD9-B7ED-4FC2-A83C-59EA5DEC9FBC}"/>
    <pc:docChg chg="addSld delSld modSld addMainMaster modMainMaster">
      <pc:chgData name="Ulf Liebal" userId="294b3999772e6136" providerId="Windows Live" clId="Web-{51111BD9-B7ED-4FC2-A83C-59EA5DEC9FBC}" dt="2020-06-19T09:32:55.621" v="15"/>
      <pc:docMkLst>
        <pc:docMk/>
      </pc:docMkLst>
      <pc:sldChg chg="addSp delSp modSp del">
        <pc:chgData name="Ulf Liebal" userId="294b3999772e6136" providerId="Windows Live" clId="Web-{51111BD9-B7ED-4FC2-A83C-59EA5DEC9FBC}" dt="2020-06-19T09:31:06.072" v="7"/>
        <pc:sldMkLst>
          <pc:docMk/>
          <pc:sldMk cId="74597144" sldId="261"/>
        </pc:sldMkLst>
        <pc:spChg chg="add del mod">
          <ac:chgData name="Ulf Liebal" userId="294b3999772e6136" providerId="Windows Live" clId="Web-{51111BD9-B7ED-4FC2-A83C-59EA5DEC9FBC}" dt="2020-06-19T09:30:26.290" v="2"/>
          <ac:spMkLst>
            <pc:docMk/>
            <pc:sldMk cId="74597144" sldId="261"/>
            <ac:spMk id="2" creationId="{0FCDE0A1-E273-4F07-89D2-611F52B4636D}"/>
          </ac:spMkLst>
        </pc:spChg>
        <pc:spChg chg="add del mod">
          <ac:chgData name="Ulf Liebal" userId="294b3999772e6136" providerId="Windows Live" clId="Web-{51111BD9-B7ED-4FC2-A83C-59EA5DEC9FBC}" dt="2020-06-19T09:30:32.134" v="5"/>
          <ac:spMkLst>
            <pc:docMk/>
            <pc:sldMk cId="74597144" sldId="261"/>
            <ac:spMk id="3" creationId="{AD969EC9-4D1E-4EF5-8D74-122C56C89D59}"/>
          </ac:spMkLst>
        </pc:spChg>
      </pc:sldChg>
      <pc:sldChg chg="addSp delSp modSp mod setBg setClrOvrMap">
        <pc:chgData name="Ulf Liebal" userId="294b3999772e6136" providerId="Windows Live" clId="Web-{51111BD9-B7ED-4FC2-A83C-59EA5DEC9FBC}" dt="2020-06-19T09:32:55.621" v="15"/>
        <pc:sldMkLst>
          <pc:docMk/>
          <pc:sldMk cId="2950842444" sldId="263"/>
        </pc:sldMkLst>
        <pc:spChg chg="mod">
          <ac:chgData name="Ulf Liebal" userId="294b3999772e6136" providerId="Windows Live" clId="Web-{51111BD9-B7ED-4FC2-A83C-59EA5DEC9FBC}" dt="2020-06-19T09:32:55.621" v="15"/>
          <ac:spMkLst>
            <pc:docMk/>
            <pc:sldMk cId="2950842444" sldId="263"/>
            <ac:spMk id="2" creationId="{EB3DBFD1-41A9-478D-AA0F-C72E1A9609FE}"/>
          </ac:spMkLst>
        </pc:spChg>
        <pc:spChg chg="del mod">
          <ac:chgData name="Ulf Liebal" userId="294b3999772e6136" providerId="Windows Live" clId="Web-{51111BD9-B7ED-4FC2-A83C-59EA5DEC9FBC}" dt="2020-06-19T09:31:47.401" v="9"/>
          <ac:spMkLst>
            <pc:docMk/>
            <pc:sldMk cId="2950842444" sldId="263"/>
            <ac:spMk id="3" creationId="{D0233E01-55E5-470F-9EF4-93FAD063D195}"/>
          </ac:spMkLst>
        </pc:spChg>
        <pc:spChg chg="add del mod">
          <ac:chgData name="Ulf Liebal" userId="294b3999772e6136" providerId="Windows Live" clId="Web-{51111BD9-B7ED-4FC2-A83C-59EA5DEC9FBC}" dt="2020-06-19T09:32:33.230" v="12"/>
          <ac:spMkLst>
            <pc:docMk/>
            <pc:sldMk cId="2950842444" sldId="263"/>
            <ac:spMk id="6" creationId="{A0929033-FA77-4A5F-B78A-99CA20A305F5}"/>
          </ac:spMkLst>
        </pc:spChg>
        <pc:spChg chg="add">
          <ac:chgData name="Ulf Liebal" userId="294b3999772e6136" providerId="Windows Live" clId="Web-{51111BD9-B7ED-4FC2-A83C-59EA5DEC9FBC}" dt="2020-06-19T09:32:55.621" v="15"/>
          <ac:spMkLst>
            <pc:docMk/>
            <pc:sldMk cId="2950842444" sldId="263"/>
            <ac:spMk id="11" creationId="{978DFABF-5893-41F0-911B-A0200E9D91D5}"/>
          </ac:spMkLst>
        </pc:spChg>
        <pc:spChg chg="add del">
          <ac:chgData name="Ulf Liebal" userId="294b3999772e6136" providerId="Windows Live" clId="Web-{51111BD9-B7ED-4FC2-A83C-59EA5DEC9FBC}" dt="2020-06-19T09:32:55.606" v="14"/>
          <ac:spMkLst>
            <pc:docMk/>
            <pc:sldMk cId="2950842444" sldId="263"/>
            <ac:spMk id="12" creationId="{BCC55ACC-A2F6-403C-A3A4-D59B3734D45F}"/>
          </ac:spMkLst>
        </pc:spChg>
        <pc:picChg chg="add del mod ord">
          <ac:chgData name="Ulf Liebal" userId="294b3999772e6136" providerId="Windows Live" clId="Web-{51111BD9-B7ED-4FC2-A83C-59EA5DEC9FBC}" dt="2020-06-19T09:31:52.901" v="11"/>
          <ac:picMkLst>
            <pc:docMk/>
            <pc:sldMk cId="2950842444" sldId="263"/>
            <ac:picMk id="4" creationId="{576000BE-ECC2-4AD6-8EAE-9C3EEDEBDF8C}"/>
          </ac:picMkLst>
        </pc:picChg>
        <pc:picChg chg="add mod ord">
          <ac:chgData name="Ulf Liebal" userId="294b3999772e6136" providerId="Windows Live" clId="Web-{51111BD9-B7ED-4FC2-A83C-59EA5DEC9FBC}" dt="2020-06-19T09:32:55.621" v="15"/>
          <ac:picMkLst>
            <pc:docMk/>
            <pc:sldMk cId="2950842444" sldId="263"/>
            <ac:picMk id="7" creationId="{DB398784-5632-4807-99C3-CB1A855D80EC}"/>
          </ac:picMkLst>
        </pc:picChg>
        <pc:cxnChg chg="add">
          <ac:chgData name="Ulf Liebal" userId="294b3999772e6136" providerId="Windows Live" clId="Web-{51111BD9-B7ED-4FC2-A83C-59EA5DEC9FBC}" dt="2020-06-19T09:32:55.621" v="15"/>
          <ac:cxnSpMkLst>
            <pc:docMk/>
            <pc:sldMk cId="2950842444" sldId="263"/>
            <ac:cxnSpMk id="14" creationId="{A7F400EE-A8A5-48AF-B4D6-291B52C6F0B0}"/>
          </ac:cxnSpMkLst>
        </pc:cxnChg>
      </pc:sldChg>
      <pc:sldChg chg="add">
        <pc:chgData name="Ulf Liebal" userId="294b3999772e6136" providerId="Windows Live" clId="Web-{51111BD9-B7ED-4FC2-A83C-59EA5DEC9FBC}" dt="2020-06-19T09:30:51.837" v="6"/>
        <pc:sldMkLst>
          <pc:docMk/>
          <pc:sldMk cId="2852679785" sldId="264"/>
        </pc:sldMkLst>
      </pc:sldChg>
      <pc:sldMasterChg chg="modSldLayout">
        <pc:chgData name="Ulf Liebal" userId="294b3999772e6136" providerId="Windows Live" clId="Web-{51111BD9-B7ED-4FC2-A83C-59EA5DEC9FBC}" dt="2020-06-19T09:30:51.837" v="6"/>
        <pc:sldMasterMkLst>
          <pc:docMk/>
          <pc:sldMasterMk cId="3935885388" sldId="2147483648"/>
        </pc:sldMasterMkLst>
        <pc:sldLayoutChg chg="replId">
          <pc:chgData name="Ulf Liebal" userId="294b3999772e6136" providerId="Windows Live" clId="Web-{51111BD9-B7ED-4FC2-A83C-59EA5DEC9FBC}" dt="2020-06-19T09:30:51.837" v="6"/>
          <pc:sldLayoutMkLst>
            <pc:docMk/>
            <pc:sldMasterMk cId="3935885388" sldId="2147483648"/>
            <pc:sldLayoutMk cId="2938286391" sldId="2147483710"/>
          </pc:sldLayoutMkLst>
        </pc:sldLayoutChg>
      </pc:sldMasterChg>
      <pc:sldMasterChg chg="add addSldLayout">
        <pc:chgData name="Ulf Liebal" userId="294b3999772e6136" providerId="Windows Live" clId="Web-{51111BD9-B7ED-4FC2-A83C-59EA5DEC9FBC}" dt="2020-06-19T09:30:51.837" v="6"/>
        <pc:sldMasterMkLst>
          <pc:docMk/>
          <pc:sldMasterMk cId="0" sldId="2147483657"/>
        </pc:sldMasterMkLst>
        <pc:sldLayoutChg chg="add">
          <pc:chgData name="Ulf Liebal" userId="294b3999772e6136" providerId="Windows Live" clId="Web-{51111BD9-B7ED-4FC2-A83C-59EA5DEC9FBC}" dt="2020-06-19T09:30:51.837" v="6"/>
          <pc:sldLayoutMkLst>
            <pc:docMk/>
            <pc:sldMasterMk cId="0" sldId="2147483657"/>
            <pc:sldLayoutMk cId="0" sldId="2147483707"/>
          </pc:sldLayoutMkLst>
        </pc:sldLayoutChg>
        <pc:sldLayoutChg chg="add">
          <pc:chgData name="Ulf Liebal" userId="294b3999772e6136" providerId="Windows Live" clId="Web-{51111BD9-B7ED-4FC2-A83C-59EA5DEC9FBC}" dt="2020-06-19T09:30:51.837" v="6"/>
          <pc:sldLayoutMkLst>
            <pc:docMk/>
            <pc:sldMasterMk cId="0" sldId="2147483657"/>
            <pc:sldLayoutMk cId="0" sldId="2147483708"/>
          </pc:sldLayoutMkLst>
        </pc:sldLayoutChg>
        <pc:sldLayoutChg chg="add">
          <pc:chgData name="Ulf Liebal" userId="294b3999772e6136" providerId="Windows Live" clId="Web-{51111BD9-B7ED-4FC2-A83C-59EA5DEC9FBC}" dt="2020-06-19T09:30:51.837" v="6"/>
          <pc:sldLayoutMkLst>
            <pc:docMk/>
            <pc:sldMasterMk cId="0" sldId="2147483657"/>
            <pc:sldLayoutMk cId="1714422389" sldId="2147483709"/>
          </pc:sldLayoutMkLst>
        </pc:sldLayoutChg>
      </pc:sldMasterChg>
    </pc:docChg>
  </pc:docChgLst>
  <pc:docChgLst>
    <pc:chgData name="Ulf Liebal" userId="294b3999772e6136" providerId="Windows Live" clId="Web-{BA9A23D1-CD66-48FC-99B7-908E1C2A11D6}"/>
    <pc:docChg chg="modSld">
      <pc:chgData name="Ulf Liebal" userId="294b3999772e6136" providerId="Windows Live" clId="Web-{BA9A23D1-CD66-48FC-99B7-908E1C2A11D6}" dt="2021-06-16T08:16:33.210" v="4" actId="20577"/>
      <pc:docMkLst>
        <pc:docMk/>
      </pc:docMkLst>
      <pc:sldChg chg="modSp">
        <pc:chgData name="Ulf Liebal" userId="294b3999772e6136" providerId="Windows Live" clId="Web-{BA9A23D1-CD66-48FC-99B7-908E1C2A11D6}" dt="2021-06-16T08:16:33.210" v="4" actId="20577"/>
        <pc:sldMkLst>
          <pc:docMk/>
          <pc:sldMk cId="1714395451" sldId="273"/>
        </pc:sldMkLst>
        <pc:spChg chg="mod">
          <ac:chgData name="Ulf Liebal" userId="294b3999772e6136" providerId="Windows Live" clId="Web-{BA9A23D1-CD66-48FC-99B7-908E1C2A11D6}" dt="2021-06-16T08:16:33.210" v="4" actId="20577"/>
          <ac:spMkLst>
            <pc:docMk/>
            <pc:sldMk cId="1714395451" sldId="273"/>
            <ac:spMk id="11" creationId="{00000000-0000-0000-0000-000000000000}"/>
          </ac:spMkLst>
        </pc:spChg>
      </pc:sldChg>
    </pc:docChg>
  </pc:docChgLst>
  <pc:docChgLst>
    <pc:chgData name="Ulf Liebal" userId="294b3999772e6136" providerId="Windows Live" clId="Web-{44E3055B-F0BC-4A15-BDF2-31A072588C21}"/>
    <pc:docChg chg="delSld modSld">
      <pc:chgData name="Ulf Liebal" userId="294b3999772e6136" providerId="Windows Live" clId="Web-{44E3055B-F0BC-4A15-BDF2-31A072588C21}" dt="2021-05-25T15:16:05.704" v="333" actId="20577"/>
      <pc:docMkLst>
        <pc:docMk/>
      </pc:docMkLst>
      <pc:sldChg chg="modSp">
        <pc:chgData name="Ulf Liebal" userId="294b3999772e6136" providerId="Windows Live" clId="Web-{44E3055B-F0BC-4A15-BDF2-31A072588C21}" dt="2021-05-25T14:59:41.575" v="186" actId="20577"/>
        <pc:sldMkLst>
          <pc:docMk/>
          <pc:sldMk cId="2852679785" sldId="264"/>
        </pc:sldMkLst>
        <pc:spChg chg="mod">
          <ac:chgData name="Ulf Liebal" userId="294b3999772e6136" providerId="Windows Live" clId="Web-{44E3055B-F0BC-4A15-BDF2-31A072588C21}" dt="2021-05-25T14:59:41.575" v="186" actId="20577"/>
          <ac:spMkLst>
            <pc:docMk/>
            <pc:sldMk cId="2852679785" sldId="264"/>
            <ac:spMk id="6" creationId="{96A93799-4928-4F6E-B70E-0C45F242D958}"/>
          </ac:spMkLst>
        </pc:spChg>
      </pc:sldChg>
      <pc:sldChg chg="del">
        <pc:chgData name="Ulf Liebal" userId="294b3999772e6136" providerId="Windows Live" clId="Web-{44E3055B-F0BC-4A15-BDF2-31A072588C21}" dt="2021-05-25T15:09:29.102" v="289"/>
        <pc:sldMkLst>
          <pc:docMk/>
          <pc:sldMk cId="803617733" sldId="276"/>
        </pc:sldMkLst>
      </pc:sldChg>
      <pc:sldChg chg="modSp">
        <pc:chgData name="Ulf Liebal" userId="294b3999772e6136" providerId="Windows Live" clId="Web-{44E3055B-F0BC-4A15-BDF2-31A072588C21}" dt="2021-05-25T15:13:11.356" v="306" actId="20577"/>
        <pc:sldMkLst>
          <pc:docMk/>
          <pc:sldMk cId="2649927205" sldId="277"/>
        </pc:sldMkLst>
        <pc:spChg chg="mod">
          <ac:chgData name="Ulf Liebal" userId="294b3999772e6136" providerId="Windows Live" clId="Web-{44E3055B-F0BC-4A15-BDF2-31A072588C21}" dt="2021-05-25T15:13:11.356" v="306" actId="20577"/>
          <ac:spMkLst>
            <pc:docMk/>
            <pc:sldMk cId="2649927205" sldId="277"/>
            <ac:spMk id="2" creationId="{EB3DBFD1-41A9-478D-AA0F-C72E1A9609FE}"/>
          </ac:spMkLst>
        </pc:spChg>
      </pc:sldChg>
      <pc:sldChg chg="addSp modSp">
        <pc:chgData name="Ulf Liebal" userId="294b3999772e6136" providerId="Windows Live" clId="Web-{44E3055B-F0BC-4A15-BDF2-31A072588C21}" dt="2021-05-25T15:14:25.389" v="316" actId="1076"/>
        <pc:sldMkLst>
          <pc:docMk/>
          <pc:sldMk cId="3300907301" sldId="279"/>
        </pc:sldMkLst>
        <pc:spChg chg="add mod">
          <ac:chgData name="Ulf Liebal" userId="294b3999772e6136" providerId="Windows Live" clId="Web-{44E3055B-F0BC-4A15-BDF2-31A072588C21}" dt="2021-05-25T15:14:14.123" v="312" actId="1076"/>
          <ac:spMkLst>
            <pc:docMk/>
            <pc:sldMk cId="3300907301" sldId="279"/>
            <ac:spMk id="6" creationId="{BD94E6B8-48CF-4AE4-8A52-7B266A497701}"/>
          </ac:spMkLst>
        </pc:spChg>
        <pc:spChg chg="mod">
          <ac:chgData name="Ulf Liebal" userId="294b3999772e6136" providerId="Windows Live" clId="Web-{44E3055B-F0BC-4A15-BDF2-31A072588C21}" dt="2021-05-25T15:12:02.449" v="295" actId="1076"/>
          <ac:spMkLst>
            <pc:docMk/>
            <pc:sldMk cId="3300907301" sldId="279"/>
            <ac:spMk id="7" creationId="{9B167709-04C6-47F6-B3A1-74F160A17E7E}"/>
          </ac:spMkLst>
        </pc:spChg>
        <pc:spChg chg="add mod">
          <ac:chgData name="Ulf Liebal" userId="294b3999772e6136" providerId="Windows Live" clId="Web-{44E3055B-F0BC-4A15-BDF2-31A072588C21}" dt="2021-05-25T15:14:25.389" v="316" actId="1076"/>
          <ac:spMkLst>
            <pc:docMk/>
            <pc:sldMk cId="3300907301" sldId="279"/>
            <ac:spMk id="27" creationId="{07E44E7C-B699-47A7-BC9B-50BA89C66FC7}"/>
          </ac:spMkLst>
        </pc:spChg>
      </pc:sldChg>
      <pc:sldChg chg="del">
        <pc:chgData name="Ulf Liebal" userId="294b3999772e6136" providerId="Windows Live" clId="Web-{44E3055B-F0BC-4A15-BDF2-31A072588C21}" dt="2021-05-25T15:09:20.930" v="288"/>
        <pc:sldMkLst>
          <pc:docMk/>
          <pc:sldMk cId="71461936" sldId="281"/>
        </pc:sldMkLst>
      </pc:sldChg>
      <pc:sldChg chg="modSp">
        <pc:chgData name="Ulf Liebal" userId="294b3999772e6136" providerId="Windows Live" clId="Web-{44E3055B-F0BC-4A15-BDF2-31A072588C21}" dt="2021-05-25T14:52:52.551" v="7" actId="1076"/>
        <pc:sldMkLst>
          <pc:docMk/>
          <pc:sldMk cId="4124815605" sldId="282"/>
        </pc:sldMkLst>
        <pc:picChg chg="mod">
          <ac:chgData name="Ulf Liebal" userId="294b3999772e6136" providerId="Windows Live" clId="Web-{44E3055B-F0BC-4A15-BDF2-31A072588C21}" dt="2021-05-25T14:52:32.316" v="1" actId="1076"/>
          <ac:picMkLst>
            <pc:docMk/>
            <pc:sldMk cId="4124815605" sldId="282"/>
            <ac:picMk id="7" creationId="{1959BE45-0ABE-4FF9-BFED-D1F5CA8D85FA}"/>
          </ac:picMkLst>
        </pc:picChg>
        <pc:picChg chg="mod">
          <ac:chgData name="Ulf Liebal" userId="294b3999772e6136" providerId="Windows Live" clId="Web-{44E3055B-F0BC-4A15-BDF2-31A072588C21}" dt="2021-05-25T14:52:46.598" v="5" actId="1076"/>
          <ac:picMkLst>
            <pc:docMk/>
            <pc:sldMk cId="4124815605" sldId="282"/>
            <ac:picMk id="8" creationId="{BE59D3DF-DAD0-4600-B4E5-B16636364C9C}"/>
          </ac:picMkLst>
        </pc:picChg>
        <pc:picChg chg="mod">
          <ac:chgData name="Ulf Liebal" userId="294b3999772e6136" providerId="Windows Live" clId="Web-{44E3055B-F0BC-4A15-BDF2-31A072588C21}" dt="2021-05-25T14:52:37.707" v="3" actId="1076"/>
          <ac:picMkLst>
            <pc:docMk/>
            <pc:sldMk cId="4124815605" sldId="282"/>
            <ac:picMk id="9" creationId="{FC495B5B-5975-44FB-8A2A-32A1B6B06813}"/>
          </ac:picMkLst>
        </pc:picChg>
        <pc:picChg chg="mod">
          <ac:chgData name="Ulf Liebal" userId="294b3999772e6136" providerId="Windows Live" clId="Web-{44E3055B-F0BC-4A15-BDF2-31A072588C21}" dt="2021-05-25T14:52:52.551" v="7" actId="1076"/>
          <ac:picMkLst>
            <pc:docMk/>
            <pc:sldMk cId="4124815605" sldId="282"/>
            <ac:picMk id="10" creationId="{BD774BAC-B236-459D-A249-C43464EABD7F}"/>
          </ac:picMkLst>
        </pc:picChg>
      </pc:sldChg>
      <pc:sldChg chg="addSp delSp modSp">
        <pc:chgData name="Ulf Liebal" userId="294b3999772e6136" providerId="Windows Live" clId="Web-{44E3055B-F0BC-4A15-BDF2-31A072588C21}" dt="2021-05-25T15:04:30.487" v="232" actId="20577"/>
        <pc:sldMkLst>
          <pc:docMk/>
          <pc:sldMk cId="1725370913" sldId="283"/>
        </pc:sldMkLst>
        <pc:spChg chg="add mod">
          <ac:chgData name="Ulf Liebal" userId="294b3999772e6136" providerId="Windows Live" clId="Web-{44E3055B-F0BC-4A15-BDF2-31A072588C21}" dt="2021-05-25T15:02:26.828" v="214" actId="1076"/>
          <ac:spMkLst>
            <pc:docMk/>
            <pc:sldMk cId="1725370913" sldId="283"/>
            <ac:spMk id="5" creationId="{3FA2F4DE-6592-4723-A049-987FDAE3390D}"/>
          </ac:spMkLst>
        </pc:spChg>
        <pc:spChg chg="del mod">
          <ac:chgData name="Ulf Liebal" userId="294b3999772e6136" providerId="Windows Live" clId="Web-{44E3055B-F0BC-4A15-BDF2-31A072588C21}" dt="2021-05-25T14:59:06.230" v="180"/>
          <ac:spMkLst>
            <pc:docMk/>
            <pc:sldMk cId="1725370913" sldId="283"/>
            <ac:spMk id="6" creationId="{F15027BF-5ECE-45E4-AF62-3BE1C6AAFD03}"/>
          </ac:spMkLst>
        </pc:spChg>
        <pc:spChg chg="add mod">
          <ac:chgData name="Ulf Liebal" userId="294b3999772e6136" providerId="Windows Live" clId="Web-{44E3055B-F0BC-4A15-BDF2-31A072588C21}" dt="2021-05-25T15:04:17.924" v="228" actId="20577"/>
          <ac:spMkLst>
            <pc:docMk/>
            <pc:sldMk cId="1725370913" sldId="283"/>
            <ac:spMk id="8" creationId="{621C1EF9-7E4E-4B8D-90E9-E1AC17873554}"/>
          </ac:spMkLst>
        </pc:spChg>
        <pc:spChg chg="add mod">
          <ac:chgData name="Ulf Liebal" userId="294b3999772e6136" providerId="Windows Live" clId="Web-{44E3055B-F0BC-4A15-BDF2-31A072588C21}" dt="2021-05-25T15:04:27.143" v="231" actId="20577"/>
          <ac:spMkLst>
            <pc:docMk/>
            <pc:sldMk cId="1725370913" sldId="283"/>
            <ac:spMk id="9" creationId="{5B023BD6-E50B-4B17-A2BA-07D32B58D80F}"/>
          </ac:spMkLst>
        </pc:spChg>
        <pc:spChg chg="add mod">
          <ac:chgData name="Ulf Liebal" userId="294b3999772e6136" providerId="Windows Live" clId="Web-{44E3055B-F0BC-4A15-BDF2-31A072588C21}" dt="2021-05-25T15:04:20.330" v="229" actId="20577"/>
          <ac:spMkLst>
            <pc:docMk/>
            <pc:sldMk cId="1725370913" sldId="283"/>
            <ac:spMk id="10" creationId="{4B774A7C-A40D-4731-86EC-0B1FA11A1EB2}"/>
          </ac:spMkLst>
        </pc:spChg>
        <pc:spChg chg="add mod">
          <ac:chgData name="Ulf Liebal" userId="294b3999772e6136" providerId="Windows Live" clId="Web-{44E3055B-F0BC-4A15-BDF2-31A072588C21}" dt="2021-05-25T15:04:30.487" v="232" actId="20577"/>
          <ac:spMkLst>
            <pc:docMk/>
            <pc:sldMk cId="1725370913" sldId="283"/>
            <ac:spMk id="11" creationId="{E942F190-8BD2-4F98-96C8-D97F75302FF4}"/>
          </ac:spMkLst>
        </pc:spChg>
        <pc:spChg chg="add del mod">
          <ac:chgData name="Ulf Liebal" userId="294b3999772e6136" providerId="Windows Live" clId="Web-{44E3055B-F0BC-4A15-BDF2-31A072588C21}" dt="2021-05-25T14:59:18.496" v="182"/>
          <ac:spMkLst>
            <pc:docMk/>
            <pc:sldMk cId="1725370913" sldId="283"/>
            <ac:spMk id="13" creationId="{38FDBC54-08AC-4B56-8D55-6AA486F124AE}"/>
          </ac:spMkLst>
        </pc:spChg>
        <pc:picChg chg="mod">
          <ac:chgData name="Ulf Liebal" userId="294b3999772e6136" providerId="Windows Live" clId="Web-{44E3055B-F0BC-4A15-BDF2-31A072588C21}" dt="2021-05-25T15:02:26.828" v="213" actId="1076"/>
          <ac:picMkLst>
            <pc:docMk/>
            <pc:sldMk cId="1725370913" sldId="283"/>
            <ac:picMk id="3" creationId="{E6311497-39F4-45D4-B670-F0942CF42482}"/>
          </ac:picMkLst>
        </pc:picChg>
        <pc:picChg chg="add mod">
          <ac:chgData name="Ulf Liebal" userId="294b3999772e6136" providerId="Windows Live" clId="Web-{44E3055B-F0BC-4A15-BDF2-31A072588C21}" dt="2021-05-25T15:00:31.451" v="197" actId="1076"/>
          <ac:picMkLst>
            <pc:docMk/>
            <pc:sldMk cId="1725370913" sldId="283"/>
            <ac:picMk id="15" creationId="{9C1FD0D1-67F2-4958-A698-CED9256651B2}"/>
          </ac:picMkLst>
        </pc:picChg>
        <pc:picChg chg="add mod">
          <ac:chgData name="Ulf Liebal" userId="294b3999772e6136" providerId="Windows Live" clId="Web-{44E3055B-F0BC-4A15-BDF2-31A072588C21}" dt="2021-05-25T15:00:50.670" v="203" actId="1076"/>
          <ac:picMkLst>
            <pc:docMk/>
            <pc:sldMk cId="1725370913" sldId="283"/>
            <ac:picMk id="17" creationId="{FB090EF8-A24F-4C61-BC56-90344D313C8E}"/>
          </ac:picMkLst>
        </pc:picChg>
        <pc:picChg chg="add mod">
          <ac:chgData name="Ulf Liebal" userId="294b3999772e6136" providerId="Windows Live" clId="Web-{44E3055B-F0BC-4A15-BDF2-31A072588C21}" dt="2021-05-25T15:01:59.421" v="212" actId="1076"/>
          <ac:picMkLst>
            <pc:docMk/>
            <pc:sldMk cId="1725370913" sldId="283"/>
            <ac:picMk id="18" creationId="{E78CEB10-6158-4B0B-8B4E-8AE104D0CC9A}"/>
          </ac:picMkLst>
        </pc:picChg>
        <pc:picChg chg="add mod">
          <ac:chgData name="Ulf Liebal" userId="294b3999772e6136" providerId="Windows Live" clId="Web-{44E3055B-F0BC-4A15-BDF2-31A072588C21}" dt="2021-05-25T15:03:58.986" v="220" actId="1076"/>
          <ac:picMkLst>
            <pc:docMk/>
            <pc:sldMk cId="1725370913" sldId="283"/>
            <ac:picMk id="19" creationId="{B5767689-7910-4BFD-8D69-F3B91B188F7B}"/>
          </ac:picMkLst>
        </pc:picChg>
      </pc:sldChg>
      <pc:sldChg chg="addSp modSp">
        <pc:chgData name="Ulf Liebal" userId="294b3999772e6136" providerId="Windows Live" clId="Web-{44E3055B-F0BC-4A15-BDF2-31A072588C21}" dt="2021-05-25T15:08:49.382" v="286" actId="1076"/>
        <pc:sldMkLst>
          <pc:docMk/>
          <pc:sldMk cId="387401136" sldId="284"/>
        </pc:sldMkLst>
        <pc:spChg chg="mod">
          <ac:chgData name="Ulf Liebal" userId="294b3999772e6136" providerId="Windows Live" clId="Web-{44E3055B-F0BC-4A15-BDF2-31A072588C21}" dt="2021-05-25T15:08:35.867" v="278" actId="1076"/>
          <ac:spMkLst>
            <pc:docMk/>
            <pc:sldMk cId="387401136" sldId="284"/>
            <ac:spMk id="8" creationId="{183DA0BF-8984-4A93-8E58-6B7D12D9BD36}"/>
          </ac:spMkLst>
        </pc:spChg>
        <pc:spChg chg="mod">
          <ac:chgData name="Ulf Liebal" userId="294b3999772e6136" providerId="Windows Live" clId="Web-{44E3055B-F0BC-4A15-BDF2-31A072588C21}" dt="2021-05-25T15:08:49.367" v="283" actId="1076"/>
          <ac:spMkLst>
            <pc:docMk/>
            <pc:sldMk cId="387401136" sldId="284"/>
            <ac:spMk id="17" creationId="{E79FF0E3-4D99-4FC3-BA5E-A4A026245DAB}"/>
          </ac:spMkLst>
        </pc:spChg>
        <pc:spChg chg="mod">
          <ac:chgData name="Ulf Liebal" userId="294b3999772e6136" providerId="Windows Live" clId="Web-{44E3055B-F0BC-4A15-BDF2-31A072588C21}" dt="2021-05-25T15:08:49.367" v="284" actId="1076"/>
          <ac:spMkLst>
            <pc:docMk/>
            <pc:sldMk cId="387401136" sldId="284"/>
            <ac:spMk id="18" creationId="{1952C323-0DD8-41C8-8FF0-6A9E80825415}"/>
          </ac:spMkLst>
        </pc:spChg>
        <pc:spChg chg="mod">
          <ac:chgData name="Ulf Liebal" userId="294b3999772e6136" providerId="Windows Live" clId="Web-{44E3055B-F0BC-4A15-BDF2-31A072588C21}" dt="2021-05-25T15:08:49.382" v="285" actId="1076"/>
          <ac:spMkLst>
            <pc:docMk/>
            <pc:sldMk cId="387401136" sldId="284"/>
            <ac:spMk id="19" creationId="{E6F5BDAB-3153-492B-8A79-073592494072}"/>
          </ac:spMkLst>
        </pc:spChg>
        <pc:spChg chg="add mod">
          <ac:chgData name="Ulf Liebal" userId="294b3999772e6136" providerId="Windows Live" clId="Web-{44E3055B-F0BC-4A15-BDF2-31A072588C21}" dt="2021-05-25T15:08:49.382" v="286" actId="1076"/>
          <ac:spMkLst>
            <pc:docMk/>
            <pc:sldMk cId="387401136" sldId="284"/>
            <ac:spMk id="21" creationId="{46DCF196-87BE-4EF6-8077-75DDC7CC721C}"/>
          </ac:spMkLst>
        </pc:spChg>
        <pc:picChg chg="mod">
          <ac:chgData name="Ulf Liebal" userId="294b3999772e6136" providerId="Windows Live" clId="Web-{44E3055B-F0BC-4A15-BDF2-31A072588C21}" dt="2021-05-25T15:08:35.882" v="279" actId="1076"/>
          <ac:picMkLst>
            <pc:docMk/>
            <pc:sldMk cId="387401136" sldId="284"/>
            <ac:picMk id="3" creationId="{BBB1374B-9D85-4DDF-AAD6-BF1066EAD7C7}"/>
          </ac:picMkLst>
        </pc:picChg>
        <pc:picChg chg="mod">
          <ac:chgData name="Ulf Liebal" userId="294b3999772e6136" providerId="Windows Live" clId="Web-{44E3055B-F0BC-4A15-BDF2-31A072588C21}" dt="2021-05-25T15:08:35.898" v="280" actId="1076"/>
          <ac:picMkLst>
            <pc:docMk/>
            <pc:sldMk cId="387401136" sldId="284"/>
            <ac:picMk id="5" creationId="{CDAB5447-C96D-4E6E-AB09-8705A0F8AE76}"/>
          </ac:picMkLst>
        </pc:picChg>
        <pc:picChg chg="add mod">
          <ac:chgData name="Ulf Liebal" userId="294b3999772e6136" providerId="Windows Live" clId="Web-{44E3055B-F0BC-4A15-BDF2-31A072588C21}" dt="2021-05-25T15:08:35.913" v="282" actId="1076"/>
          <ac:picMkLst>
            <pc:docMk/>
            <pc:sldMk cId="387401136" sldId="284"/>
            <ac:picMk id="7" creationId="{4C8886F7-7F05-4DDA-B841-65BB9FF05394}"/>
          </ac:picMkLst>
        </pc:picChg>
        <pc:picChg chg="mod">
          <ac:chgData name="Ulf Liebal" userId="294b3999772e6136" providerId="Windows Live" clId="Web-{44E3055B-F0BC-4A15-BDF2-31A072588C21}" dt="2021-05-25T15:08:35.898" v="281" actId="1076"/>
          <ac:picMkLst>
            <pc:docMk/>
            <pc:sldMk cId="387401136" sldId="284"/>
            <ac:picMk id="11" creationId="{EC751F3F-5EC1-4310-AC42-C8A766CDC53A}"/>
          </ac:picMkLst>
        </pc:picChg>
      </pc:sldChg>
      <pc:sldChg chg="del">
        <pc:chgData name="Ulf Liebal" userId="294b3999772e6136" providerId="Windows Live" clId="Web-{44E3055B-F0BC-4A15-BDF2-31A072588C21}" dt="2021-05-25T15:09:32.633" v="290"/>
        <pc:sldMkLst>
          <pc:docMk/>
          <pc:sldMk cId="1356421759" sldId="285"/>
        </pc:sldMkLst>
      </pc:sldChg>
      <pc:sldChg chg="modSp">
        <pc:chgData name="Ulf Liebal" userId="294b3999772e6136" providerId="Windows Live" clId="Web-{44E3055B-F0BC-4A15-BDF2-31A072588C21}" dt="2021-05-25T15:16:05.704" v="333" actId="20577"/>
        <pc:sldMkLst>
          <pc:docMk/>
          <pc:sldMk cId="3671425598" sldId="286"/>
        </pc:sldMkLst>
        <pc:spChg chg="mod">
          <ac:chgData name="Ulf Liebal" userId="294b3999772e6136" providerId="Windows Live" clId="Web-{44E3055B-F0BC-4A15-BDF2-31A072588C21}" dt="2021-05-25T15:16:05.704" v="333" actId="20577"/>
          <ac:spMkLst>
            <pc:docMk/>
            <pc:sldMk cId="3671425598" sldId="286"/>
            <ac:spMk id="2" creationId="{00000000-0000-0000-0000-000000000000}"/>
          </ac:spMkLst>
        </pc:spChg>
      </pc:sldChg>
      <pc:sldChg chg="modSp">
        <pc:chgData name="Ulf Liebal" userId="294b3999772e6136" providerId="Windows Live" clId="Web-{44E3055B-F0BC-4A15-BDF2-31A072588C21}" dt="2021-05-25T15:12:38.262" v="297" actId="20577"/>
        <pc:sldMkLst>
          <pc:docMk/>
          <pc:sldMk cId="1432684525" sldId="288"/>
        </pc:sldMkLst>
        <pc:spChg chg="mod">
          <ac:chgData name="Ulf Liebal" userId="294b3999772e6136" providerId="Windows Live" clId="Web-{44E3055B-F0BC-4A15-BDF2-31A072588C21}" dt="2021-05-25T15:12:38.262" v="297" actId="20577"/>
          <ac:spMkLst>
            <pc:docMk/>
            <pc:sldMk cId="1432684525" sldId="288"/>
            <ac:spMk id="8" creationId="{F85BAF1F-6098-4B72-97DE-A6D72E20677B}"/>
          </ac:spMkLst>
        </pc:spChg>
      </pc:sldChg>
      <pc:sldChg chg="del">
        <pc:chgData name="Ulf Liebal" userId="294b3999772e6136" providerId="Windows Live" clId="Web-{44E3055B-F0BC-4A15-BDF2-31A072588C21}" dt="2021-05-25T15:09:16.320" v="287"/>
        <pc:sldMkLst>
          <pc:docMk/>
          <pc:sldMk cId="3884132717" sldId="289"/>
        </pc:sldMkLst>
      </pc:sldChg>
    </pc:docChg>
  </pc:docChgLst>
  <pc:docChgLst>
    <pc:chgData name="Ulf Liebal" userId="294b3999772e6136" providerId="Windows Live" clId="Web-{B9BF498A-B5B9-4AB9-8161-A98427454B91}"/>
    <pc:docChg chg="modSld">
      <pc:chgData name="Ulf Liebal" userId="294b3999772e6136" providerId="Windows Live" clId="Web-{B9BF498A-B5B9-4AB9-8161-A98427454B91}" dt="2021-05-17T15:42:30.914" v="47" actId="20577"/>
      <pc:docMkLst>
        <pc:docMk/>
      </pc:docMkLst>
      <pc:sldChg chg="addSp modSp">
        <pc:chgData name="Ulf Liebal" userId="294b3999772e6136" providerId="Windows Live" clId="Web-{B9BF498A-B5B9-4AB9-8161-A98427454B91}" dt="2021-05-17T15:42:30.914" v="47" actId="20577"/>
        <pc:sldMkLst>
          <pc:docMk/>
          <pc:sldMk cId="1224782357" sldId="275"/>
        </pc:sldMkLst>
        <pc:spChg chg="add mod">
          <ac:chgData name="Ulf Liebal" userId="294b3999772e6136" providerId="Windows Live" clId="Web-{B9BF498A-B5B9-4AB9-8161-A98427454B91}" dt="2021-05-17T15:40:43.177" v="2" actId="14100"/>
          <ac:spMkLst>
            <pc:docMk/>
            <pc:sldMk cId="1224782357" sldId="275"/>
            <ac:spMk id="3" creationId="{739E8E9C-75DC-44AE-95F0-C089DA987A93}"/>
          </ac:spMkLst>
        </pc:spChg>
        <pc:spChg chg="add mod">
          <ac:chgData name="Ulf Liebal" userId="294b3999772e6136" providerId="Windows Live" clId="Web-{B9BF498A-B5B9-4AB9-8161-A98427454B91}" dt="2021-05-17T15:41:11.943" v="4" actId="1076"/>
          <ac:spMkLst>
            <pc:docMk/>
            <pc:sldMk cId="1224782357" sldId="275"/>
            <ac:spMk id="5" creationId="{967244CC-FB43-4F52-BA7C-285D8EE360AB}"/>
          </ac:spMkLst>
        </pc:spChg>
        <pc:spChg chg="add mod">
          <ac:chgData name="Ulf Liebal" userId="294b3999772e6136" providerId="Windows Live" clId="Web-{B9BF498A-B5B9-4AB9-8161-A98427454B91}" dt="2021-05-17T15:41:41.506" v="16" actId="14100"/>
          <ac:spMkLst>
            <pc:docMk/>
            <pc:sldMk cId="1224782357" sldId="275"/>
            <ac:spMk id="7" creationId="{6709BD37-4EC7-4F53-B438-C7958B778DCE}"/>
          </ac:spMkLst>
        </pc:spChg>
        <pc:spChg chg="add mod">
          <ac:chgData name="Ulf Liebal" userId="294b3999772e6136" providerId="Windows Live" clId="Web-{B9BF498A-B5B9-4AB9-8161-A98427454B91}" dt="2021-05-17T15:42:30.914" v="47" actId="20577"/>
          <ac:spMkLst>
            <pc:docMk/>
            <pc:sldMk cId="1224782357" sldId="275"/>
            <ac:spMk id="9" creationId="{508A2B6B-125E-4500-A053-40148CF163F1}"/>
          </ac:spMkLst>
        </pc:spChg>
      </pc:sldChg>
    </pc:docChg>
  </pc:docChgLst>
  <pc:docChgLst>
    <pc:chgData name="Ulf Liebal" userId="294b3999772e6136" providerId="Windows Live" clId="Web-{DC505023-6F27-4E1C-8314-2002ACE951C7}"/>
    <pc:docChg chg="addSld modSld sldOrd">
      <pc:chgData name="Ulf Liebal" userId="294b3999772e6136" providerId="Windows Live" clId="Web-{DC505023-6F27-4E1C-8314-2002ACE951C7}" dt="2022-06-01T16:21:52.771" v="2"/>
      <pc:docMkLst>
        <pc:docMk/>
      </pc:docMkLst>
      <pc:sldChg chg="add ord replId delAnim">
        <pc:chgData name="Ulf Liebal" userId="294b3999772e6136" providerId="Windows Live" clId="Web-{DC505023-6F27-4E1C-8314-2002ACE951C7}" dt="2022-06-01T16:21:52.771" v="2"/>
        <pc:sldMkLst>
          <pc:docMk/>
          <pc:sldMk cId="3364686800" sldId="299"/>
        </pc:sldMkLst>
      </pc:sldChg>
    </pc:docChg>
  </pc:docChgLst>
  <pc:docChgLst>
    <pc:chgData name="Ulf Liebal" userId="294b3999772e6136" providerId="Windows Live" clId="Web-{D2A42CDF-C62C-4740-AF1C-134217014878}"/>
    <pc:docChg chg="addSld modSld sldOrd">
      <pc:chgData name="Ulf Liebal" userId="294b3999772e6136" providerId="Windows Live" clId="Web-{D2A42CDF-C62C-4740-AF1C-134217014878}" dt="2020-06-18T13:49:13.832" v="72"/>
      <pc:docMkLst>
        <pc:docMk/>
      </pc:docMkLst>
      <pc:sldChg chg="addSp delSp modSp new ord">
        <pc:chgData name="Ulf Liebal" userId="294b3999772e6136" providerId="Windows Live" clId="Web-{D2A42CDF-C62C-4740-AF1C-134217014878}" dt="2020-06-18T13:48:36.847" v="65" actId="20577"/>
        <pc:sldMkLst>
          <pc:docMk/>
          <pc:sldMk cId="74597144" sldId="261"/>
        </pc:sldMkLst>
        <pc:spChg chg="del">
          <ac:chgData name="Ulf Liebal" userId="294b3999772e6136" providerId="Windows Live" clId="Web-{D2A42CDF-C62C-4740-AF1C-134217014878}" dt="2020-06-18T13:44:43.001" v="2"/>
          <ac:spMkLst>
            <pc:docMk/>
            <pc:sldMk cId="74597144" sldId="261"/>
            <ac:spMk id="2" creationId="{408152B3-96BF-4191-A9AB-2FE3FB7C121F}"/>
          </ac:spMkLst>
        </pc:spChg>
        <pc:spChg chg="del">
          <ac:chgData name="Ulf Liebal" userId="294b3999772e6136" providerId="Windows Live" clId="Web-{D2A42CDF-C62C-4740-AF1C-134217014878}" dt="2020-06-18T13:44:46.470" v="3"/>
          <ac:spMkLst>
            <pc:docMk/>
            <pc:sldMk cId="74597144" sldId="261"/>
            <ac:spMk id="3" creationId="{566134FD-0D10-449A-986C-45D9B6F3C5B7}"/>
          </ac:spMkLst>
        </pc:spChg>
        <pc:spChg chg="add mod">
          <ac:chgData name="Ulf Liebal" userId="294b3999772e6136" providerId="Windows Live" clId="Web-{D2A42CDF-C62C-4740-AF1C-134217014878}" dt="2020-06-18T13:48:36.847" v="65" actId="20577"/>
          <ac:spMkLst>
            <pc:docMk/>
            <pc:sldMk cId="74597144" sldId="261"/>
            <ac:spMk id="5" creationId="{55BD9408-F9B2-43C9-A2DD-FC782C561DC1}"/>
          </ac:spMkLst>
        </pc:spChg>
      </pc:sldChg>
      <pc:sldChg chg="addSp delSp modSp new">
        <pc:chgData name="Ulf Liebal" userId="294b3999772e6136" providerId="Windows Live" clId="Web-{D2A42CDF-C62C-4740-AF1C-134217014878}" dt="2020-06-18T13:49:13.832" v="72"/>
        <pc:sldMkLst>
          <pc:docMk/>
          <pc:sldMk cId="637789406" sldId="262"/>
        </pc:sldMkLst>
        <pc:spChg chg="del">
          <ac:chgData name="Ulf Liebal" userId="294b3999772e6136" providerId="Windows Live" clId="Web-{D2A42CDF-C62C-4740-AF1C-134217014878}" dt="2020-06-18T13:48:42.550" v="68"/>
          <ac:spMkLst>
            <pc:docMk/>
            <pc:sldMk cId="637789406" sldId="262"/>
            <ac:spMk id="2" creationId="{404601CE-4873-46DA-A8BB-2D236E09C364}"/>
          </ac:spMkLst>
        </pc:spChg>
        <pc:spChg chg="del">
          <ac:chgData name="Ulf Liebal" userId="294b3999772e6136" providerId="Windows Live" clId="Web-{D2A42CDF-C62C-4740-AF1C-134217014878}" dt="2020-06-18T13:48:44.784" v="69"/>
          <ac:spMkLst>
            <pc:docMk/>
            <pc:sldMk cId="637789406" sldId="262"/>
            <ac:spMk id="3" creationId="{171B5173-CB97-4A75-B23B-C821076A75DD}"/>
          </ac:spMkLst>
        </pc:spChg>
        <pc:picChg chg="add del mod">
          <ac:chgData name="Ulf Liebal" userId="294b3999772e6136" providerId="Windows Live" clId="Web-{D2A42CDF-C62C-4740-AF1C-134217014878}" dt="2020-06-18T13:49:13.832" v="72"/>
          <ac:picMkLst>
            <pc:docMk/>
            <pc:sldMk cId="637789406" sldId="262"/>
            <ac:picMk id="4" creationId="{45B8EEEB-B80C-4C4E-9259-2A68F3C43C26}"/>
          </ac:picMkLst>
        </pc:picChg>
      </pc:sldChg>
    </pc:docChg>
  </pc:docChgLst>
  <pc:docChgLst>
    <pc:chgData name="Ulf Liebal" userId="294b3999772e6136" providerId="Windows Live" clId="Web-{A936D09B-F739-4156-BC8F-416F4AE6A512}"/>
    <pc:docChg chg="delSld modSld sldOrd">
      <pc:chgData name="Ulf Liebal" userId="294b3999772e6136" providerId="Windows Live" clId="Web-{A936D09B-F739-4156-BC8F-416F4AE6A512}" dt="2021-06-15T15:38:25.327" v="317" actId="20577"/>
      <pc:docMkLst>
        <pc:docMk/>
      </pc:docMkLst>
      <pc:sldChg chg="addSp delSp modSp">
        <pc:chgData name="Ulf Liebal" userId="294b3999772e6136" providerId="Windows Live" clId="Web-{A936D09B-F739-4156-BC8F-416F4AE6A512}" dt="2021-06-15T15:07:45.924" v="67" actId="1076"/>
        <pc:sldMkLst>
          <pc:docMk/>
          <pc:sldMk cId="2950842444" sldId="263"/>
        </pc:sldMkLst>
        <pc:spChg chg="add mod">
          <ac:chgData name="Ulf Liebal" userId="294b3999772e6136" providerId="Windows Live" clId="Web-{A936D09B-F739-4156-BC8F-416F4AE6A512}" dt="2021-06-15T15:07:45.924" v="67" actId="1076"/>
          <ac:spMkLst>
            <pc:docMk/>
            <pc:sldMk cId="2950842444" sldId="263"/>
            <ac:spMk id="5" creationId="{CC862A0B-27E5-47F5-A1FD-19F52C924F6F}"/>
          </ac:spMkLst>
        </pc:spChg>
        <pc:spChg chg="del mod">
          <ac:chgData name="Ulf Liebal" userId="294b3999772e6136" providerId="Windows Live" clId="Web-{A936D09B-F739-4156-BC8F-416F4AE6A512}" dt="2021-06-15T15:07:28.611" v="65"/>
          <ac:spMkLst>
            <pc:docMk/>
            <pc:sldMk cId="2950842444" sldId="263"/>
            <ac:spMk id="9" creationId="{00000000-0000-0000-0000-000000000000}"/>
          </ac:spMkLst>
        </pc:spChg>
      </pc:sldChg>
      <pc:sldChg chg="modSp">
        <pc:chgData name="Ulf Liebal" userId="294b3999772e6136" providerId="Windows Live" clId="Web-{A936D09B-F739-4156-BC8F-416F4AE6A512}" dt="2021-06-15T14:34:19.548" v="61" actId="20577"/>
        <pc:sldMkLst>
          <pc:docMk/>
          <pc:sldMk cId="2649927205" sldId="277"/>
        </pc:sldMkLst>
        <pc:spChg chg="mod">
          <ac:chgData name="Ulf Liebal" userId="294b3999772e6136" providerId="Windows Live" clId="Web-{A936D09B-F739-4156-BC8F-416F4AE6A512}" dt="2021-06-15T14:34:19.548" v="61" actId="20577"/>
          <ac:spMkLst>
            <pc:docMk/>
            <pc:sldMk cId="2649927205" sldId="277"/>
            <ac:spMk id="7" creationId="{E165185E-0F51-41C8-9B89-9D5AA3AE926A}"/>
          </ac:spMkLst>
        </pc:spChg>
      </pc:sldChg>
      <pc:sldChg chg="delSp del">
        <pc:chgData name="Ulf Liebal" userId="294b3999772e6136" providerId="Windows Live" clId="Web-{A936D09B-F739-4156-BC8F-416F4AE6A512}" dt="2021-06-15T15:37:28.372" v="312"/>
        <pc:sldMkLst>
          <pc:docMk/>
          <pc:sldMk cId="387401136" sldId="284"/>
        </pc:sldMkLst>
        <pc:spChg chg="topLvl">
          <ac:chgData name="Ulf Liebal" userId="294b3999772e6136" providerId="Windows Live" clId="Web-{A936D09B-F739-4156-BC8F-416F4AE6A512}" dt="2021-06-15T15:21:33.091" v="69"/>
          <ac:spMkLst>
            <pc:docMk/>
            <pc:sldMk cId="387401136" sldId="284"/>
            <ac:spMk id="6" creationId="{FF9F2506-58DD-4366-BBC0-2F6F73F94BC5}"/>
          </ac:spMkLst>
        </pc:spChg>
        <pc:spChg chg="topLvl">
          <ac:chgData name="Ulf Liebal" userId="294b3999772e6136" providerId="Windows Live" clId="Web-{A936D09B-F739-4156-BC8F-416F4AE6A512}" dt="2021-06-15T15:21:33.091" v="69"/>
          <ac:spMkLst>
            <pc:docMk/>
            <pc:sldMk cId="387401136" sldId="284"/>
            <ac:spMk id="16" creationId="{CA24B378-12C0-41C6-AB85-2AE30E7F953E}"/>
          </ac:spMkLst>
        </pc:spChg>
        <pc:grpChg chg="del">
          <ac:chgData name="Ulf Liebal" userId="294b3999772e6136" providerId="Windows Live" clId="Web-{A936D09B-F739-4156-BC8F-416F4AE6A512}" dt="2021-06-15T15:21:33.091" v="69"/>
          <ac:grpSpMkLst>
            <pc:docMk/>
            <pc:sldMk cId="387401136" sldId="284"/>
            <ac:grpSpMk id="9" creationId="{00000000-0000-0000-0000-000000000000}"/>
          </ac:grpSpMkLst>
        </pc:grpChg>
        <pc:picChg chg="topLvl">
          <ac:chgData name="Ulf Liebal" userId="294b3999772e6136" providerId="Windows Live" clId="Web-{A936D09B-F739-4156-BC8F-416F4AE6A512}" dt="2021-06-15T15:21:33.091" v="69"/>
          <ac:picMkLst>
            <pc:docMk/>
            <pc:sldMk cId="387401136" sldId="284"/>
            <ac:picMk id="13" creationId="{021C54E1-99B4-42B2-BC6E-9DF634B6CADD}"/>
          </ac:picMkLst>
        </pc:picChg>
        <pc:picChg chg="topLvl">
          <ac:chgData name="Ulf Liebal" userId="294b3999772e6136" providerId="Windows Live" clId="Web-{A936D09B-F739-4156-BC8F-416F4AE6A512}" dt="2021-06-15T15:21:33.091" v="69"/>
          <ac:picMkLst>
            <pc:docMk/>
            <pc:sldMk cId="387401136" sldId="284"/>
            <ac:picMk id="15" creationId="{96212410-28F3-4C33-BFF4-E7BEDC4189EA}"/>
          </ac:picMkLst>
        </pc:picChg>
      </pc:sldChg>
      <pc:sldChg chg="del">
        <pc:chgData name="Ulf Liebal" userId="294b3999772e6136" providerId="Windows Live" clId="Web-{A936D09B-F739-4156-BC8F-416F4AE6A512}" dt="2021-06-15T15:06:45.860" v="62"/>
        <pc:sldMkLst>
          <pc:docMk/>
          <pc:sldMk cId="1432684525" sldId="288"/>
        </pc:sldMkLst>
      </pc:sldChg>
      <pc:sldChg chg="addSp delSp modSp ord addAnim delAnim modAnim">
        <pc:chgData name="Ulf Liebal" userId="294b3999772e6136" providerId="Windows Live" clId="Web-{A936D09B-F739-4156-BC8F-416F4AE6A512}" dt="2021-06-15T15:38:25.327" v="317" actId="20577"/>
        <pc:sldMkLst>
          <pc:docMk/>
          <pc:sldMk cId="2551807171" sldId="289"/>
        </pc:sldMkLst>
        <pc:spChg chg="mod">
          <ac:chgData name="Ulf Liebal" userId="294b3999772e6136" providerId="Windows Live" clId="Web-{A936D09B-F739-4156-BC8F-416F4AE6A512}" dt="2021-06-15T15:23:03.344" v="99" actId="20577"/>
          <ac:spMkLst>
            <pc:docMk/>
            <pc:sldMk cId="2551807171" sldId="289"/>
            <ac:spMk id="2" creationId="{00000000-0000-0000-0000-000000000000}"/>
          </ac:spMkLst>
        </pc:spChg>
        <pc:spChg chg="mod topLvl">
          <ac:chgData name="Ulf Liebal" userId="294b3999772e6136" providerId="Windows Live" clId="Web-{A936D09B-F739-4156-BC8F-416F4AE6A512}" dt="2021-06-15T15:36:29.511" v="304" actId="1076"/>
          <ac:spMkLst>
            <pc:docMk/>
            <pc:sldMk cId="2551807171" sldId="289"/>
            <ac:spMk id="12" creationId="{92E38E95-8396-4459-ACD3-81F73EDE345D}"/>
          </ac:spMkLst>
        </pc:spChg>
        <pc:spChg chg="add mod">
          <ac:chgData name="Ulf Liebal" userId="294b3999772e6136" providerId="Windows Live" clId="Web-{A936D09B-F739-4156-BC8F-416F4AE6A512}" dt="2021-06-15T15:23:51.064" v="114" actId="1076"/>
          <ac:spMkLst>
            <pc:docMk/>
            <pc:sldMk cId="2551807171" sldId="289"/>
            <ac:spMk id="13" creationId="{279ADC60-910B-4866-8A33-BABCB4D40DAA}"/>
          </ac:spMkLst>
        </pc:spChg>
        <pc:spChg chg="mod">
          <ac:chgData name="Ulf Liebal" userId="294b3999772e6136" providerId="Windows Live" clId="Web-{A936D09B-F739-4156-BC8F-416F4AE6A512}" dt="2021-06-15T15:36:16.807" v="302"/>
          <ac:spMkLst>
            <pc:docMk/>
            <pc:sldMk cId="2551807171" sldId="289"/>
            <ac:spMk id="16" creationId="{3FA2F4DE-6592-4723-A049-987FDAE3390D}"/>
          </ac:spMkLst>
        </pc:spChg>
        <pc:spChg chg="add mod">
          <ac:chgData name="Ulf Liebal" userId="294b3999772e6136" providerId="Windows Live" clId="Web-{A936D09B-F739-4156-BC8F-416F4AE6A512}" dt="2021-06-15T15:36:02.588" v="296"/>
          <ac:spMkLst>
            <pc:docMk/>
            <pc:sldMk cId="2551807171" sldId="289"/>
            <ac:spMk id="22" creationId="{005263BE-93EE-41F1-A046-48480F2E8DB6}"/>
          </ac:spMkLst>
        </pc:spChg>
        <pc:spChg chg="add mod">
          <ac:chgData name="Ulf Liebal" userId="294b3999772e6136" providerId="Windows Live" clId="Web-{A936D09B-F739-4156-BC8F-416F4AE6A512}" dt="2021-06-15T15:36:05.182" v="297"/>
          <ac:spMkLst>
            <pc:docMk/>
            <pc:sldMk cId="2551807171" sldId="289"/>
            <ac:spMk id="25" creationId="{F2FCDC8E-D0A7-4E81-A131-485EF6E7616B}"/>
          </ac:spMkLst>
        </pc:spChg>
        <pc:spChg chg="mod topLvl">
          <ac:chgData name="Ulf Liebal" userId="294b3999772e6136" providerId="Windows Live" clId="Web-{A936D09B-F739-4156-BC8F-416F4AE6A512}" dt="2021-06-15T15:38:25.327" v="317" actId="20577"/>
          <ac:spMkLst>
            <pc:docMk/>
            <pc:sldMk cId="2551807171" sldId="289"/>
            <ac:spMk id="27" creationId="{F3BE6DF8-F3B8-4BD6-BB12-840DC7519CAE}"/>
          </ac:spMkLst>
        </pc:spChg>
        <pc:spChg chg="mod topLvl">
          <ac:chgData name="Ulf Liebal" userId="294b3999772e6136" providerId="Windows Live" clId="Web-{A936D09B-F739-4156-BC8F-416F4AE6A512}" dt="2021-06-15T15:31:41.158" v="232" actId="1076"/>
          <ac:spMkLst>
            <pc:docMk/>
            <pc:sldMk cId="2551807171" sldId="289"/>
            <ac:spMk id="29" creationId="{A1633B91-621A-4FAE-A3AC-72D3EC4E971C}"/>
          </ac:spMkLst>
        </pc:spChg>
        <pc:spChg chg="mod topLvl">
          <ac:chgData name="Ulf Liebal" userId="294b3999772e6136" providerId="Windows Live" clId="Web-{A936D09B-F739-4156-BC8F-416F4AE6A512}" dt="2021-06-15T15:31:41.220" v="236" actId="1076"/>
          <ac:spMkLst>
            <pc:docMk/>
            <pc:sldMk cId="2551807171" sldId="289"/>
            <ac:spMk id="33" creationId="{7B4AC71A-C955-4684-B680-AB08B127C45E}"/>
          </ac:spMkLst>
        </pc:spChg>
        <pc:spChg chg="mod topLvl">
          <ac:chgData name="Ulf Liebal" userId="294b3999772e6136" providerId="Windows Live" clId="Web-{A936D09B-F739-4156-BC8F-416F4AE6A512}" dt="2021-06-15T15:31:41.173" v="233" actId="1076"/>
          <ac:spMkLst>
            <pc:docMk/>
            <pc:sldMk cId="2551807171" sldId="289"/>
            <ac:spMk id="37" creationId="{F550BA20-1216-4142-9A97-7349403A50C4}"/>
          </ac:spMkLst>
        </pc:spChg>
        <pc:spChg chg="mod topLvl">
          <ac:chgData name="Ulf Liebal" userId="294b3999772e6136" providerId="Windows Live" clId="Web-{A936D09B-F739-4156-BC8F-416F4AE6A512}" dt="2021-06-15T15:31:56.908" v="239" actId="1076"/>
          <ac:spMkLst>
            <pc:docMk/>
            <pc:sldMk cId="2551807171" sldId="289"/>
            <ac:spMk id="41" creationId="{D7761216-7EB4-43C1-AA4D-E82859BFDADC}"/>
          </ac:spMkLst>
        </pc:spChg>
        <pc:grpChg chg="del mod">
          <ac:chgData name="Ulf Liebal" userId="294b3999772e6136" providerId="Windows Live" clId="Web-{A936D09B-F739-4156-BC8F-416F4AE6A512}" dt="2021-06-15T15:27:12.180" v="175"/>
          <ac:grpSpMkLst>
            <pc:docMk/>
            <pc:sldMk cId="2551807171" sldId="289"/>
            <ac:grpSpMk id="5" creationId="{00000000-0000-0000-0000-000000000000}"/>
          </ac:grpSpMkLst>
        </pc:grpChg>
        <pc:grpChg chg="del mod">
          <ac:chgData name="Ulf Liebal" userId="294b3999772e6136" providerId="Windows Live" clId="Web-{A936D09B-F739-4156-BC8F-416F4AE6A512}" dt="2021-06-15T15:27:14.977" v="176"/>
          <ac:grpSpMkLst>
            <pc:docMk/>
            <pc:sldMk cId="2551807171" sldId="289"/>
            <ac:grpSpMk id="6" creationId="{00000000-0000-0000-0000-000000000000}"/>
          </ac:grpSpMkLst>
        </pc:grpChg>
        <pc:grpChg chg="del mod">
          <ac:chgData name="Ulf Liebal" userId="294b3999772e6136" providerId="Windows Live" clId="Web-{A936D09B-F739-4156-BC8F-416F4AE6A512}" dt="2021-06-15T15:34:12.600" v="264"/>
          <ac:grpSpMkLst>
            <pc:docMk/>
            <pc:sldMk cId="2551807171" sldId="289"/>
            <ac:grpSpMk id="7" creationId="{00000000-0000-0000-0000-000000000000}"/>
          </ac:grpSpMkLst>
        </pc:grpChg>
        <pc:grpChg chg="add mod">
          <ac:chgData name="Ulf Liebal" userId="294b3999772e6136" providerId="Windows Live" clId="Web-{A936D09B-F739-4156-BC8F-416F4AE6A512}" dt="2021-06-15T15:35:50.697" v="292" actId="1076"/>
          <ac:grpSpMkLst>
            <pc:docMk/>
            <pc:sldMk cId="2551807171" sldId="289"/>
            <ac:grpSpMk id="14" creationId="{503437EF-460D-4CDE-8D70-937DB25BAB38}"/>
          </ac:grpSpMkLst>
        </pc:grpChg>
        <pc:grpChg chg="add del">
          <ac:chgData name="Ulf Liebal" userId="294b3999772e6136" providerId="Windows Live" clId="Web-{A936D09B-F739-4156-BC8F-416F4AE6A512}" dt="2021-06-15T15:28:01.135" v="183"/>
          <ac:grpSpMkLst>
            <pc:docMk/>
            <pc:sldMk cId="2551807171" sldId="289"/>
            <ac:grpSpMk id="30" creationId="{732B1664-C58B-47BF-8644-76D1328186D8}"/>
          </ac:grpSpMkLst>
        </pc:grpChg>
        <pc:grpChg chg="add del">
          <ac:chgData name="Ulf Liebal" userId="294b3999772e6136" providerId="Windows Live" clId="Web-{A936D09B-F739-4156-BC8F-416F4AE6A512}" dt="2021-06-15T15:29:10.543" v="195"/>
          <ac:grpSpMkLst>
            <pc:docMk/>
            <pc:sldMk cId="2551807171" sldId="289"/>
            <ac:grpSpMk id="34" creationId="{8C792690-73D7-45E7-AEBC-602218397DC3}"/>
          </ac:grpSpMkLst>
        </pc:grpChg>
        <pc:grpChg chg="add del">
          <ac:chgData name="Ulf Liebal" userId="294b3999772e6136" providerId="Windows Live" clId="Web-{A936D09B-F739-4156-BC8F-416F4AE6A512}" dt="2021-06-15T15:28:43.371" v="189"/>
          <ac:grpSpMkLst>
            <pc:docMk/>
            <pc:sldMk cId="2551807171" sldId="289"/>
            <ac:grpSpMk id="38" creationId="{075FA2D2-57BF-4884-8472-1FC14C5213CC}"/>
          </ac:grpSpMkLst>
        </pc:grpChg>
        <pc:grpChg chg="add del">
          <ac:chgData name="Ulf Liebal" userId="294b3999772e6136" providerId="Windows Live" clId="Web-{A936D09B-F739-4156-BC8F-416F4AE6A512}" dt="2021-06-15T15:29:35.826" v="201"/>
          <ac:grpSpMkLst>
            <pc:docMk/>
            <pc:sldMk cId="2551807171" sldId="289"/>
            <ac:grpSpMk id="42" creationId="{B27059A7-2457-4550-9EEB-D00818E5FED8}"/>
          </ac:grpSpMkLst>
        </pc:grpChg>
        <pc:grpChg chg="add">
          <ac:chgData name="Ulf Liebal" userId="294b3999772e6136" providerId="Windows Live" clId="Web-{A936D09B-F739-4156-BC8F-416F4AE6A512}" dt="2021-06-15T15:32:25.847" v="243"/>
          <ac:grpSpMkLst>
            <pc:docMk/>
            <pc:sldMk cId="2551807171" sldId="289"/>
            <ac:grpSpMk id="43" creationId="{A2B6C80B-6FE5-4DA6-9768-E2F4AB7C27EC}"/>
          </ac:grpSpMkLst>
        </pc:grpChg>
        <pc:grpChg chg="add mod">
          <ac:chgData name="Ulf Liebal" userId="294b3999772e6136" providerId="Windows Live" clId="Web-{A936D09B-F739-4156-BC8F-416F4AE6A512}" dt="2021-06-15T15:36:38.152" v="306" actId="1076"/>
          <ac:grpSpMkLst>
            <pc:docMk/>
            <pc:sldMk cId="2551807171" sldId="289"/>
            <ac:grpSpMk id="44" creationId="{7483F9CD-8089-4035-BDB4-4BADFCC2B85A}"/>
          </ac:grpSpMkLst>
        </pc:grpChg>
        <pc:grpChg chg="add">
          <ac:chgData name="Ulf Liebal" userId="294b3999772e6136" providerId="Windows Live" clId="Web-{A936D09B-F739-4156-BC8F-416F4AE6A512}" dt="2021-06-15T15:36:47.105" v="308"/>
          <ac:grpSpMkLst>
            <pc:docMk/>
            <pc:sldMk cId="2551807171" sldId="289"/>
            <ac:grpSpMk id="45" creationId="{F423D3F9-3456-441E-9194-7B0A8CA7B4F0}"/>
          </ac:grpSpMkLst>
        </pc:grpChg>
        <pc:grpChg chg="add">
          <ac:chgData name="Ulf Liebal" userId="294b3999772e6136" providerId="Windows Live" clId="Web-{A936D09B-F739-4156-BC8F-416F4AE6A512}" dt="2021-06-15T15:37:07.559" v="309"/>
          <ac:grpSpMkLst>
            <pc:docMk/>
            <pc:sldMk cId="2551807171" sldId="289"/>
            <ac:grpSpMk id="46" creationId="{53D4395D-6002-406E-90AF-ABE9011B624C}"/>
          </ac:grpSpMkLst>
        </pc:grpChg>
        <pc:picChg chg="add mod">
          <ac:chgData name="Ulf Liebal" userId="294b3999772e6136" providerId="Windows Live" clId="Web-{A936D09B-F739-4156-BC8F-416F4AE6A512}" dt="2021-06-15T15:23:34.408" v="110" actId="14100"/>
          <ac:picMkLst>
            <pc:docMk/>
            <pc:sldMk cId="2551807171" sldId="289"/>
            <ac:picMk id="8" creationId="{63CB8C3F-A6B4-47A9-9E01-E335F1E93DEE}"/>
          </ac:picMkLst>
        </pc:picChg>
        <pc:picChg chg="mod">
          <ac:chgData name="Ulf Liebal" userId="294b3999772e6136" providerId="Windows Live" clId="Web-{A936D09B-F739-4156-BC8F-416F4AE6A512}" dt="2021-06-15T15:36:41.808" v="307" actId="1076"/>
          <ac:picMkLst>
            <pc:docMk/>
            <pc:sldMk cId="2551807171" sldId="289"/>
            <ac:picMk id="9" creationId="{03317CF0-217B-4571-BDEF-59AF8F8339E8}"/>
          </ac:picMkLst>
        </pc:picChg>
        <pc:picChg chg="add mod">
          <ac:chgData name="Ulf Liebal" userId="294b3999772e6136" providerId="Windows Live" clId="Web-{A936D09B-F739-4156-BC8F-416F4AE6A512}" dt="2021-06-15T15:23:42.627" v="113" actId="1076"/>
          <ac:picMkLst>
            <pc:docMk/>
            <pc:sldMk cId="2551807171" sldId="289"/>
            <ac:picMk id="10" creationId="{DF39E00D-3B8A-4009-8CF3-A213EF5165D6}"/>
          </ac:picMkLst>
        </pc:picChg>
        <pc:picChg chg="mod topLvl">
          <ac:chgData name="Ulf Liebal" userId="294b3999772e6136" providerId="Windows Live" clId="Web-{A936D09B-F739-4156-BC8F-416F4AE6A512}" dt="2021-06-15T15:36:29.511" v="303" actId="1076"/>
          <ac:picMkLst>
            <pc:docMk/>
            <pc:sldMk cId="2551807171" sldId="289"/>
            <ac:picMk id="19" creationId="{CEF36172-BBFF-410D-BBC5-1BBFBD628E27}"/>
          </ac:picMkLst>
        </pc:picChg>
        <pc:picChg chg="add mod">
          <ac:chgData name="Ulf Liebal" userId="294b3999772e6136" providerId="Windows Live" clId="Web-{A936D09B-F739-4156-BC8F-416F4AE6A512}" dt="2021-06-15T15:35:57.275" v="294" actId="1076"/>
          <ac:picMkLst>
            <pc:docMk/>
            <pc:sldMk cId="2551807171" sldId="289"/>
            <ac:picMk id="24" creationId="{B7A5F557-FEC1-442E-BD16-FCFB72C799FE}"/>
          </ac:picMkLst>
        </pc:picChg>
        <pc:picChg chg="mod topLvl">
          <ac:chgData name="Ulf Liebal" userId="294b3999772e6136" providerId="Windows Live" clId="Web-{A936D09B-F739-4156-BC8F-416F4AE6A512}" dt="2021-06-15T15:32:13.143" v="242" actId="1076"/>
          <ac:picMkLst>
            <pc:docMk/>
            <pc:sldMk cId="2551807171" sldId="289"/>
            <ac:picMk id="28" creationId="{964E5181-0C44-44D5-B5B8-B328B1BE8E3D}"/>
          </ac:picMkLst>
        </pc:picChg>
        <pc:picChg chg="mod topLvl">
          <ac:chgData name="Ulf Liebal" userId="294b3999772e6136" providerId="Windows Live" clId="Web-{A936D09B-F739-4156-BC8F-416F4AE6A512}" dt="2021-06-15T15:31:41.236" v="237" actId="1076"/>
          <ac:picMkLst>
            <pc:docMk/>
            <pc:sldMk cId="2551807171" sldId="289"/>
            <ac:picMk id="32" creationId="{204174A4-7944-4BA6-B45C-F47289DE71DA}"/>
          </ac:picMkLst>
        </pc:picChg>
        <pc:picChg chg="mod topLvl">
          <ac:chgData name="Ulf Liebal" userId="294b3999772e6136" providerId="Windows Live" clId="Web-{A936D09B-F739-4156-BC8F-416F4AE6A512}" dt="2021-06-15T15:32:10.549" v="241" actId="1076"/>
          <ac:picMkLst>
            <pc:docMk/>
            <pc:sldMk cId="2551807171" sldId="289"/>
            <ac:picMk id="36" creationId="{A94B77D3-5BF3-4D78-B9C4-28822727E53D}"/>
          </ac:picMkLst>
        </pc:picChg>
        <pc:picChg chg="mod topLvl">
          <ac:chgData name="Ulf Liebal" userId="294b3999772e6136" providerId="Windows Live" clId="Web-{A936D09B-F739-4156-BC8F-416F4AE6A512}" dt="2021-06-15T15:32:03.971" v="240" actId="1076"/>
          <ac:picMkLst>
            <pc:docMk/>
            <pc:sldMk cId="2551807171" sldId="289"/>
            <ac:picMk id="40" creationId="{45F8A0C3-75B2-4993-8F1A-601926C25134}"/>
          </ac:picMkLst>
        </pc:picChg>
      </pc:sldChg>
    </pc:docChg>
  </pc:docChgLst>
  <pc:docChgLst>
    <pc:chgData name="Ulf Liebal" userId="294b3999772e6136" providerId="Windows Live" clId="Web-{76764216-A118-46B3-874B-ADC0967AC0A3}"/>
    <pc:docChg chg="modSld">
      <pc:chgData name="Ulf Liebal" userId="294b3999772e6136" providerId="Windows Live" clId="Web-{76764216-A118-46B3-874B-ADC0967AC0A3}" dt="2021-05-28T09:29:17.441" v="228"/>
      <pc:docMkLst>
        <pc:docMk/>
      </pc:docMkLst>
      <pc:sldChg chg="addSp delSp modSp addAnim delAnim modAnim">
        <pc:chgData name="Ulf Liebal" userId="294b3999772e6136" providerId="Windows Live" clId="Web-{76764216-A118-46B3-874B-ADC0967AC0A3}" dt="2021-05-28T09:29:17.441" v="228"/>
        <pc:sldMkLst>
          <pc:docMk/>
          <pc:sldMk cId="2901147272" sldId="280"/>
        </pc:sldMkLst>
        <pc:spChg chg="add mod">
          <ac:chgData name="Ulf Liebal" userId="294b3999772e6136" providerId="Windows Live" clId="Web-{76764216-A118-46B3-874B-ADC0967AC0A3}" dt="2021-05-28T09:19:06.206" v="119" actId="1076"/>
          <ac:spMkLst>
            <pc:docMk/>
            <pc:sldMk cId="2901147272" sldId="280"/>
            <ac:spMk id="5" creationId="{305843BA-6382-464E-AB02-B53F8DB21BD1}"/>
          </ac:spMkLst>
        </pc:spChg>
        <pc:spChg chg="mod ord">
          <ac:chgData name="Ulf Liebal" userId="294b3999772e6136" providerId="Windows Live" clId="Web-{76764216-A118-46B3-874B-ADC0967AC0A3}" dt="2021-05-28T09:24:10.136" v="204" actId="1076"/>
          <ac:spMkLst>
            <pc:docMk/>
            <pc:sldMk cId="2901147272" sldId="280"/>
            <ac:spMk id="6" creationId="{86286B42-5513-433D-85E8-EF0E2BD8F302}"/>
          </ac:spMkLst>
        </pc:spChg>
        <pc:spChg chg="mod">
          <ac:chgData name="Ulf Liebal" userId="294b3999772e6136" providerId="Windows Live" clId="Web-{76764216-A118-46B3-874B-ADC0967AC0A3}" dt="2021-05-28T09:18:12.439" v="115" actId="1076"/>
          <ac:spMkLst>
            <pc:docMk/>
            <pc:sldMk cId="2901147272" sldId="280"/>
            <ac:spMk id="7" creationId="{A1F95462-29D1-4029-B279-FE4F37FDCF3F}"/>
          </ac:spMkLst>
        </pc:spChg>
        <pc:spChg chg="mod">
          <ac:chgData name="Ulf Liebal" userId="294b3999772e6136" providerId="Windows Live" clId="Web-{76764216-A118-46B3-874B-ADC0967AC0A3}" dt="2021-05-28T09:17:27.782" v="111" actId="1076"/>
          <ac:spMkLst>
            <pc:docMk/>
            <pc:sldMk cId="2901147272" sldId="280"/>
            <ac:spMk id="17" creationId="{A1F95462-29D1-4029-B279-FE4F37FDCF3F}"/>
          </ac:spMkLst>
        </pc:spChg>
        <pc:spChg chg="mod">
          <ac:chgData name="Ulf Liebal" userId="294b3999772e6136" providerId="Windows Live" clId="Web-{76764216-A118-46B3-874B-ADC0967AC0A3}" dt="2021-05-28T09:22:27.274" v="175" actId="1076"/>
          <ac:spMkLst>
            <pc:docMk/>
            <pc:sldMk cId="2901147272" sldId="280"/>
            <ac:spMk id="18" creationId="{A1F95462-29D1-4029-B279-FE4F37FDCF3F}"/>
          </ac:spMkLst>
        </pc:spChg>
        <pc:spChg chg="mod">
          <ac:chgData name="Ulf Liebal" userId="294b3999772e6136" providerId="Windows Live" clId="Web-{76764216-A118-46B3-874B-ADC0967AC0A3}" dt="2021-05-28T09:24:01.339" v="203" actId="1076"/>
          <ac:spMkLst>
            <pc:docMk/>
            <pc:sldMk cId="2901147272" sldId="280"/>
            <ac:spMk id="19" creationId="{A1F95462-29D1-4029-B279-FE4F37FDCF3F}"/>
          </ac:spMkLst>
        </pc:spChg>
        <pc:spChg chg="add mod">
          <ac:chgData name="Ulf Liebal" userId="294b3999772e6136" providerId="Windows Live" clId="Web-{76764216-A118-46B3-874B-ADC0967AC0A3}" dt="2021-05-28T09:19:10.644" v="120" actId="1076"/>
          <ac:spMkLst>
            <pc:docMk/>
            <pc:sldMk cId="2901147272" sldId="280"/>
            <ac:spMk id="20" creationId="{02254D08-34EB-4B54-BB0F-6987CF2FDBF8}"/>
          </ac:spMkLst>
        </pc:spChg>
        <pc:spChg chg="add del mod">
          <ac:chgData name="Ulf Liebal" userId="294b3999772e6136" providerId="Windows Live" clId="Web-{76764216-A118-46B3-874B-ADC0967AC0A3}" dt="2021-05-28T09:25:55.326" v="214"/>
          <ac:spMkLst>
            <pc:docMk/>
            <pc:sldMk cId="2901147272" sldId="280"/>
            <ac:spMk id="21" creationId="{EFB4F561-430C-46F1-B722-B82A3A39E4C7}"/>
          </ac:spMkLst>
        </pc:spChg>
        <pc:grpChg chg="add mod">
          <ac:chgData name="Ulf Liebal" userId="294b3999772e6136" providerId="Windows Live" clId="Web-{76764216-A118-46B3-874B-ADC0967AC0A3}" dt="2021-05-28T09:20:31.521" v="135" actId="1076"/>
          <ac:grpSpMkLst>
            <pc:docMk/>
            <pc:sldMk cId="2901147272" sldId="280"/>
            <ac:grpSpMk id="11" creationId="{46A1B4BB-0184-42EB-8E77-EED5097F323F}"/>
          </ac:grpSpMkLst>
        </pc:grpChg>
        <pc:grpChg chg="add mod">
          <ac:chgData name="Ulf Liebal" userId="294b3999772e6136" providerId="Windows Live" clId="Web-{76764216-A118-46B3-874B-ADC0967AC0A3}" dt="2021-05-28T09:28:34.533" v="225" actId="1076"/>
          <ac:grpSpMkLst>
            <pc:docMk/>
            <pc:sldMk cId="2901147272" sldId="280"/>
            <ac:grpSpMk id="12" creationId="{F66D8EE8-E5E3-4750-ABF0-268F6A650F68}"/>
          </ac:grpSpMkLst>
        </pc:grpChg>
        <pc:grpChg chg="add ord">
          <ac:chgData name="Ulf Liebal" userId="294b3999772e6136" providerId="Windows Live" clId="Web-{76764216-A118-46B3-874B-ADC0967AC0A3}" dt="2021-05-28T09:29:17.441" v="228"/>
          <ac:grpSpMkLst>
            <pc:docMk/>
            <pc:sldMk cId="2901147272" sldId="280"/>
            <ac:grpSpMk id="23" creationId="{B445CA9F-D47E-422F-9A30-A990F9871BB2}"/>
          </ac:grpSpMkLst>
        </pc:grpChg>
        <pc:picChg chg="mod">
          <ac:chgData name="Ulf Liebal" userId="294b3999772e6136" providerId="Windows Live" clId="Web-{76764216-A118-46B3-874B-ADC0967AC0A3}" dt="2021-05-28T09:18:21.986" v="116" actId="1076"/>
          <ac:picMkLst>
            <pc:docMk/>
            <pc:sldMk cId="2901147272" sldId="280"/>
            <ac:picMk id="3" creationId="{00000000-0000-0000-0000-000000000000}"/>
          </ac:picMkLst>
        </pc:picChg>
        <pc:picChg chg="mod">
          <ac:chgData name="Ulf Liebal" userId="294b3999772e6136" providerId="Windows Live" clId="Web-{76764216-A118-46B3-874B-ADC0967AC0A3}" dt="2021-05-28T09:17:55.907" v="113" actId="1076"/>
          <ac:picMkLst>
            <pc:docMk/>
            <pc:sldMk cId="2901147272" sldId="280"/>
            <ac:picMk id="8" creationId="{00000000-0000-0000-0000-000000000000}"/>
          </ac:picMkLst>
        </pc:picChg>
        <pc:picChg chg="mod">
          <ac:chgData name="Ulf Liebal" userId="294b3999772e6136" providerId="Windows Live" clId="Web-{76764216-A118-46B3-874B-ADC0967AC0A3}" dt="2021-05-28T09:18:01.439" v="114" actId="1076"/>
          <ac:picMkLst>
            <pc:docMk/>
            <pc:sldMk cId="2901147272" sldId="280"/>
            <ac:picMk id="9" creationId="{00000000-0000-0000-0000-000000000000}"/>
          </ac:picMkLst>
        </pc:picChg>
        <pc:picChg chg="mod">
          <ac:chgData name="Ulf Liebal" userId="294b3999772e6136" providerId="Windows Live" clId="Web-{76764216-A118-46B3-874B-ADC0967AC0A3}" dt="2021-05-28T09:18:25.596" v="118" actId="1076"/>
          <ac:picMkLst>
            <pc:docMk/>
            <pc:sldMk cId="2901147272" sldId="280"/>
            <ac:picMk id="10" creationId="{00000000-0000-0000-0000-000000000000}"/>
          </ac:picMkLst>
        </pc:picChg>
        <pc:picChg chg="mod">
          <ac:chgData name="Ulf Liebal" userId="294b3999772e6136" providerId="Windows Live" clId="Web-{76764216-A118-46B3-874B-ADC0967AC0A3}" dt="2021-05-28T09:10:27.224" v="7" actId="1076"/>
          <ac:picMkLst>
            <pc:docMk/>
            <pc:sldMk cId="2901147272" sldId="280"/>
            <ac:picMk id="14" creationId="{00000000-0000-0000-0000-000000000000}"/>
          </ac:picMkLst>
        </pc:picChg>
        <pc:picChg chg="mod ord">
          <ac:chgData name="Ulf Liebal" userId="294b3999772e6136" providerId="Windows Live" clId="Web-{76764216-A118-46B3-874B-ADC0967AC0A3}" dt="2021-05-28T09:28:15.595" v="224" actId="1076"/>
          <ac:picMkLst>
            <pc:docMk/>
            <pc:sldMk cId="2901147272" sldId="280"/>
            <ac:picMk id="16" creationId="{00000000-0000-0000-0000-000000000000}"/>
          </ac:picMkLst>
        </pc:picChg>
        <pc:cxnChg chg="add mod">
          <ac:chgData name="Ulf Liebal" userId="294b3999772e6136" providerId="Windows Live" clId="Web-{76764216-A118-46B3-874B-ADC0967AC0A3}" dt="2021-05-28T09:26:50.093" v="218" actId="14100"/>
          <ac:cxnSpMkLst>
            <pc:docMk/>
            <pc:sldMk cId="2901147272" sldId="280"/>
            <ac:cxnSpMk id="13" creationId="{D73BAC68-A7F8-4015-9B9E-2DAA901AD38A}"/>
          </ac:cxnSpMkLst>
        </pc:cxnChg>
        <pc:cxnChg chg="add mod">
          <ac:chgData name="Ulf Liebal" userId="294b3999772e6136" providerId="Windows Live" clId="Web-{76764216-A118-46B3-874B-ADC0967AC0A3}" dt="2021-05-28T09:26:38.405" v="217" actId="1076"/>
          <ac:cxnSpMkLst>
            <pc:docMk/>
            <pc:sldMk cId="2901147272" sldId="280"/>
            <ac:cxnSpMk id="22" creationId="{D641302A-C2D6-4AEE-8834-ABE94B2ED754}"/>
          </ac:cxnSpMkLst>
        </pc:cxnChg>
      </pc:sldChg>
    </pc:docChg>
  </pc:docChgLst>
  <pc:docChgLst>
    <pc:chgData name="Ulf Liebal" userId="294b3999772e6136" providerId="Windows Live" clId="Web-{96811A92-2BFD-4AEC-BD58-879BC927DFCE}"/>
    <pc:docChg chg="modSld">
      <pc:chgData name="Ulf Liebal" userId="294b3999772e6136" providerId="Windows Live" clId="Web-{96811A92-2BFD-4AEC-BD58-879BC927DFCE}" dt="2021-05-31T14:48:12.485" v="144" actId="1076"/>
      <pc:docMkLst>
        <pc:docMk/>
      </pc:docMkLst>
      <pc:sldChg chg="addSp delSp modSp delAnim">
        <pc:chgData name="Ulf Liebal" userId="294b3999772e6136" providerId="Windows Live" clId="Web-{96811A92-2BFD-4AEC-BD58-879BC927DFCE}" dt="2021-05-31T14:48:12.485" v="144" actId="1076"/>
        <pc:sldMkLst>
          <pc:docMk/>
          <pc:sldMk cId="3300907301" sldId="279"/>
        </pc:sldMkLst>
        <pc:spChg chg="mod topLvl">
          <ac:chgData name="Ulf Liebal" userId="294b3999772e6136" providerId="Windows Live" clId="Web-{96811A92-2BFD-4AEC-BD58-879BC927DFCE}" dt="2021-05-31T14:47:32.047" v="136"/>
          <ac:spMkLst>
            <pc:docMk/>
            <pc:sldMk cId="3300907301" sldId="279"/>
            <ac:spMk id="6" creationId="{BD94E6B8-48CF-4AE4-8A52-7B266A497701}"/>
          </ac:spMkLst>
        </pc:spChg>
        <pc:spChg chg="mod topLvl">
          <ac:chgData name="Ulf Liebal" userId="294b3999772e6136" providerId="Windows Live" clId="Web-{96811A92-2BFD-4AEC-BD58-879BC927DFCE}" dt="2021-05-31T14:48:12.485" v="144" actId="1076"/>
          <ac:spMkLst>
            <pc:docMk/>
            <pc:sldMk cId="3300907301" sldId="279"/>
            <ac:spMk id="8" creationId="{F85BAF1F-6098-4B72-97DE-A6D72E20677B}"/>
          </ac:spMkLst>
        </pc:spChg>
        <pc:spChg chg="mod">
          <ac:chgData name="Ulf Liebal" userId="294b3999772e6136" providerId="Windows Live" clId="Web-{96811A92-2BFD-4AEC-BD58-879BC927DFCE}" dt="2021-05-31T14:46:36.828" v="130" actId="1076"/>
          <ac:spMkLst>
            <pc:docMk/>
            <pc:sldMk cId="3300907301" sldId="279"/>
            <ac:spMk id="14" creationId="{2B1EAB68-3367-4485-9081-8139B96E6306}"/>
          </ac:spMkLst>
        </pc:spChg>
        <pc:spChg chg="add mod">
          <ac:chgData name="Ulf Liebal" userId="294b3999772e6136" providerId="Windows Live" clId="Web-{96811A92-2BFD-4AEC-BD58-879BC927DFCE}" dt="2021-05-31T14:43:36.560" v="62" actId="1076"/>
          <ac:spMkLst>
            <pc:docMk/>
            <pc:sldMk cId="3300907301" sldId="279"/>
            <ac:spMk id="27" creationId="{92792343-6AEE-401B-92BF-A96BD8F3DE08}"/>
          </ac:spMkLst>
        </pc:spChg>
        <pc:spChg chg="add mod">
          <ac:chgData name="Ulf Liebal" userId="294b3999772e6136" providerId="Windows Live" clId="Web-{96811A92-2BFD-4AEC-BD58-879BC927DFCE}" dt="2021-05-31T14:46:18.687" v="127" actId="1076"/>
          <ac:spMkLst>
            <pc:docMk/>
            <pc:sldMk cId="3300907301" sldId="279"/>
            <ac:spMk id="28" creationId="{713A1BCA-F0EE-4F41-85DE-D84BA200AA88}"/>
          </ac:spMkLst>
        </pc:spChg>
        <pc:spChg chg="add del mod">
          <ac:chgData name="Ulf Liebal" userId="294b3999772e6136" providerId="Windows Live" clId="Web-{96811A92-2BFD-4AEC-BD58-879BC927DFCE}" dt="2021-05-31T14:43:38.200" v="63"/>
          <ac:spMkLst>
            <pc:docMk/>
            <pc:sldMk cId="3300907301" sldId="279"/>
            <ac:spMk id="33" creationId="{1130D2FE-D035-4114-BFB4-7A43294E1166}"/>
          </ac:spMkLst>
        </pc:spChg>
        <pc:spChg chg="add del mod">
          <ac:chgData name="Ulf Liebal" userId="294b3999772e6136" providerId="Windows Live" clId="Web-{96811A92-2BFD-4AEC-BD58-879BC927DFCE}" dt="2021-05-31T14:44:15.029" v="78"/>
          <ac:spMkLst>
            <pc:docMk/>
            <pc:sldMk cId="3300907301" sldId="279"/>
            <ac:spMk id="34" creationId="{6E8692DA-76E4-413C-87EF-3DF9D230F214}"/>
          </ac:spMkLst>
        </pc:spChg>
        <pc:spChg chg="add mod">
          <ac:chgData name="Ulf Liebal" userId="294b3999772e6136" providerId="Windows Live" clId="Web-{96811A92-2BFD-4AEC-BD58-879BC927DFCE}" dt="2021-05-31T14:46:31.828" v="128" actId="1076"/>
          <ac:spMkLst>
            <pc:docMk/>
            <pc:sldMk cId="3300907301" sldId="279"/>
            <ac:spMk id="35" creationId="{52F478F6-843E-4166-A53C-39B85990975C}"/>
          </ac:spMkLst>
        </pc:spChg>
        <pc:spChg chg="add mod">
          <ac:chgData name="Ulf Liebal" userId="294b3999772e6136" providerId="Windows Live" clId="Web-{96811A92-2BFD-4AEC-BD58-879BC927DFCE}" dt="2021-05-31T14:47:36.516" v="139" actId="1076"/>
          <ac:spMkLst>
            <pc:docMk/>
            <pc:sldMk cId="3300907301" sldId="279"/>
            <ac:spMk id="36" creationId="{95EE4BD5-883D-49E1-B4B1-0CFFC99EE25B}"/>
          </ac:spMkLst>
        </pc:spChg>
        <pc:spChg chg="add mod">
          <ac:chgData name="Ulf Liebal" userId="294b3999772e6136" providerId="Windows Live" clId="Web-{96811A92-2BFD-4AEC-BD58-879BC927DFCE}" dt="2021-05-31T14:45:31.014" v="120" actId="1076"/>
          <ac:spMkLst>
            <pc:docMk/>
            <pc:sldMk cId="3300907301" sldId="279"/>
            <ac:spMk id="37" creationId="{46731DB2-C506-4D9F-B068-954449A81F25}"/>
          </ac:spMkLst>
        </pc:spChg>
        <pc:spChg chg="add mod">
          <ac:chgData name="Ulf Liebal" userId="294b3999772e6136" providerId="Windows Live" clId="Web-{96811A92-2BFD-4AEC-BD58-879BC927DFCE}" dt="2021-05-31T14:47:48.563" v="141" actId="1076"/>
          <ac:spMkLst>
            <pc:docMk/>
            <pc:sldMk cId="3300907301" sldId="279"/>
            <ac:spMk id="39" creationId="{37A28DDF-3BF5-4B45-A87D-690BADDEA171}"/>
          </ac:spMkLst>
        </pc:spChg>
        <pc:spChg chg="add mod">
          <ac:chgData name="Ulf Liebal" userId="294b3999772e6136" providerId="Windows Live" clId="Web-{96811A92-2BFD-4AEC-BD58-879BC927DFCE}" dt="2021-05-31T14:47:58.204" v="143" actId="1076"/>
          <ac:spMkLst>
            <pc:docMk/>
            <pc:sldMk cId="3300907301" sldId="279"/>
            <ac:spMk id="40" creationId="{B647DEA6-30C2-480D-8862-CA872909C05E}"/>
          </ac:spMkLst>
        </pc:spChg>
        <pc:grpChg chg="del mod">
          <ac:chgData name="Ulf Liebal" userId="294b3999772e6136" providerId="Windows Live" clId="Web-{96811A92-2BFD-4AEC-BD58-879BC927DFCE}" dt="2021-05-31T14:47:13.500" v="135"/>
          <ac:grpSpMkLst>
            <pc:docMk/>
            <pc:sldMk cId="3300907301" sldId="279"/>
            <ac:grpSpMk id="12" creationId="{00000000-0000-0000-0000-000000000000}"/>
          </ac:grpSpMkLst>
        </pc:grpChg>
        <pc:grpChg chg="topLvl">
          <ac:chgData name="Ulf Liebal" userId="294b3999772e6136" providerId="Windows Live" clId="Web-{96811A92-2BFD-4AEC-BD58-879BC927DFCE}" dt="2021-05-31T14:47:13.500" v="135"/>
          <ac:grpSpMkLst>
            <pc:docMk/>
            <pc:sldMk cId="3300907301" sldId="279"/>
            <ac:grpSpMk id="17" creationId="{5AF34A25-F24D-4E83-92A0-E664DE77A30D}"/>
          </ac:grpSpMkLst>
        </pc:grpChg>
        <pc:grpChg chg="topLvl">
          <ac:chgData name="Ulf Liebal" userId="294b3999772e6136" providerId="Windows Live" clId="Web-{96811A92-2BFD-4AEC-BD58-879BC927DFCE}" dt="2021-05-31T14:47:13.500" v="135"/>
          <ac:grpSpMkLst>
            <pc:docMk/>
            <pc:sldMk cId="3300907301" sldId="279"/>
            <ac:grpSpMk id="18" creationId="{D7D9463E-771C-4EF8-A4A2-F181EE34483B}"/>
          </ac:grpSpMkLst>
        </pc:grpChg>
        <pc:grpChg chg="mod topLvl">
          <ac:chgData name="Ulf Liebal" userId="294b3999772e6136" providerId="Windows Live" clId="Web-{96811A92-2BFD-4AEC-BD58-879BC927DFCE}" dt="2021-05-31T14:47:36.501" v="137" actId="1076"/>
          <ac:grpSpMkLst>
            <pc:docMk/>
            <pc:sldMk cId="3300907301" sldId="279"/>
            <ac:grpSpMk id="21" creationId="{25887D7F-A5FB-4348-B890-CB4B567B4340}"/>
          </ac:grpSpMkLst>
        </pc:grpChg>
        <pc:grpChg chg="del">
          <ac:chgData name="Ulf Liebal" userId="294b3999772e6136" providerId="Windows Live" clId="Web-{96811A92-2BFD-4AEC-BD58-879BC927DFCE}" dt="2021-05-31T14:47:32.047" v="136"/>
          <ac:grpSpMkLst>
            <pc:docMk/>
            <pc:sldMk cId="3300907301" sldId="279"/>
            <ac:grpSpMk id="22" creationId="{00000000-0000-0000-0000-000000000000}"/>
          </ac:grpSpMkLst>
        </pc:grpChg>
        <pc:grpChg chg="topLvl">
          <ac:chgData name="Ulf Liebal" userId="294b3999772e6136" providerId="Windows Live" clId="Web-{96811A92-2BFD-4AEC-BD58-879BC927DFCE}" dt="2021-05-31T14:47:13.500" v="135"/>
          <ac:grpSpMkLst>
            <pc:docMk/>
            <pc:sldMk cId="3300907301" sldId="279"/>
            <ac:grpSpMk id="24" creationId="{8E23CB79-7838-4F08-AABB-3B1104B9C5C9}"/>
          </ac:grpSpMkLst>
        </pc:grpChg>
        <pc:picChg chg="mod topLvl">
          <ac:chgData name="Ulf Liebal" userId="294b3999772e6136" providerId="Windows Live" clId="Web-{96811A92-2BFD-4AEC-BD58-879BC927DFCE}" dt="2021-05-31T14:47:32.047" v="136"/>
          <ac:picMkLst>
            <pc:docMk/>
            <pc:sldMk cId="3300907301" sldId="279"/>
            <ac:picMk id="5" creationId="{00000000-0000-0000-0000-000000000000}"/>
          </ac:picMkLst>
        </pc:picChg>
        <pc:picChg chg="mod">
          <ac:chgData name="Ulf Liebal" userId="294b3999772e6136" providerId="Windows Live" clId="Web-{96811A92-2BFD-4AEC-BD58-879BC927DFCE}" dt="2021-05-31T14:46:36.781" v="129" actId="1076"/>
          <ac:picMkLst>
            <pc:docMk/>
            <pc:sldMk cId="3300907301" sldId="279"/>
            <ac:picMk id="13" creationId="{2BAEE71E-6FE1-4F1D-A9B2-AAC4F7BECAE5}"/>
          </ac:picMkLst>
        </pc:picChg>
        <pc:picChg chg="mod topLvl">
          <ac:chgData name="Ulf Liebal" userId="294b3999772e6136" providerId="Windows Live" clId="Web-{96811A92-2BFD-4AEC-BD58-879BC927DFCE}" dt="2021-05-31T14:47:32.047" v="136"/>
          <ac:picMkLst>
            <pc:docMk/>
            <pc:sldMk cId="3300907301" sldId="279"/>
            <ac:picMk id="19" creationId="{00000000-0000-0000-0000-000000000000}"/>
          </ac:picMkLst>
        </pc:picChg>
        <pc:picChg chg="mod">
          <ac:chgData name="Ulf Liebal" userId="294b3999772e6136" providerId="Windows Live" clId="Web-{96811A92-2BFD-4AEC-BD58-879BC927DFCE}" dt="2021-05-31T14:46:57" v="132" actId="1076"/>
          <ac:picMkLst>
            <pc:docMk/>
            <pc:sldMk cId="3300907301" sldId="279"/>
            <ac:picMk id="20" creationId="{99DCF0FC-9472-4D88-B270-6D90AAF69FFD}"/>
          </ac:picMkLst>
        </pc:picChg>
        <pc:picChg chg="mod topLvl">
          <ac:chgData name="Ulf Liebal" userId="294b3999772e6136" providerId="Windows Live" clId="Web-{96811A92-2BFD-4AEC-BD58-879BC927DFCE}" dt="2021-05-31T14:47:36.516" v="138" actId="1076"/>
          <ac:picMkLst>
            <pc:docMk/>
            <pc:sldMk cId="3300907301" sldId="279"/>
            <ac:picMk id="31" creationId="{00000000-0000-0000-0000-000000000000}"/>
          </ac:picMkLst>
        </pc:picChg>
        <pc:picChg chg="mod topLvl">
          <ac:chgData name="Ulf Liebal" userId="294b3999772e6136" providerId="Windows Live" clId="Web-{96811A92-2BFD-4AEC-BD58-879BC927DFCE}" dt="2021-05-31T14:47:32.047" v="136"/>
          <ac:picMkLst>
            <pc:docMk/>
            <pc:sldMk cId="3300907301" sldId="279"/>
            <ac:picMk id="32" creationId="{00000000-0000-0000-0000-000000000000}"/>
          </ac:picMkLst>
        </pc:picChg>
      </pc:sldChg>
    </pc:docChg>
  </pc:docChgLst>
  <pc:docChgLst>
    <pc:chgData name="Ulf Liebal" userId="294b3999772e6136" providerId="Windows Live" clId="Web-{8A68051F-FDA3-4DA9-B31E-0E40C29350D6}"/>
    <pc:docChg chg="modSld">
      <pc:chgData name="Ulf Liebal" userId="294b3999772e6136" providerId="Windows Live" clId="Web-{8A68051F-FDA3-4DA9-B31E-0E40C29350D6}" dt="2021-09-16T07:55:52.362" v="1" actId="20577"/>
      <pc:docMkLst>
        <pc:docMk/>
      </pc:docMkLst>
      <pc:sldChg chg="modSp">
        <pc:chgData name="Ulf Liebal" userId="294b3999772e6136" providerId="Windows Live" clId="Web-{8A68051F-FDA3-4DA9-B31E-0E40C29350D6}" dt="2021-09-16T07:55:52.362" v="1" actId="20577"/>
        <pc:sldMkLst>
          <pc:docMk/>
          <pc:sldMk cId="1714395451" sldId="273"/>
        </pc:sldMkLst>
        <pc:spChg chg="mod">
          <ac:chgData name="Ulf Liebal" userId="294b3999772e6136" providerId="Windows Live" clId="Web-{8A68051F-FDA3-4DA9-B31E-0E40C29350D6}" dt="2021-09-16T07:55:52.362" v="1" actId="20577"/>
          <ac:spMkLst>
            <pc:docMk/>
            <pc:sldMk cId="1714395451" sldId="273"/>
            <ac:spMk id="11" creationId="{00000000-0000-0000-0000-000000000000}"/>
          </ac:spMkLst>
        </pc:spChg>
      </pc:sldChg>
    </pc:docChg>
  </pc:docChgLst>
  <pc:docChgLst>
    <pc:chgData name="Ulf Liebal" userId="294b3999772e6136" providerId="Windows Live" clId="Web-{B011317D-60B1-4F38-B1D6-EAA121800693}"/>
    <pc:docChg chg="modSld">
      <pc:chgData name="Ulf Liebal" userId="294b3999772e6136" providerId="Windows Live" clId="Web-{B011317D-60B1-4F38-B1D6-EAA121800693}" dt="2021-05-21T12:36:25.642" v="9" actId="20577"/>
      <pc:docMkLst>
        <pc:docMk/>
      </pc:docMkLst>
      <pc:sldChg chg="modSp">
        <pc:chgData name="Ulf Liebal" userId="294b3999772e6136" providerId="Windows Live" clId="Web-{B011317D-60B1-4F38-B1D6-EAA121800693}" dt="2021-05-21T12:36:25.642" v="9" actId="20577"/>
        <pc:sldMkLst>
          <pc:docMk/>
          <pc:sldMk cId="1714395451" sldId="273"/>
        </pc:sldMkLst>
        <pc:spChg chg="mod">
          <ac:chgData name="Ulf Liebal" userId="294b3999772e6136" providerId="Windows Live" clId="Web-{B011317D-60B1-4F38-B1D6-EAA121800693}" dt="2021-05-21T12:36:25.642" v="9" actId="20577"/>
          <ac:spMkLst>
            <pc:docMk/>
            <pc:sldMk cId="1714395451" sldId="273"/>
            <ac:spMk id="2" creationId="{00000000-0000-0000-0000-000000000000}"/>
          </ac:spMkLst>
        </pc:spChg>
      </pc:sldChg>
    </pc:docChg>
  </pc:docChgLst>
  <pc:docChgLst>
    <pc:chgData name="Ulf Liebal" userId="294b3999772e6136" providerId="Windows Live" clId="Web-{14CEF273-79CB-40BD-A08B-869C454BAD36}"/>
    <pc:docChg chg="addSld modSld sldOrd">
      <pc:chgData name="Ulf Liebal" userId="294b3999772e6136" providerId="Windows Live" clId="Web-{14CEF273-79CB-40BD-A08B-869C454BAD36}" dt="2020-06-18T15:00:06.390" v="12" actId="20577"/>
      <pc:docMkLst>
        <pc:docMk/>
      </pc:docMkLst>
      <pc:sldChg chg="modSp new ord">
        <pc:chgData name="Ulf Liebal" userId="294b3999772e6136" providerId="Windows Live" clId="Web-{14CEF273-79CB-40BD-A08B-869C454BAD36}" dt="2020-06-18T15:00:06.390" v="11" actId="20577"/>
        <pc:sldMkLst>
          <pc:docMk/>
          <pc:sldMk cId="2950842444" sldId="263"/>
        </pc:sldMkLst>
        <pc:spChg chg="mod">
          <ac:chgData name="Ulf Liebal" userId="294b3999772e6136" providerId="Windows Live" clId="Web-{14CEF273-79CB-40BD-A08B-869C454BAD36}" dt="2020-06-18T15:00:00.953" v="8" actId="20577"/>
          <ac:spMkLst>
            <pc:docMk/>
            <pc:sldMk cId="2950842444" sldId="263"/>
            <ac:spMk id="2" creationId="{EB3DBFD1-41A9-478D-AA0F-C72E1A9609FE}"/>
          </ac:spMkLst>
        </pc:spChg>
        <pc:spChg chg="mod">
          <ac:chgData name="Ulf Liebal" userId="294b3999772e6136" providerId="Windows Live" clId="Web-{14CEF273-79CB-40BD-A08B-869C454BAD36}" dt="2020-06-18T15:00:06.390" v="11" actId="20577"/>
          <ac:spMkLst>
            <pc:docMk/>
            <pc:sldMk cId="2950842444" sldId="263"/>
            <ac:spMk id="3" creationId="{D0233E01-55E5-470F-9EF4-93FAD063D195}"/>
          </ac:spMkLst>
        </pc:spChg>
      </pc:sldChg>
    </pc:docChg>
  </pc:docChgLst>
  <pc:docChgLst>
    <pc:chgData name="Ulf Liebal" userId="294b3999772e6136" providerId="Windows Live" clId="Web-{AD640042-A13A-4281-B327-EE6012F65950}"/>
    <pc:docChg chg="modSld">
      <pc:chgData name="Ulf Liebal" userId="294b3999772e6136" providerId="Windows Live" clId="Web-{AD640042-A13A-4281-B327-EE6012F65950}" dt="2021-05-31T14:51:41.020" v="3"/>
      <pc:docMkLst>
        <pc:docMk/>
      </pc:docMkLst>
      <pc:sldChg chg="addSp addAnim delAnim modAnim">
        <pc:chgData name="Ulf Liebal" userId="294b3999772e6136" providerId="Windows Live" clId="Web-{AD640042-A13A-4281-B327-EE6012F65950}" dt="2021-05-31T14:51:41.020" v="3"/>
        <pc:sldMkLst>
          <pc:docMk/>
          <pc:sldMk cId="3300907301" sldId="279"/>
        </pc:sldMkLst>
        <pc:grpChg chg="add">
          <ac:chgData name="Ulf Liebal" userId="294b3999772e6136" providerId="Windows Live" clId="Web-{AD640042-A13A-4281-B327-EE6012F65950}" dt="2021-05-31T14:51:13.707" v="0"/>
          <ac:grpSpMkLst>
            <pc:docMk/>
            <pc:sldMk cId="3300907301" sldId="279"/>
            <ac:grpSpMk id="12" creationId="{39123BBD-D39A-424D-8292-D680EE54BDBC}"/>
          </ac:grpSpMkLst>
        </pc:grpChg>
        <pc:grpChg chg="add">
          <ac:chgData name="Ulf Liebal" userId="294b3999772e6136" providerId="Windows Live" clId="Web-{AD640042-A13A-4281-B327-EE6012F65950}" dt="2021-05-31T14:51:38.629" v="1"/>
          <ac:grpSpMkLst>
            <pc:docMk/>
            <pc:sldMk cId="3300907301" sldId="279"/>
            <ac:grpSpMk id="22" creationId="{CD5516D1-A0B1-4A5A-BFBC-81D5ACF572F3}"/>
          </ac:grpSpMkLst>
        </pc:grpChg>
      </pc:sldChg>
    </pc:docChg>
  </pc:docChgLst>
  <pc:docChgLst>
    <pc:chgData name="Gastbenutzer" providerId="Windows Live" clId="Web-{96FE1207-BD81-4B8F-AD8A-865F681C29C1}"/>
    <pc:docChg chg="mod">
      <pc:chgData name="Gastbenutzer" userId="" providerId="Windows Live" clId="Web-{96FE1207-BD81-4B8F-AD8A-865F681C29C1}" dt="2022-06-14T05:59:41.966" v="19"/>
      <pc:docMkLst>
        <pc:docMk/>
      </pc:docMkLst>
      <pc:sldChg chg="addCm">
        <pc:chgData name="Gastbenutzer" userId="" providerId="Windows Live" clId="Web-{96FE1207-BD81-4B8F-AD8A-865F681C29C1}" dt="2022-06-14T05:59:41.966" v="19"/>
        <pc:sldMkLst>
          <pc:docMk/>
          <pc:sldMk cId="1714395451" sldId="273"/>
        </pc:sldMkLst>
      </pc:sldChg>
      <pc:sldChg chg="addCm">
        <pc:chgData name="Gastbenutzer" userId="" providerId="Windows Live" clId="Web-{96FE1207-BD81-4B8F-AD8A-865F681C29C1}" dt="2022-06-14T05:51:55.483" v="14"/>
        <pc:sldMkLst>
          <pc:docMk/>
          <pc:sldMk cId="3300907301" sldId="279"/>
        </pc:sldMkLst>
      </pc:sldChg>
      <pc:sldChg chg="addCm delCm">
        <pc:chgData name="Gastbenutzer" userId="" providerId="Windows Live" clId="Web-{96FE1207-BD81-4B8F-AD8A-865F681C29C1}" dt="2022-06-14T05:38:33.531" v="3"/>
        <pc:sldMkLst>
          <pc:docMk/>
          <pc:sldMk cId="2901147272" sldId="280"/>
        </pc:sldMkLst>
      </pc:sldChg>
      <pc:sldChg chg="addCm">
        <pc:chgData name="Gastbenutzer" userId="" providerId="Windows Live" clId="Web-{96FE1207-BD81-4B8F-AD8A-865F681C29C1}" dt="2022-06-14T05:48:21.518" v="10"/>
        <pc:sldMkLst>
          <pc:docMk/>
          <pc:sldMk cId="3920139834" sldId="294"/>
        </pc:sldMkLst>
      </pc:sldChg>
      <pc:sldChg chg="addCm">
        <pc:chgData name="Gastbenutzer" userId="" providerId="Windows Live" clId="Web-{96FE1207-BD81-4B8F-AD8A-865F681C29C1}" dt="2022-06-14T05:49:08.302" v="11"/>
        <pc:sldMkLst>
          <pc:docMk/>
          <pc:sldMk cId="2781800434" sldId="295"/>
        </pc:sldMkLst>
      </pc:sldChg>
      <pc:sldChg chg="addCm">
        <pc:chgData name="Gastbenutzer" userId="" providerId="Windows Live" clId="Web-{96FE1207-BD81-4B8F-AD8A-865F681C29C1}" dt="2022-06-14T05:54:46.790" v="15"/>
        <pc:sldMkLst>
          <pc:docMk/>
          <pc:sldMk cId="784295662" sldId="296"/>
        </pc:sldMkLst>
      </pc:sldChg>
      <pc:sldChg chg="addCm">
        <pc:chgData name="Gastbenutzer" userId="" providerId="Windows Live" clId="Web-{96FE1207-BD81-4B8F-AD8A-865F681C29C1}" dt="2022-06-14T05:49:32.616" v="12"/>
        <pc:sldMkLst>
          <pc:docMk/>
          <pc:sldMk cId="3364686800" sldId="299"/>
        </pc:sldMkLst>
      </pc:sldChg>
      <pc:sldChg chg="addCm">
        <pc:chgData name="Gastbenutzer" userId="" providerId="Windows Live" clId="Web-{96FE1207-BD81-4B8F-AD8A-865F681C29C1}" dt="2022-06-14T05:42:15.356" v="6"/>
        <pc:sldMkLst>
          <pc:docMk/>
          <pc:sldMk cId="2280007509" sldId="300"/>
        </pc:sldMkLst>
      </pc:sldChg>
      <pc:sldChg chg="addCm">
        <pc:chgData name="Gastbenutzer" userId="" providerId="Windows Live" clId="Web-{96FE1207-BD81-4B8F-AD8A-865F681C29C1}" dt="2022-06-14T05:57:41.631" v="17"/>
        <pc:sldMkLst>
          <pc:docMk/>
          <pc:sldMk cId="1126184677" sldId="303"/>
        </pc:sldMkLst>
      </pc:sldChg>
      <pc:sldChg chg="addCm">
        <pc:chgData name="Gastbenutzer" userId="" providerId="Windows Live" clId="Web-{96FE1207-BD81-4B8F-AD8A-865F681C29C1}" dt="2022-06-14T05:58:06.335" v="18"/>
        <pc:sldMkLst>
          <pc:docMk/>
          <pc:sldMk cId="3994891008" sldId="305"/>
        </pc:sldMkLst>
      </pc:sldChg>
    </pc:docChg>
  </pc:docChgLst>
</pc:chgInfo>
</file>

<file path=ppt/comments/modernComment_111_662F993B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37584FC-E282-4E05-879A-F1FFB4826844}" authorId="{685C5353-D6B6-4F32-A6FB-7D0A3485BA1D}" created="2022-06-14T05:34:20.420">
    <pc:sldMkLst xmlns:pc="http://schemas.microsoft.com/office/powerpoint/2013/main/command">
      <pc:docMk/>
      <pc:sldMk cId="1714395451" sldId="273"/>
    </pc:sldMkLst>
    <p188:txBody>
      <a:bodyPr/>
      <a:lstStyle/>
      <a:p>
        <a:r>
          <a:rPr lang="de-DE"/>
          <a:t>Sollten englische Begriffe nicht kursiv geschrieben sein?</a:t>
        </a:r>
      </a:p>
    </p188:txBody>
  </p188:cm>
  <p188:cm id="{91F029D2-0B9B-4F2D-9030-398AA9990378}" authorId="{685C5353-D6B6-4F32-A6FB-7D0A3485BA1D}" created="2022-06-14T05:59:41.966">
    <pc:sldMkLst xmlns:pc="http://schemas.microsoft.com/office/powerpoint/2013/main/command">
      <pc:docMk/>
      <pc:sldMk cId="1714395451" sldId="273"/>
    </pc:sldMkLst>
    <p188:txBody>
      <a:bodyPr/>
      <a:lstStyle/>
      <a:p>
        <a:r>
          <a:rPr lang="de-DE"/>
          <a:t>Ich finde sehr gut, dass es so viele visualisierende Bilder gibt.</a:t>
        </a:r>
      </a:p>
    </p188:txBody>
  </p188:cm>
</p188:cmLst>
</file>

<file path=ppt/comments/modernComment_117_C4BFD92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125821D-6DAC-4CAC-846D-71F540F3BB74}" authorId="{685C5353-D6B6-4F32-A6FB-7D0A3485BA1D}" created="2022-06-14T05:50:52.99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00907301" sldId="279"/>
      <ac:grpSpMk id="47" creationId="{00000000-0000-0000-0000-000000000000}"/>
    </ac:deMkLst>
    <p188:txBody>
      <a:bodyPr/>
      <a:lstStyle/>
      <a:p>
        <a:r>
          <a:rPr lang="de-DE"/>
          <a:t>Schöner wäre die Bildchen ein wenig tiefer zu setzen.</a:t>
        </a:r>
      </a:p>
    </p188:txBody>
  </p188:cm>
  <p188:cm id="{844BB724-A1B6-4FF3-A6E0-16CB8C41D81C}" authorId="{685C5353-D6B6-4F32-A6FB-7D0A3485BA1D}" created="2022-06-14T05:51:55.4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300907301" sldId="279"/>
      <ac:spMk id="61" creationId="{6E686255-0173-B46C-3EEA-DC522EB33EFE}"/>
    </ac:deMkLst>
    <p188:txBody>
      <a:bodyPr/>
      <a:lstStyle/>
      <a:p>
        <a:r>
          <a:rPr lang="de-DE"/>
          <a:t>Schöner ist immer wenn der Text der zusammengehört in derselben Zeile ist. Zum Beispiel "biotechn experiment"</a:t>
        </a:r>
      </a:p>
    </p188:txBody>
  </p188:cm>
</p188:cmLst>
</file>

<file path=ppt/comments/modernComment_12C_87E6275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31031D4-924A-4BB3-BCCA-248CF166D9C9}" authorId="{685C5353-D6B6-4F32-A6FB-7D0A3485BA1D}" created="2022-06-14T05:42:15.356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280007509" sldId="300"/>
      <ac:spMk id="15" creationId="{86286B42-5513-433D-85E8-EF0E2BD8F302}"/>
    </ac:deMkLst>
    <p188:txBody>
      <a:bodyPr/>
      <a:lstStyle/>
      <a:p>
        <a:r>
          <a:rPr lang="de-DE"/>
          <a:t>Ich würde die Aufzählungspunkte etwas einrücken. Und Du solltest auf jeder Folie ungefähr den gleichen Abstand haben und der sollte kleiner sein als hier.</a:t>
        </a:r>
      </a:p>
    </p188:txBody>
  </p188:cm>
</p188:cmLst>
</file>

<file path=ppt/comments/modernComment_12F_432036E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EE767DB-B0CC-4B8B-BAB5-F2A1F553FBDC}" authorId="{685C5353-D6B6-4F32-A6FB-7D0A3485BA1D}" created="2022-06-14T05:56:12.39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6184677" sldId="303"/>
      <ac:spMk id="22" creationId="{750F5D4A-CFA8-4D86-8717-DF3DA505C65E}"/>
    </ac:deMkLst>
    <p188:txBody>
      <a:bodyPr/>
      <a:lstStyle/>
      <a:p>
        <a:r>
          <a:rPr lang="de-DE"/>
          <a:t>Aufzählungszeichen .. Abstand ..</a:t>
        </a:r>
      </a:p>
    </p188:txBody>
  </p188:cm>
  <p188:cm id="{A5F87ACF-5D59-4C3F-ACCB-5E9F95EBBF50}" authorId="{685C5353-D6B6-4F32-A6FB-7D0A3485BA1D}" created="2022-06-14T05:57:41.6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126184677" sldId="303"/>
      <ac:spMk id="17" creationId="{3C8782CE-A488-4213-B8F1-EBD1BB240579}"/>
    </ac:deMkLst>
    <p188:txBody>
      <a:bodyPr/>
      <a:lstStyle/>
      <a:p>
        <a:r>
          <a:rPr lang="de-DE"/>
          <a:t>Ich würde hier vielleicht einen anderen Zeilenabstand nehmen. Und wird Temperature groß geschrieben?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B0D8D-7B10-4F2C-9372-58A222DB8360}" type="datetimeFigureOut">
              <a:rPr lang="en-US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ED70DC-AB4F-4372-918F-19AA87D868DE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102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itchFamily="2" charset="2"/>
              <a:buChar char="•"/>
            </a:pPr>
            <a:r>
              <a:rPr lang="en-US">
                <a:latin typeface="Akkurat Light Office"/>
                <a:cs typeface="Calibri"/>
              </a:rPr>
              <a:t>Experts needed for Life Science &amp; Biotechnology, Engineering &amp; Data Science.</a:t>
            </a:r>
          </a:p>
          <a:p>
            <a:pPr marL="342900" indent="-342900">
              <a:buFont typeface="Arial" pitchFamily="2" charset="2"/>
              <a:buChar char="•"/>
            </a:pPr>
            <a:r>
              <a:rPr lang="en-US">
                <a:latin typeface="Akkurat Light Office"/>
                <a:cs typeface="Calibri"/>
              </a:rPr>
              <a:t>The required skills are trained in separate domains – e.g. Life and Data Science.</a:t>
            </a:r>
            <a:endParaRPr lang="en-US">
              <a:latin typeface="+mn-lt"/>
            </a:endParaRPr>
          </a:p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ED70DC-AB4F-4372-918F-19AA87D868D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17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/>
          <p:cNvSpPr>
            <a:spLocks noChangeShapeType="1"/>
          </p:cNvSpPr>
          <p:nvPr/>
        </p:nvSpPr>
        <p:spPr bwMode="auto">
          <a:xfrm>
            <a:off x="168000" y="6372000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17799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34435" y="4584008"/>
            <a:ext cx="11523133" cy="955675"/>
          </a:xfrm>
          <a:ln w="9525"/>
        </p:spPr>
        <p:txBody>
          <a:bodyPr/>
          <a:lstStyle>
            <a:lvl1pPr algn="ctr">
              <a:defRPr sz="280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endParaRPr lang="en-US" noProof="0"/>
          </a:p>
        </p:txBody>
      </p:sp>
      <p:sp>
        <p:nvSpPr>
          <p:cNvPr id="32" name="Textplatzhalt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4307755" y="5608800"/>
            <a:ext cx="3552000" cy="338400"/>
          </a:xfrm>
        </p:spPr>
        <p:txBody>
          <a:bodyPr/>
          <a:lstStyle>
            <a:lvl1pPr algn="ctr">
              <a:defRPr sz="1600" b="1" baseline="0"/>
            </a:lvl1pPr>
          </a:lstStyle>
          <a:p>
            <a:pPr lvl="0"/>
            <a:r>
              <a:rPr lang="de-DE"/>
              <a:t>Name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172" y="90711"/>
            <a:ext cx="7153656" cy="6339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2" y="132396"/>
            <a:ext cx="10965084" cy="807885"/>
          </a:xfrm>
        </p:spPr>
        <p:txBody>
          <a:bodyPr/>
          <a:lstStyle>
            <a:lvl1pPr>
              <a:defRPr sz="2800">
                <a:solidFill>
                  <a:srgbClr val="0064A8"/>
                </a:solidFill>
              </a:defRPr>
            </a:lvl1pPr>
          </a:lstStyle>
          <a:p>
            <a:r>
              <a:rPr lang="en-US" noProof="0" err="1"/>
              <a:t>Titelmasterformat</a:t>
            </a:r>
            <a:r>
              <a:rPr lang="de-DE"/>
              <a:t>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0" indent="0">
              <a:buNone/>
              <a:defRPr sz="2400" b="0" baseline="0"/>
            </a:lvl1pPr>
            <a:lvl2pPr>
              <a:buFont typeface="Wingdings" pitchFamily="2" charset="2"/>
              <a:buChar char="§"/>
              <a:defRPr sz="2400" b="0" baseline="0">
                <a:latin typeface="Calibri" pitchFamily="34" charset="0"/>
                <a:cs typeface="Calibri" pitchFamily="34" charset="0"/>
              </a:defRPr>
            </a:lvl2pPr>
            <a:lvl3pPr>
              <a:buFont typeface="Symbol" pitchFamily="18" charset="2"/>
              <a:buChar char="-"/>
              <a:defRPr sz="2400" b="0">
                <a:latin typeface="Calibri" pitchFamily="34" charset="0"/>
                <a:cs typeface="Calibri" pitchFamily="34" charset="0"/>
              </a:defRPr>
            </a:lvl3pPr>
            <a:lvl4pPr>
              <a:buClr>
                <a:srgbClr val="0064A8"/>
              </a:buClr>
              <a:defRPr sz="2400">
                <a:latin typeface="Calibri" pitchFamily="34" charset="0"/>
                <a:cs typeface="Calibri" pitchFamily="34" charset="0"/>
              </a:defRPr>
            </a:lvl4pPr>
            <a:lvl5pPr>
              <a:defRPr sz="20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err="1"/>
              <a:t>Textmasterformate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Ab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68000" y="849313"/>
            <a:ext cx="11856000" cy="0"/>
          </a:xfrm>
          <a:prstGeom prst="line">
            <a:avLst/>
          </a:prstGeom>
          <a:noFill/>
          <a:ln w="28575">
            <a:solidFill>
              <a:srgbClr val="0064A8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 userDrawn="1"/>
        </p:nvSpPr>
        <p:spPr bwMode="auto">
          <a:xfrm>
            <a:off x="2255401" y="1367159"/>
            <a:ext cx="7670400" cy="4320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de-DE" sz="20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ctrTitle" sz="quarter" hasCustomPrompt="1"/>
          </p:nvPr>
        </p:nvSpPr>
        <p:spPr>
          <a:xfrm>
            <a:off x="520824" y="1003174"/>
            <a:ext cx="11263225" cy="5264461"/>
          </a:xfrm>
          <a:ln w="9525"/>
        </p:spPr>
        <p:txBody>
          <a:bodyPr anchor="t" anchorCtr="0"/>
          <a:lstStyle>
            <a:lvl1pPr algn="ctr">
              <a:defRPr sz="2800" baseline="0">
                <a:solidFill>
                  <a:srgbClr val="000000"/>
                </a:solidFill>
                <a:latin typeface="Calibri" pitchFamily="34" charset="0"/>
                <a:ea typeface="Calibri" pitchFamily="34" charset="0"/>
                <a:cs typeface="Calibri" pitchFamily="34" charset="0"/>
              </a:defRPr>
            </a:lvl1pPr>
          </a:lstStyle>
          <a:p>
            <a:r>
              <a:rPr lang="en-US" noProof="0"/>
              <a:t>Thank you for your attention</a:t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/>
            </a:r>
            <a:br>
              <a:rPr lang="en-US" noProof="0"/>
            </a:br>
            <a:r>
              <a:rPr lang="en-US" noProof="0"/>
              <a:t>Any Questions?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608" y="110964"/>
            <a:ext cx="7153656" cy="633984"/>
          </a:xfrm>
          <a:prstGeom prst="rect">
            <a:avLst/>
          </a:prstGeom>
        </p:spPr>
      </p:pic>
      <p:sp>
        <p:nvSpPr>
          <p:cNvPr id="2" name="Fußzeilenplatzhalt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442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81075"/>
            <a:ext cx="10972800" cy="52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Textmasterformate</a:t>
            </a:r>
            <a:r>
              <a:rPr lang="en-US"/>
              <a:t> </a:t>
            </a:r>
            <a:r>
              <a:rPr lang="en-US" err="1"/>
              <a:t>durch</a:t>
            </a:r>
            <a:r>
              <a:rPr lang="en-US"/>
              <a:t> </a:t>
            </a:r>
            <a:r>
              <a:rPr lang="en-US" err="1"/>
              <a:t>Klicken</a:t>
            </a:r>
            <a:r>
              <a:rPr lang="en-US"/>
              <a:t> </a:t>
            </a:r>
            <a:r>
              <a:rPr lang="en-US" err="1"/>
              <a:t>bearbeiten</a:t>
            </a:r>
            <a:endParaRPr lang="en-US"/>
          </a:p>
          <a:p>
            <a:pPr lvl="1"/>
            <a:r>
              <a:rPr lang="en-US" err="1"/>
              <a:t>Zweite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2"/>
            <a:r>
              <a:rPr lang="en-US" err="1"/>
              <a:t>Dritte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  <a:p>
            <a:pPr lvl="3"/>
            <a:r>
              <a:rPr lang="en-US" err="1"/>
              <a:t>Vierte</a:t>
            </a:r>
            <a:r>
              <a:rPr lang="en-US"/>
              <a:t> </a:t>
            </a:r>
            <a:r>
              <a:rPr lang="en-US" err="1"/>
              <a:t>Ebene</a:t>
            </a:r>
            <a:endParaRPr lang="en-US"/>
          </a:p>
        </p:txBody>
      </p:sp>
      <p:sp>
        <p:nvSpPr>
          <p:cNvPr id="1034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09602" y="132396"/>
            <a:ext cx="8269817" cy="807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err="1"/>
              <a:t>Titel</a:t>
            </a: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60385" y="6405276"/>
            <a:ext cx="252028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1000" b="1" dirty="0" smtClean="0">
                <a:solidFill>
                  <a:srgbClr val="0967B1"/>
                </a:solidFill>
              </a:defRPr>
            </a:lvl1pPr>
          </a:lstStyle>
          <a:p>
            <a:pPr>
              <a:defRPr/>
            </a:pPr>
            <a:r>
              <a:rPr lang="en-US"/>
              <a:t>Kurztitle</a:t>
            </a:r>
            <a:endParaRPr lang="en-US" sz="1400" i="1">
              <a:latin typeface="Arial Narrow" pitchFamily="1" charset="0"/>
            </a:endParaRPr>
          </a:p>
          <a:p>
            <a:pPr>
              <a:defRPr/>
            </a:pPr>
            <a:r>
              <a:rPr lang="en-US">
                <a:solidFill>
                  <a:schemeClr val="tx1"/>
                </a:solidFill>
              </a:rPr>
              <a:t>Name | RWTH | </a:t>
            </a:r>
            <a:r>
              <a:rPr lang="en-US" b="0">
                <a:solidFill>
                  <a:schemeClr val="tx1"/>
                </a:solidFill>
              </a:rPr>
              <a:t>03.11.2014</a:t>
            </a:r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17976"/>
            <a:ext cx="457200" cy="381000"/>
          </a:xfrm>
          <a:prstGeom prst="rect">
            <a:avLst/>
          </a:prstGeom>
          <a:solidFill>
            <a:srgbClr val="00549F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‹#›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1" name="Grafik 7"/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49" b="12840"/>
          <a:stretch/>
        </p:blipFill>
        <p:spPr>
          <a:xfrm>
            <a:off x="9606390" y="6428325"/>
            <a:ext cx="2520280" cy="41692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rgbClr val="0064A8"/>
          </a:solidFill>
          <a:latin typeface="Calibri" pitchFamily="34" charset="0"/>
          <a:ea typeface="+mj-ea"/>
          <a:cs typeface="Calibri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Calibri" pitchFamily="34" charset="0"/>
          <a:cs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chemeClr val="bg2"/>
          </a:solidFill>
          <a:latin typeface="Akkurat Light Office" pitchFamily="50" charset="0"/>
          <a:cs typeface="Arial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SzPct val="130000"/>
        <a:buFont typeface="Wingdings" pitchFamily="2" charset="2"/>
        <a:defRPr sz="200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Wingdings" pitchFamily="2" charset="2"/>
        <a:buChar char="§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Calibri" pitchFamily="34" charset="0"/>
        <a:buChar char="–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64A8"/>
        </a:buClr>
        <a:buFont typeface="Arial" pitchFamily="34" charset="0"/>
        <a:buChar char="•"/>
        <a:defRPr sz="2000">
          <a:solidFill>
            <a:schemeClr val="tx1"/>
          </a:solidFill>
          <a:latin typeface="Calibri" pitchFamily="34" charset="0"/>
          <a:cs typeface="Calibri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Arial" charset="0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18/10/relationships/comments" Target="../comments/modernComment_111_662F993B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1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18/10/relationships/comments" Target="../comments/modernComment_12C_87E62755.xml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7.png"/><Relationship Id="rId10" Type="http://schemas.microsoft.com/office/2018/10/relationships/comments" Target="../comments/modernComment_117_C4BFD925.xml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18/10/relationships/comments" Target="../comments/modernComment_12F_432036E5.xml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>
          <a:xfrm>
            <a:off x="322188" y="1268760"/>
            <a:ext cx="11523133" cy="955675"/>
          </a:xfrm>
        </p:spPr>
        <p:txBody>
          <a:bodyPr/>
          <a:lstStyle/>
          <a:p>
            <a:r>
              <a:rPr lang="de-DE" sz="3200" smtClean="0">
                <a:latin typeface="Calibri"/>
                <a:cs typeface="Calibri"/>
              </a:rPr>
              <a:t>Computational Biotechnologie and Data Science</a:t>
            </a:r>
            <a:endParaRPr lang="en-US" dirty="0" err="1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483514" y="5338770"/>
            <a:ext cx="5200483" cy="1060560"/>
          </a:xfrm>
        </p:spPr>
        <p:txBody>
          <a:bodyPr/>
          <a:lstStyle/>
          <a:p>
            <a:r>
              <a:rPr lang="en-GB" sz="2000" smtClean="0">
                <a:latin typeface="Calibri"/>
                <a:cs typeface="Calibri"/>
              </a:rPr>
              <a:t>BioLabSim Consortium</a:t>
            </a:r>
            <a:endParaRPr lang="nl-NL" sz="2000" dirty="0"/>
          </a:p>
          <a:p>
            <a:r>
              <a:rPr lang="nl-NL" sz="2000" b="0" smtClean="0">
                <a:latin typeface="Calibri"/>
                <a:cs typeface="Calibri"/>
              </a:rPr>
              <a:t>iAMB-RWTH, BPT-WHS, HSRW</a:t>
            </a:r>
            <a:endParaRPr lang="nl-NL" sz="2000" b="0" dirty="0">
              <a:latin typeface="Calibri"/>
              <a:cs typeface="Calibri"/>
            </a:endParaRPr>
          </a:p>
        </p:txBody>
      </p:sp>
      <p:sp>
        <p:nvSpPr>
          <p:cNvPr id="11" name="Textfeld 9"/>
          <p:cNvSpPr txBox="1"/>
          <p:nvPr/>
        </p:nvSpPr>
        <p:spPr>
          <a:xfrm>
            <a:off x="10011435" y="6451800"/>
            <a:ext cx="1990725" cy="307777"/>
          </a:xfrm>
          <a:prstGeom prst="rect">
            <a:avLst/>
          </a:prstGeom>
          <a:noFill/>
        </p:spPr>
        <p:txBody>
          <a:bodyPr lIns="91440" tIns="45720" rIns="91440" bIns="45720" anchor="t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de-DE" sz="1400" b="1" dirty="0">
                <a:solidFill>
                  <a:srgbClr val="A6A7AC"/>
                </a:solidFill>
                <a:latin typeface="Calibri"/>
                <a:cs typeface="Calibri"/>
              </a:rPr>
              <a:t>02.06.2022</a:t>
            </a:r>
            <a:endParaRPr lang="en-US" sz="1400" b="1" dirty="0">
              <a:solidFill>
                <a:srgbClr val="A6A7AC"/>
              </a:solidFill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5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FEDA3C2-EDAB-4CF7-8937-0C21CC00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925" y="3019602"/>
            <a:ext cx="2743200" cy="1524000"/>
          </a:xfrm>
          <a:prstGeom prst="rect">
            <a:avLst/>
          </a:prstGeom>
        </p:spPr>
      </p:pic>
      <p:pic>
        <p:nvPicPr>
          <p:cNvPr id="6" name="Picture 8" descr="Icon&#10;&#10;Description automatically generated">
            <a:extLst>
              <a:ext uri="{FF2B5EF4-FFF2-40B4-BE49-F238E27FC236}">
                <a16:creationId xmlns:a16="http://schemas.microsoft.com/office/drawing/2014/main" id="{6EF4F161-36F3-4929-A2AD-5E2B7182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6282" y="3472428"/>
            <a:ext cx="2743200" cy="709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39545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4"/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516-9238-4B20-A50D-2CBBE0AE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RecExpSim</a:t>
            </a:r>
            <a:r>
              <a:rPr lang="en-US">
                <a:latin typeface="Calibri"/>
                <a:cs typeface="Calibri"/>
              </a:rPr>
              <a:t>: Training Evaluation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BE9-0B4F-455C-A376-33DBF327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10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029" y="1019643"/>
            <a:ext cx="1362075" cy="1362075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3C8782CE-A488-4213-B8F1-EBD1BB240579}"/>
              </a:ext>
            </a:extLst>
          </p:cNvPr>
          <p:cNvSpPr txBox="1">
            <a:spLocks/>
          </p:cNvSpPr>
          <p:nvPr/>
        </p:nvSpPr>
        <p:spPr bwMode="auto">
          <a:xfrm>
            <a:off x="523168" y="2378951"/>
            <a:ext cx="1919086" cy="115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 dirty="0">
                <a:latin typeface="Akkurat Light Office"/>
                <a:cs typeface="Calibri"/>
              </a:rPr>
              <a:t>Seminars in 6 different lectures</a:t>
            </a:r>
            <a:endParaRPr lang="en-US" dirty="0"/>
          </a:p>
        </p:txBody>
      </p:sp>
      <p:pic>
        <p:nvPicPr>
          <p:cNvPr id="19" name="Picture 1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E9A47EBB-D636-4611-BD6A-6CF32643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717" y="1345006"/>
            <a:ext cx="918389" cy="1019253"/>
          </a:xfrm>
          <a:prstGeom prst="rect">
            <a:avLst/>
          </a:prstGeom>
        </p:spPr>
      </p:pic>
      <p:sp>
        <p:nvSpPr>
          <p:cNvPr id="20" name="Content Placeholder 10">
            <a:extLst>
              <a:ext uri="{FF2B5EF4-FFF2-40B4-BE49-F238E27FC236}">
                <a16:creationId xmlns:a16="http://schemas.microsoft.com/office/drawing/2014/main" id="{4567D9A4-0CFE-4EB3-9C42-67BA90D96EA0}"/>
              </a:ext>
            </a:extLst>
          </p:cNvPr>
          <p:cNvSpPr txBox="1">
            <a:spLocks/>
          </p:cNvSpPr>
          <p:nvPr/>
        </p:nvSpPr>
        <p:spPr bwMode="auto">
          <a:xfrm>
            <a:off x="2876428" y="2387811"/>
            <a:ext cx="2096295" cy="1141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 dirty="0">
                <a:latin typeface="Akkurat Light Office"/>
                <a:cs typeface="Calibri"/>
              </a:rPr>
              <a:t>~70 Master Students in Biotechnology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5049079" y="863250"/>
            <a:ext cx="7142921" cy="2727266"/>
            <a:chOff x="5049079" y="863250"/>
            <a:chExt cx="7142921" cy="2727266"/>
          </a:xfrm>
        </p:grpSpPr>
        <p:pic>
          <p:nvPicPr>
            <p:cNvPr id="16" name="Picture 16" descr="Icon&#10;&#10;Description automatically generated">
              <a:extLst>
                <a:ext uri="{FF2B5EF4-FFF2-40B4-BE49-F238E27FC236}">
                  <a16:creationId xmlns:a16="http://schemas.microsoft.com/office/drawing/2014/main" id="{3043294F-0F2A-4AC7-A4D3-76F504895A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53875" y="1282821"/>
              <a:ext cx="1129488" cy="918831"/>
            </a:xfrm>
            <a:prstGeom prst="rect">
              <a:avLst/>
            </a:prstGeom>
          </p:spPr>
        </p:pic>
        <p:pic>
          <p:nvPicPr>
            <p:cNvPr id="17" name="Picture 17" descr="Icon&#10;&#10;Description automatically generated">
              <a:extLst>
                <a:ext uri="{FF2B5EF4-FFF2-40B4-BE49-F238E27FC236}">
                  <a16:creationId xmlns:a16="http://schemas.microsoft.com/office/drawing/2014/main" id="{3F0426B0-C9FC-453F-9D2F-1E95B7AD7C7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305090" y="1250174"/>
              <a:ext cx="1156069" cy="1138348"/>
            </a:xfrm>
            <a:prstGeom prst="rect">
              <a:avLst/>
            </a:prstGeom>
          </p:spPr>
        </p:pic>
        <p:pic>
          <p:nvPicPr>
            <p:cNvPr id="22" name="Picture 12">
              <a:extLst>
                <a:ext uri="{FF2B5EF4-FFF2-40B4-BE49-F238E27FC236}">
                  <a16:creationId xmlns:a16="http://schemas.microsoft.com/office/drawing/2014/main" id="{FCF3547A-E4E9-45F3-92EB-4918F658328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024467" y="863250"/>
              <a:ext cx="1207071" cy="1446053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9C69D01F-907F-4DF9-A26B-EBF6C75BAB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784032" y="1214282"/>
              <a:ext cx="769843" cy="957377"/>
            </a:xfrm>
            <a:prstGeom prst="rect">
              <a:avLst/>
            </a:prstGeom>
          </p:spPr>
        </p:pic>
        <p:sp>
          <p:nvSpPr>
            <p:cNvPr id="18" name="Content Placeholder 10">
              <a:extLst>
                <a:ext uri="{FF2B5EF4-FFF2-40B4-BE49-F238E27FC236}">
                  <a16:creationId xmlns:a16="http://schemas.microsoft.com/office/drawing/2014/main" id="{4567D9A4-0CFE-4EB3-9C42-67BA90D96E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5049079" y="2408704"/>
              <a:ext cx="3413577" cy="114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latin typeface="Akkurat Light Office"/>
                  <a:cs typeface="Calibri"/>
                </a:rPr>
                <a:t>&gt;60% Participants low coding experience</a:t>
              </a:r>
              <a:endParaRPr lang="en-US"/>
            </a:p>
          </p:txBody>
        </p:sp>
        <p:sp>
          <p:nvSpPr>
            <p:cNvPr id="21" name="Content Placeholder 10">
              <a:extLst>
                <a:ext uri="{FF2B5EF4-FFF2-40B4-BE49-F238E27FC236}">
                  <a16:creationId xmlns:a16="http://schemas.microsoft.com/office/drawing/2014/main" id="{4567D9A4-0CFE-4EB3-9C42-67BA90D96EA0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8770768" y="2448856"/>
              <a:ext cx="3421232" cy="11416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latin typeface="Akkurat Light Office"/>
                  <a:cs typeface="Calibri"/>
                </a:rPr>
                <a:t>&gt;80% Participants fully enjoyed learning with</a:t>
              </a:r>
            </a:p>
            <a:p>
              <a:r>
                <a:rPr lang="en-US" b="1" kern="0" err="1">
                  <a:latin typeface="Akkurat Light Office"/>
                  <a:cs typeface="Calibri"/>
                </a:rPr>
                <a:t>RecExpSim</a:t>
              </a:r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5795" y="3921483"/>
            <a:ext cx="11162192" cy="2922601"/>
            <a:chOff x="205795" y="3921483"/>
            <a:chExt cx="11162192" cy="2922601"/>
          </a:xfrm>
        </p:grpSpPr>
        <p:sp>
          <p:nvSpPr>
            <p:cNvPr id="6" name="Rounded Rectangular Callout 5"/>
            <p:cNvSpPr/>
            <p:nvPr/>
          </p:nvSpPr>
          <p:spPr bwMode="auto">
            <a:xfrm>
              <a:off x="7302882" y="4596921"/>
              <a:ext cx="4065105" cy="1378999"/>
            </a:xfrm>
            <a:prstGeom prst="wedgeRoundRectCallout">
              <a:avLst>
                <a:gd name="adj1" fmla="val -68050"/>
                <a:gd name="adj2" fmla="val -2849"/>
                <a:gd name="adj3" fmla="val 16667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I have Python</a:t>
              </a:r>
              <a:r>
                <a:rPr kumimoji="0" lang="de-DE" sz="2000" b="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 and Jupyter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de-DE" sz="2000" baseline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experience.</a:t>
              </a: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 The seminar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 baseline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was</a:t>
              </a:r>
              <a:r>
                <a:rPr kumimoji="0" lang="de-DE" sz="2000" b="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 enjoyable and I</a:t>
              </a:r>
            </a:p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2000" b="0" i="0" u="none" strike="noStrike" cap="none" normalizeH="0">
                  <a:ln>
                    <a:noFill/>
                  </a:ln>
                  <a:solidFill>
                    <a:schemeClr val="bg1"/>
                  </a:solidFill>
                  <a:effectLst/>
                  <a:latin typeface="Akkurat Office" pitchFamily="50" charset="0"/>
                  <a:cs typeface="Arial" charset="0"/>
                </a:rPr>
                <a:t>learnt </a:t>
              </a:r>
              <a:r>
                <a:rPr lang="de-DE" sz="2000" baseline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new</a:t>
              </a: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 stuff.</a:t>
              </a: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  <p:sp>
          <p:nvSpPr>
            <p:cNvPr id="7" name="Content Placeholder 10">
              <a:extLst>
                <a:ext uri="{FF2B5EF4-FFF2-40B4-BE49-F238E27FC236}">
                  <a16:creationId xmlns:a16="http://schemas.microsoft.com/office/drawing/2014/main" id="{3C8782CE-A488-4213-B8F1-EBD1BB240579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26074" y="3921483"/>
              <a:ext cx="2809832" cy="6681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latin typeface="Akkurat Light Office"/>
                  <a:cs typeface="Calibri"/>
                </a:rPr>
                <a:t>Student Quotes:</a:t>
              </a: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80035" y="5482009"/>
              <a:ext cx="1362075" cy="1362075"/>
            </a:xfrm>
            <a:prstGeom prst="rect">
              <a:avLst/>
            </a:prstGeom>
          </p:spPr>
        </p:pic>
        <p:sp>
          <p:nvSpPr>
            <p:cNvPr id="9" name="Rounded Rectangular Callout 8"/>
            <p:cNvSpPr/>
            <p:nvPr/>
          </p:nvSpPr>
          <p:spPr bwMode="auto">
            <a:xfrm>
              <a:off x="205795" y="4386035"/>
              <a:ext cx="4651448" cy="1797903"/>
            </a:xfrm>
            <a:prstGeom prst="wedgeRoundRectCallout">
              <a:avLst>
                <a:gd name="adj1" fmla="val 64852"/>
                <a:gd name="adj2" fmla="val -1627"/>
                <a:gd name="adj3" fmla="val 16667"/>
              </a:avLst>
            </a:prstGeom>
            <a:solidFill>
              <a:schemeClr val="accent2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 am a beginner of computers,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and I was really afraid of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the seminar!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But now I am relieved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that I managed it well.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37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Summary</a:t>
            </a:r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11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3D4395D-6002-406E-90AF-ABE9011B624C}"/>
              </a:ext>
            </a:extLst>
          </p:cNvPr>
          <p:cNvGrpSpPr/>
          <p:nvPr/>
        </p:nvGrpSpPr>
        <p:grpSpPr>
          <a:xfrm>
            <a:off x="369445" y="3948283"/>
            <a:ext cx="11390327" cy="983589"/>
            <a:chOff x="369445" y="2567158"/>
            <a:chExt cx="11390327" cy="983589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423D3F9-3456-441E-9194-7B0A8CA7B4F0}"/>
                </a:ext>
              </a:extLst>
            </p:cNvPr>
            <p:cNvGrpSpPr/>
            <p:nvPr/>
          </p:nvGrpSpPr>
          <p:grpSpPr>
            <a:xfrm>
              <a:off x="6548654" y="2567158"/>
              <a:ext cx="5211118" cy="868143"/>
              <a:chOff x="6548654" y="2567158"/>
              <a:chExt cx="5211118" cy="868143"/>
            </a:xfrm>
          </p:grpSpPr>
          <p:pic>
            <p:nvPicPr>
              <p:cNvPr id="9" name="Picture 11">
                <a:extLst>
                  <a:ext uri="{FF2B5EF4-FFF2-40B4-BE49-F238E27FC236}">
                    <a16:creationId xmlns:a16="http://schemas.microsoft.com/office/drawing/2014/main" id="{03317CF0-217B-4571-BDEF-59AF8F8339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548654" y="2652562"/>
                <a:ext cx="960845" cy="592099"/>
              </a:xfrm>
              <a:prstGeom prst="rect">
                <a:avLst/>
              </a:prstGeom>
            </p:spPr>
          </p:pic>
          <p:sp>
            <p:nvSpPr>
              <p:cNvPr id="16" name="Content Placeholder 10">
                <a:extLst>
                  <a:ext uri="{FF2B5EF4-FFF2-40B4-BE49-F238E27FC236}">
                    <a16:creationId xmlns:a16="http://schemas.microsoft.com/office/drawing/2014/main" id="{3FA2F4DE-6592-4723-A049-987FDAE3390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7641032" y="2567158"/>
                <a:ext cx="4118740" cy="868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SzPct val="130000"/>
                  <a:buFont typeface="Wingdings" pitchFamily="2" charset="2"/>
                  <a:buNone/>
                  <a:defRPr sz="2400" b="0" baseline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Wingdings" pitchFamily="2" charset="2"/>
                  <a:buChar char="§"/>
                  <a:defRPr sz="2400" b="0" baseline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Symbol" pitchFamily="18" charset="2"/>
                  <a:buChar char="-"/>
                  <a:defRPr sz="2400" b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9pPr>
              </a:lstStyle>
              <a:p>
                <a:r>
                  <a:rPr lang="en-US" kern="0" dirty="0">
                    <a:latin typeface="Akkurat Light Office"/>
                    <a:cs typeface="Calibri"/>
                  </a:rPr>
                  <a:t>Remote use: no requirements on hard- and software</a:t>
                </a:r>
                <a:endParaRPr lang="en-US" dirty="0"/>
              </a:p>
              <a:p>
                <a:endParaRPr lang="en-US" kern="0" dirty="0">
                  <a:latin typeface="Akkurat Light Office"/>
                </a:endParaRP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483F9CD-8089-4035-BDB4-4BADFCC2B85A}"/>
                </a:ext>
              </a:extLst>
            </p:cNvPr>
            <p:cNvGrpSpPr/>
            <p:nvPr/>
          </p:nvGrpSpPr>
          <p:grpSpPr>
            <a:xfrm>
              <a:off x="369445" y="2599057"/>
              <a:ext cx="5909765" cy="951690"/>
              <a:chOff x="323541" y="2580696"/>
              <a:chExt cx="5909765" cy="951690"/>
            </a:xfrm>
          </p:grpSpPr>
          <p:pic>
            <p:nvPicPr>
              <p:cNvPr id="19" name="Picture 21">
                <a:extLst>
                  <a:ext uri="{FF2B5EF4-FFF2-40B4-BE49-F238E27FC236}">
                    <a16:creationId xmlns:a16="http://schemas.microsoft.com/office/drawing/2014/main" id="{CEF36172-BBFF-410D-BBC5-1BBFBD628E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3541" y="2580696"/>
                <a:ext cx="960533" cy="951690"/>
              </a:xfrm>
              <a:prstGeom prst="rect">
                <a:avLst/>
              </a:prstGeom>
            </p:spPr>
          </p:pic>
          <p:sp>
            <p:nvSpPr>
              <p:cNvPr id="12" name="Content Placeholder 10">
                <a:extLst>
                  <a:ext uri="{FF2B5EF4-FFF2-40B4-BE49-F238E27FC236}">
                    <a16:creationId xmlns:a16="http://schemas.microsoft.com/office/drawing/2014/main" id="{92E38E95-8396-4459-ACD3-81F73EDE345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98263" y="2624286"/>
                <a:ext cx="4835043" cy="8681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normAutofit fontScale="92500"/>
              </a:bodyPr>
              <a:lstStyle>
                <a:lvl1pPr marL="0" indent="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SzPct val="130000"/>
                  <a:buFont typeface="Wingdings" pitchFamily="2" charset="2"/>
                  <a:buNone/>
                  <a:defRPr sz="2400" b="0" baseline="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Calibri" pitchFamily="34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Wingdings" pitchFamily="2" charset="2"/>
                  <a:buChar char="§"/>
                  <a:defRPr sz="2400" b="0" baseline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Symbol" pitchFamily="18" charset="2"/>
                  <a:buChar char="-"/>
                  <a:defRPr sz="2400" b="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64A8"/>
                  </a:buClr>
                  <a:buFont typeface="Arial" pitchFamily="34" charset="0"/>
                  <a:buChar char="•"/>
                  <a:defRPr sz="24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Calibri" pitchFamily="34" charset="0"/>
                    <a:cs typeface="Calibri" pitchFamily="34" charset="0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Arial" charset="0"/>
                    <a:cs typeface="+mn-cs"/>
                  </a:defRPr>
                </a:lvl9pPr>
              </a:lstStyle>
              <a:p>
                <a:r>
                  <a:rPr lang="en-US" kern="0" dirty="0">
                    <a:latin typeface="Akkurat Light Office"/>
                    <a:cs typeface="Calibri"/>
                  </a:rPr>
                  <a:t>Independent access: group learning or self-learning strategies possible</a:t>
                </a:r>
                <a:endParaRPr lang="en-US" dirty="0"/>
              </a:p>
              <a:p>
                <a:endParaRPr lang="en-US" kern="0" dirty="0">
                  <a:latin typeface="Akkurat Light Office"/>
                </a:endParaRPr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03437EF-460D-4CDE-8D70-937DB25BAB38}"/>
              </a:ext>
            </a:extLst>
          </p:cNvPr>
          <p:cNvGrpSpPr/>
          <p:nvPr/>
        </p:nvGrpSpPr>
        <p:grpSpPr>
          <a:xfrm>
            <a:off x="369434" y="1735940"/>
            <a:ext cx="1342159" cy="767323"/>
            <a:chOff x="49553" y="621402"/>
            <a:chExt cx="1093867" cy="630334"/>
          </a:xfrm>
        </p:grpSpPr>
        <p:pic>
          <p:nvPicPr>
            <p:cNvPr id="8" name="Picture 7" descr="Background pattern&#10;&#10;Description automatically generated">
              <a:extLst>
                <a:ext uri="{FF2B5EF4-FFF2-40B4-BE49-F238E27FC236}">
                  <a16:creationId xmlns:a16="http://schemas.microsoft.com/office/drawing/2014/main" id="{63CB8C3F-A6B4-47A9-9E01-E335F1E93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553" y="621402"/>
              <a:ext cx="401402" cy="63010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F39E00D-3B8A-4009-8CF3-A213EF5165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9885" y="647370"/>
              <a:ext cx="463535" cy="604366"/>
            </a:xfrm>
            <a:prstGeom prst="rect">
              <a:avLst/>
            </a:prstGeom>
          </p:spPr>
        </p:pic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279ADC60-910B-4866-8A33-BABCB4D40DAA}"/>
                </a:ext>
              </a:extLst>
            </p:cNvPr>
            <p:cNvSpPr/>
            <p:nvPr/>
          </p:nvSpPr>
          <p:spPr bwMode="auto">
            <a:xfrm>
              <a:off x="425888" y="881072"/>
              <a:ext cx="253153" cy="128399"/>
            </a:xfrm>
            <a:prstGeom prst="leftRightArrow">
              <a:avLst/>
            </a:prstGeom>
            <a:solidFill>
              <a:srgbClr val="0064A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</p:grpSp>
      <p:sp>
        <p:nvSpPr>
          <p:cNvPr id="22" name="Content Placeholder 10">
            <a:extLst>
              <a:ext uri="{FF2B5EF4-FFF2-40B4-BE49-F238E27FC236}">
                <a16:creationId xmlns:a16="http://schemas.microsoft.com/office/drawing/2014/main" id="{005263BE-93EE-41F1-A046-48480F2E8DB6}"/>
              </a:ext>
            </a:extLst>
          </p:cNvPr>
          <p:cNvSpPr txBox="1">
            <a:spLocks/>
          </p:cNvSpPr>
          <p:nvPr/>
        </p:nvSpPr>
        <p:spPr bwMode="auto">
          <a:xfrm>
            <a:off x="1944754" y="1693297"/>
            <a:ext cx="3870448" cy="8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>
                <a:latin typeface="+mn-lt"/>
              </a:rPr>
              <a:t>Data science training for the life scientist/biotechnologist</a:t>
            </a:r>
            <a:endParaRPr lang="en-US" dirty="0">
              <a:latin typeface="+mn-lt"/>
            </a:endParaRPr>
          </a:p>
        </p:txBody>
      </p:sp>
      <p:pic>
        <p:nvPicPr>
          <p:cNvPr id="24" name="Picture 20" descr="Logo, company name&#10;&#10;Description automatically generated">
            <a:extLst>
              <a:ext uri="{FF2B5EF4-FFF2-40B4-BE49-F238E27FC236}">
                <a16:creationId xmlns:a16="http://schemas.microsoft.com/office/drawing/2014/main" id="{B7A5F557-FEC1-442E-BD16-FCFB72C799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4789" y="1597694"/>
            <a:ext cx="1488694" cy="969252"/>
          </a:xfrm>
          <a:prstGeom prst="rect">
            <a:avLst/>
          </a:prstGeom>
        </p:spPr>
      </p:pic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F2FCDC8E-D0A7-4E81-A131-485EF6E7616B}"/>
              </a:ext>
            </a:extLst>
          </p:cNvPr>
          <p:cNvSpPr txBox="1">
            <a:spLocks/>
          </p:cNvSpPr>
          <p:nvPr/>
        </p:nvSpPr>
        <p:spPr bwMode="auto">
          <a:xfrm>
            <a:off x="8074898" y="1775922"/>
            <a:ext cx="3690650" cy="868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 fontScale="92500"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kern="0" dirty="0">
                <a:latin typeface="+mn-lt"/>
                <a:cs typeface="Calibri"/>
              </a:rPr>
              <a:t>Relevant biotechnology scenarios and realistic data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5180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>
                <a:latin typeface="Calibri"/>
                <a:ea typeface="Calibri"/>
                <a:cs typeface="Calibri"/>
              </a:rPr>
              <a:t>Next Week: GenScaleSim </a:t>
            </a:r>
            <a:r>
              <a:rPr lang="de-DE">
                <a:latin typeface="Calibri"/>
                <a:ea typeface="Calibri"/>
                <a:cs typeface="Calibri"/>
              </a:rPr>
              <a:t>Implementation</a:t>
            </a:r>
            <a:endParaRPr lang="en-US" dirty="0" err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12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286855" y="660803"/>
            <a:ext cx="11287831" cy="169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>
                <a:latin typeface="Akkurat Light Office"/>
                <a:cs typeface="Calibri"/>
              </a:rPr>
              <a:t>Objective: Understanding computer-based strain simulations.</a:t>
            </a:r>
            <a:endParaRPr lang="en-US" sz="1800" kern="0">
              <a:latin typeface="Akkurat Light Offic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cs typeface="Calibri"/>
              </a:rPr>
              <a:t>Simple Python commands.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ea typeface="Calibri"/>
                <a:cs typeface="Calibri"/>
              </a:rPr>
              <a:t>Exploring the modelling software cobrapy.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ea typeface="Calibri"/>
                <a:cs typeface="Calibri"/>
              </a:rPr>
              <a:t>Compartimentalization of metabolites in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kern="0">
                <a:latin typeface="Akkurat Light Office"/>
                <a:ea typeface="Calibri"/>
                <a:cs typeface="Calibri"/>
              </a:rPr>
              <a:t>Simulated yield calculations.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554" y="2499482"/>
            <a:ext cx="5240216" cy="3930162"/>
          </a:xfrm>
          <a:prstGeom prst="rect">
            <a:avLst/>
          </a:prstGeom>
        </p:spPr>
      </p:pic>
      <p:sp>
        <p:nvSpPr>
          <p:cNvPr id="16" name="Content Placeholder 10">
            <a:extLst>
              <a:ext uri="{FF2B5EF4-FFF2-40B4-BE49-F238E27FC236}">
                <a16:creationId xmlns:a16="http://schemas.microsoft.com/office/drawing/2014/main" id="{03DEB36A-9C0C-33D4-15CC-A418A3B96D59}"/>
              </a:ext>
            </a:extLst>
          </p:cNvPr>
          <p:cNvSpPr txBox="1">
            <a:spLocks/>
          </p:cNvSpPr>
          <p:nvPr/>
        </p:nvSpPr>
        <p:spPr bwMode="auto">
          <a:xfrm>
            <a:off x="690554" y="6429644"/>
            <a:ext cx="42118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kern="0" smtClean="0">
                <a:latin typeface="Akkurat Light Office"/>
                <a:cs typeface="Calibri"/>
              </a:rPr>
              <a:t>Organism-specific metabolic model</a:t>
            </a:r>
            <a:endParaRPr lang="en-US" sz="1800" kern="0">
              <a:latin typeface="Akkurat Light Office"/>
              <a:ea typeface="Calibri"/>
              <a:cs typeface="Calibri"/>
            </a:endParaRPr>
          </a:p>
        </p:txBody>
      </p:sp>
      <p:sp>
        <p:nvSpPr>
          <p:cNvPr id="5" name="Right Arrow 4"/>
          <p:cNvSpPr/>
          <p:nvPr/>
        </p:nvSpPr>
        <p:spPr bwMode="auto">
          <a:xfrm>
            <a:off x="6092144" y="4164649"/>
            <a:ext cx="905608" cy="448408"/>
          </a:xfrm>
          <a:prstGeom prst="right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 rot="16200000">
            <a:off x="-1019927" y="4056927"/>
            <a:ext cx="288277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800"/>
              <a:t>https://en.wikipedia.org/wiki/File:Metabolic_Metro_Map.svg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9126" y="3720850"/>
            <a:ext cx="4922516" cy="1784413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9862516" y="3505406"/>
            <a:ext cx="232948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800" smtClean="0"/>
              <a:t>Alter &amp; Ebert, doi: 10.1186/s12859-019-2946-7</a:t>
            </a:r>
            <a:endParaRPr lang="de-DE" sz="800"/>
          </a:p>
        </p:txBody>
      </p:sp>
    </p:spTree>
    <p:extLst>
      <p:ext uri="{BB962C8B-B14F-4D97-AF65-F5344CB8AC3E}">
        <p14:creationId xmlns:p14="http://schemas.microsoft.com/office/powerpoint/2010/main" val="110547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BA954B76-F465-4D56-AFE4-948FEF99A187}"/>
              </a:ext>
            </a:extLst>
          </p:cNvPr>
          <p:cNvSpPr txBox="1"/>
          <p:nvPr/>
        </p:nvSpPr>
        <p:spPr>
          <a:xfrm>
            <a:off x="6343650" y="4675414"/>
            <a:ext cx="5715000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b="1" dirty="0"/>
              <a:t>Funding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>
                <a:ea typeface="+mn-lt"/>
                <a:cs typeface="+mn-lt"/>
              </a:rPr>
              <a:t>ETS488</a:t>
            </a: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data.RWTH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Exzellenz</a:t>
            </a:r>
            <a:r>
              <a:rPr lang="en-GB" dirty="0" err="1"/>
              <a:t>cluster</a:t>
            </a:r>
            <a:r>
              <a:rPr lang="en-GB" dirty="0"/>
              <a:t> </a:t>
            </a:r>
            <a:r>
              <a:rPr lang="en-GB" dirty="0">
                <a:ea typeface="+mn-lt"/>
                <a:cs typeface="+mn-lt"/>
              </a:rPr>
              <a:t>2186: The Fuel Science </a:t>
            </a:r>
            <a:r>
              <a:rPr lang="en-GB" dirty="0" err="1">
                <a:ea typeface="+mn-lt"/>
                <a:cs typeface="+mn-lt"/>
              </a:rPr>
              <a:t>Center</a:t>
            </a:r>
            <a:endParaRPr lang="en-GB" dirty="0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GB" dirty="0" err="1">
                <a:ea typeface="+mn-lt"/>
                <a:cs typeface="+mn-lt"/>
              </a:rPr>
              <a:t>OERContent</a:t>
            </a:r>
            <a:endParaRPr lang="en-GB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26" y="5800317"/>
            <a:ext cx="3952874" cy="1037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1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Motivation: Data Literacy in Biotechnology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2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6893587" y="682798"/>
            <a:ext cx="3870191" cy="5227350"/>
            <a:chOff x="4045084" y="692323"/>
            <a:chExt cx="3870191" cy="5227350"/>
          </a:xfrm>
        </p:grpSpPr>
        <p:sp>
          <p:nvSpPr>
            <p:cNvPr id="14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67958" y="2614260"/>
              <a:ext cx="3399089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Complex Data &amp; </a:t>
              </a:r>
            </a:p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Large Volumes</a:t>
              </a:r>
              <a:endParaRPr lang="en-US" dirty="0"/>
            </a:p>
          </p:txBody>
        </p:sp>
        <p:sp>
          <p:nvSpPr>
            <p:cNvPr id="15" name="Content Placeholder 10">
              <a:extLst>
                <a:ext uri="{FF2B5EF4-FFF2-40B4-BE49-F238E27FC236}">
                  <a16:creationId xmlns:a16="http://schemas.microsoft.com/office/drawing/2014/main" id="{6E686255-0173-B46C-3EEA-DC522EB33E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051772" y="3278950"/>
              <a:ext cx="3863503" cy="26407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kern="0" dirty="0">
                  <a:latin typeface="Akkurat Light Office"/>
                  <a:cs typeface="Calibri"/>
                </a:rPr>
                <a:t>Data analysis requires: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computer science skills,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integration of various data types,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Combination of methods in workflows.</a:t>
              </a:r>
            </a:p>
            <a:p>
              <a:pPr marL="108000" indent="-108000">
                <a:buFont typeface="Arial" panose="020B0604020202020204" pitchFamily="34" charset="0"/>
                <a:buChar char="•"/>
              </a:pPr>
              <a:endParaRPr lang="en-US" sz="1800" kern="0" dirty="0">
                <a:latin typeface="Akkurat Light Office"/>
                <a:cs typeface="Calibri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US" sz="1800" kern="0" dirty="0" smtClean="0">
                  <a:latin typeface="Akkurat Light Office"/>
                  <a:cs typeface="Calibri"/>
                  <a:sym typeface="Wingdings" panose="05000000000000000000" pitchFamily="2" charset="2"/>
                </a:rPr>
                <a:t>Extended </a:t>
              </a: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biology data science </a:t>
              </a:r>
              <a:endParaRPr lang="en-US" sz="1800" kern="0" dirty="0" smtClean="0">
                <a:latin typeface="Akkurat Light Office"/>
                <a:cs typeface="Calibri"/>
                <a:sym typeface="Wingdings" panose="05000000000000000000" pitchFamily="2" charset="2"/>
              </a:endParaRPr>
            </a:p>
            <a:p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 </a:t>
              </a:r>
              <a:r>
                <a:rPr lang="en-US" sz="1800" kern="0" dirty="0" smtClean="0">
                  <a:latin typeface="Akkurat Light Office"/>
                  <a:cs typeface="Calibri"/>
                  <a:sym typeface="Wingdings" panose="05000000000000000000" pitchFamily="2" charset="2"/>
                </a:rPr>
                <a:t>    courses</a:t>
              </a: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.</a:t>
              </a:r>
              <a:endParaRPr lang="en-US" dirty="0"/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5477" y="887978"/>
              <a:ext cx="1004051" cy="1360562"/>
            </a:xfrm>
            <a:prstGeom prst="rect">
              <a:avLst/>
            </a:prstGeom>
          </p:spPr>
        </p:pic>
        <p:sp>
          <p:nvSpPr>
            <p:cNvPr id="23" name="Rectangle 22"/>
            <p:cNvSpPr/>
            <p:nvPr/>
          </p:nvSpPr>
          <p:spPr bwMode="auto">
            <a:xfrm>
              <a:off x="4045084" y="692323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4045084" y="3283123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288507" y="682798"/>
            <a:ext cx="3875729" cy="5188008"/>
            <a:chOff x="42266" y="682798"/>
            <a:chExt cx="3875729" cy="5188008"/>
          </a:xfrm>
        </p:grpSpPr>
        <p:sp>
          <p:nvSpPr>
            <p:cNvPr id="6" name="Rectangle 5"/>
            <p:cNvSpPr/>
            <p:nvPr/>
          </p:nvSpPr>
          <p:spPr bwMode="auto">
            <a:xfrm>
              <a:off x="73159" y="682798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  <p:sp>
          <p:nvSpPr>
            <p:cNvPr id="33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96033" y="2614260"/>
              <a:ext cx="3399089" cy="701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Lab Automation &amp; </a:t>
              </a:r>
            </a:p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High Throughput</a:t>
              </a:r>
              <a:endParaRPr lang="en-US" dirty="0"/>
            </a:p>
          </p:txBody>
        </p:sp>
        <p:sp>
          <p:nvSpPr>
            <p:cNvPr id="34" name="Content Placeholder 10">
              <a:extLst>
                <a:ext uri="{FF2B5EF4-FFF2-40B4-BE49-F238E27FC236}">
                  <a16:creationId xmlns:a16="http://schemas.microsoft.com/office/drawing/2014/main" id="{6E686255-0173-B46C-3EEA-DC522EB33EF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2266" y="3278950"/>
              <a:ext cx="3875729" cy="23637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kern="0" dirty="0">
                  <a:latin typeface="Akkurat Light Office"/>
                  <a:cs typeface="Calibri"/>
                </a:rPr>
                <a:t>Experiments become: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technical demanding,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costly,</a:t>
              </a:r>
            </a:p>
            <a:p>
              <a:pPr marL="180000" indent="-108000">
                <a:buFont typeface="Arial" panose="020B0604020202020204" pitchFamily="34" charset="0"/>
                <a:buChar char="•"/>
              </a:pPr>
              <a:r>
                <a:rPr lang="en-US" sz="1800" kern="0" dirty="0">
                  <a:latin typeface="Akkurat Light Office"/>
                  <a:cs typeface="Calibri"/>
                </a:rPr>
                <a:t>time consuming.</a:t>
              </a:r>
            </a:p>
            <a:p>
              <a:endParaRPr lang="en-US" sz="1800" kern="0" dirty="0">
                <a:latin typeface="Akkurat Light Office"/>
                <a:cs typeface="Calibri"/>
                <a:sym typeface="Wingdings" panose="05000000000000000000" pitchFamily="2" charset="2"/>
              </a:endParaRPr>
            </a:p>
            <a:p>
              <a:endParaRPr lang="en-US" sz="1800" kern="0" dirty="0">
                <a:latin typeface="Akkurat Light Office"/>
                <a:cs typeface="Calibri"/>
                <a:sym typeface="Wingdings" panose="05000000000000000000" pitchFamily="2" charset="2"/>
              </a:endParaRPr>
            </a:p>
            <a:p>
              <a:pPr marL="285750" indent="-285750">
                <a:buFont typeface="Wingdings" panose="05000000000000000000" pitchFamily="2" charset="2"/>
                <a:buChar char="à"/>
              </a:pPr>
              <a:r>
                <a:rPr lang="en-US" sz="1800" kern="0" dirty="0" smtClean="0">
                  <a:latin typeface="Akkurat Light Office"/>
                  <a:cs typeface="Calibri"/>
                  <a:sym typeface="Wingdings" panose="05000000000000000000" pitchFamily="2" charset="2"/>
                </a:rPr>
                <a:t>Hard </a:t>
              </a: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to </a:t>
              </a:r>
              <a:r>
                <a:rPr lang="en-US" sz="1800" kern="0" dirty="0" smtClean="0">
                  <a:latin typeface="Akkurat Light Office"/>
                  <a:cs typeface="Calibri"/>
                  <a:sym typeface="Wingdings" panose="05000000000000000000" pitchFamily="2" charset="2"/>
                </a:rPr>
                <a:t>realize </a:t>
              </a: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in </a:t>
              </a:r>
              <a:r>
                <a:rPr lang="en-US" sz="1800" kern="0" dirty="0" smtClean="0">
                  <a:latin typeface="Akkurat Light Office"/>
                  <a:cs typeface="Calibri"/>
                  <a:sym typeface="Wingdings" panose="05000000000000000000" pitchFamily="2" charset="2"/>
                </a:rPr>
                <a:t>lab courses</a:t>
              </a:r>
              <a:r>
                <a:rPr lang="en-US" sz="1800" kern="0" dirty="0">
                  <a:latin typeface="Akkurat Light Office"/>
                  <a:cs typeface="Calibri"/>
                  <a:sym typeface="Wingdings" panose="05000000000000000000" pitchFamily="2" charset="2"/>
                </a:rPr>
                <a:t>.</a:t>
              </a:r>
              <a:endParaRPr lang="en-US" dirty="0"/>
            </a:p>
          </p:txBody>
        </p:sp>
        <p:pic>
          <p:nvPicPr>
            <p:cNvPr id="3" name="Picture 2"/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278" t="15555" r="19583" b="16389"/>
            <a:stretch/>
          </p:blipFill>
          <p:spPr>
            <a:xfrm>
              <a:off x="1205002" y="707667"/>
              <a:ext cx="1581150" cy="1789292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auto">
            <a:xfrm>
              <a:off x="73159" y="3277312"/>
              <a:ext cx="3844836" cy="259349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blurRad="76200" dir="13500000" sy="23000" kx="1200000" algn="br" rotWithShape="0">
                <a:prstClr val="black">
                  <a:alpha val="2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kkurat Office" pitchFamily="50" charset="0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1147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3</a:t>
            </a:fld>
            <a:endParaRPr lang="de-DE">
              <a:solidFill>
                <a:srgbClr val="D3D9DD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14325" y="1018593"/>
            <a:ext cx="3925957" cy="2701809"/>
            <a:chOff x="830170" y="2846908"/>
            <a:chExt cx="4649856" cy="3250613"/>
          </a:xfrm>
        </p:grpSpPr>
        <p:pic>
          <p:nvPicPr>
            <p:cNvPr id="7" name="Picture 7" descr="Background pattern&#10;&#10;Description automatically generated">
              <a:extLst>
                <a:ext uri="{FF2B5EF4-FFF2-40B4-BE49-F238E27FC236}">
                  <a16:creationId xmlns:a16="http://schemas.microsoft.com/office/drawing/2014/main" id="{1959BE45-0ABE-4FF9-BFED-D1F5CA8D85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5010" y="4949639"/>
              <a:ext cx="692268" cy="1067742"/>
            </a:xfrm>
            <a:prstGeom prst="rect">
              <a:avLst/>
            </a:prstGeom>
          </p:spPr>
        </p:pic>
        <p:pic>
          <p:nvPicPr>
            <p:cNvPr id="8" name="Picture 8">
              <a:extLst>
                <a:ext uri="{FF2B5EF4-FFF2-40B4-BE49-F238E27FC236}">
                  <a16:creationId xmlns:a16="http://schemas.microsoft.com/office/drawing/2014/main" id="{BE59D3DF-DAD0-4600-B4E5-B16636364C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0170" y="2990177"/>
              <a:ext cx="1229078" cy="1229078"/>
            </a:xfrm>
            <a:prstGeom prst="rect">
              <a:avLst/>
            </a:prstGeom>
          </p:spPr>
        </p:pic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FC495B5B-5975-44FB-8A2A-32A1B6B06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462262" y="3010967"/>
              <a:ext cx="1017764" cy="1295988"/>
            </a:xfrm>
            <a:prstGeom prst="rect">
              <a:avLst/>
            </a:prstGeom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BD774BAC-B236-459D-A249-C43464EAB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887" y="4913378"/>
              <a:ext cx="1144294" cy="1144294"/>
            </a:xfrm>
            <a:prstGeom prst="rect">
              <a:avLst/>
            </a:prstGeom>
          </p:spPr>
        </p:pic>
        <p:pic>
          <p:nvPicPr>
            <p:cNvPr id="11" name="Picture 11" descr="Diagram&#10;&#10;Description automatically generated">
              <a:extLst>
                <a:ext uri="{FF2B5EF4-FFF2-40B4-BE49-F238E27FC236}">
                  <a16:creationId xmlns:a16="http://schemas.microsoft.com/office/drawing/2014/main" id="{30928AE1-A5C9-4BCF-8469-52B26549C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875971" y="2846908"/>
              <a:ext cx="2743200" cy="3250613"/>
            </a:xfrm>
            <a:prstGeom prst="rect">
              <a:avLst/>
            </a:prstGeom>
          </p:spPr>
        </p:pic>
      </p:grp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6286B42-5513-433D-85E8-EF0E2BD8F302}"/>
              </a:ext>
            </a:extLst>
          </p:cNvPr>
          <p:cNvSpPr/>
          <p:nvPr/>
        </p:nvSpPr>
        <p:spPr>
          <a:xfrm>
            <a:off x="923927" y="5169724"/>
            <a:ext cx="8289647" cy="1255255"/>
          </a:xfrm>
          <a:prstGeom prst="roundRect">
            <a:avLst/>
          </a:prstGeom>
          <a:solidFill>
            <a:srgbClr val="0064A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b="1" dirty="0">
                <a:ea typeface="+mn-lt"/>
                <a:cs typeface="+mn-lt"/>
              </a:rPr>
              <a:t>Problem:</a:t>
            </a:r>
          </a:p>
          <a:p>
            <a:pPr marL="180000" lvl="2" indent="-108000" fontAlgn="base">
              <a:buFont typeface="Arial"/>
              <a:buChar char="•"/>
            </a:pPr>
            <a:r>
              <a:rPr lang="en-US" b="1" dirty="0">
                <a:solidFill>
                  <a:schemeClr val="bg1"/>
                </a:solidFill>
              </a:rPr>
              <a:t>Experts missing with skills covering Data Science and Life Science.</a:t>
            </a:r>
            <a:endParaRPr lang="en-US" b="1" dirty="0">
              <a:solidFill>
                <a:schemeClr val="bg1"/>
              </a:solidFill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de-DE" b="1" dirty="0">
                <a:solidFill>
                  <a:schemeClr val="bg1"/>
                </a:solidFill>
                <a:cs typeface="Arial"/>
              </a:rPr>
              <a:t>Solution:</a:t>
            </a:r>
            <a:endParaRPr lang="de-DE" dirty="0">
              <a:solidFill>
                <a:schemeClr val="bg1"/>
              </a:solidFill>
            </a:endParaRPr>
          </a:p>
          <a:p>
            <a:pPr marL="180000" lvl="2" indent="-108000" fontAlgn="base">
              <a:buFont typeface="Arial"/>
              <a:buChar char="•"/>
            </a:pPr>
            <a:r>
              <a:rPr lang="de-DE" b="1" dirty="0">
                <a:solidFill>
                  <a:schemeClr val="bg1"/>
                </a:solidFill>
                <a:cs typeface="Arial" charset="0"/>
              </a:rPr>
              <a:t>Design of engaging data science projects with lab relevant workflows.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650646" y="343859"/>
            <a:ext cx="7425397" cy="4374908"/>
            <a:chOff x="4650646" y="667709"/>
            <a:chExt cx="7425397" cy="4374908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8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50646" y="2712349"/>
              <a:ext cx="2615571" cy="1348654"/>
            </a:xfrm>
            <a:prstGeom prst="rect">
              <a:avLst/>
            </a:prstGeom>
          </p:spPr>
        </p:pic>
        <p:sp>
          <p:nvSpPr>
            <p:cNvPr id="16" name="Rounded Rectangular Callout 15"/>
            <p:cNvSpPr/>
            <p:nvPr/>
          </p:nvSpPr>
          <p:spPr bwMode="auto">
            <a:xfrm>
              <a:off x="6168444" y="3663799"/>
              <a:ext cx="5907599" cy="1378818"/>
            </a:xfrm>
            <a:prstGeom prst="wedgeRoundRectCallout">
              <a:avLst>
                <a:gd name="adj1" fmla="val -63826"/>
                <a:gd name="adj2" fmla="val -58013"/>
                <a:gd name="adj3" fmla="val 16667"/>
              </a:avLst>
            </a:prstGeom>
            <a:solidFill>
              <a:srgbClr val="0064A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Effective data analysis with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industrial impact [for Biotechnology]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requires intelligent algorithms and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integrative workflows.</a:t>
              </a:r>
            </a:p>
          </p:txBody>
        </p:sp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9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75707" y="667709"/>
              <a:ext cx="1316437" cy="731354"/>
            </a:xfrm>
            <a:prstGeom prst="rect">
              <a:avLst/>
            </a:prstGeom>
          </p:spPr>
        </p:pic>
        <p:sp>
          <p:nvSpPr>
            <p:cNvPr id="18" name="Rounded Rectangular Callout 17"/>
            <p:cNvSpPr/>
            <p:nvPr/>
          </p:nvSpPr>
          <p:spPr bwMode="auto">
            <a:xfrm>
              <a:off x="6092144" y="1269034"/>
              <a:ext cx="5218586" cy="1414869"/>
            </a:xfrm>
            <a:prstGeom prst="wedgeRoundRectCallout">
              <a:avLst>
                <a:gd name="adj1" fmla="val -59506"/>
                <a:gd name="adj2" fmla="val -57230"/>
                <a:gd name="adj3" fmla="val 16667"/>
              </a:avLst>
            </a:prstGeom>
            <a:solidFill>
              <a:srgbClr val="0064A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The biotechnological revolution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is significantly fueled by the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exponential advances in 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2000" dirty="0">
                  <a:solidFill>
                    <a:schemeClr val="bg1"/>
                  </a:solidFill>
                  <a:latin typeface="Akkurat Office" pitchFamily="50" charset="0"/>
                  <a:cs typeface="Arial" charset="0"/>
                </a:rPr>
                <a:t>information technology.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cs typeface="Calibri"/>
              </a:rPr>
              <a:t>Exclusive Competencies between Life and Data Science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000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  <p:extLst mod="1">
    <p:ext uri="{6950BFC3-D8DA-4A85-94F7-54DA5524770B}">
      <p188:commentRel xmlns="" xmlns:p188="http://schemas.microsoft.com/office/powerpoint/2018/8/main" r:id="rId10"/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alibri"/>
                <a:cs typeface="Calibri"/>
              </a:rPr>
              <a:t>BioLabSim works via a Simulation of a Virtual Organism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4</a:t>
            </a:fld>
            <a:endParaRPr lang="de-DE" dirty="0">
              <a:solidFill>
                <a:srgbClr val="D3D9DD"/>
              </a:solidFill>
            </a:endParaRPr>
          </a:p>
        </p:txBody>
      </p:sp>
      <p:pic>
        <p:nvPicPr>
          <p:cNvPr id="3" name="Picture 5" descr="Icon&#10;&#10;Description automatically generated">
            <a:extLst>
              <a:ext uri="{FF2B5EF4-FFF2-40B4-BE49-F238E27FC236}">
                <a16:creationId xmlns:a16="http://schemas.microsoft.com/office/drawing/2014/main" id="{2FAD27B0-3602-43B0-A1AB-1127946BC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7878" y="2657255"/>
            <a:ext cx="2184401" cy="812031"/>
          </a:xfrm>
          <a:prstGeom prst="rect">
            <a:avLst/>
          </a:prstGeom>
        </p:spPr>
      </p:pic>
      <p:grpSp>
        <p:nvGrpSpPr>
          <p:cNvPr id="47" name="Group 46"/>
          <p:cNvGrpSpPr/>
          <p:nvPr/>
        </p:nvGrpSpPr>
        <p:grpSpPr>
          <a:xfrm>
            <a:off x="782278" y="1032781"/>
            <a:ext cx="4003772" cy="1487840"/>
            <a:chOff x="78656" y="1376911"/>
            <a:chExt cx="4003772" cy="1487840"/>
          </a:xfrm>
        </p:grpSpPr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959312" y="2133804"/>
              <a:ext cx="628956" cy="628956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31055" y="2070143"/>
              <a:ext cx="643166" cy="736961"/>
            </a:xfrm>
            <a:prstGeom prst="rect">
              <a:avLst/>
            </a:prstGeom>
          </p:spPr>
        </p:pic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5656" y="2076801"/>
              <a:ext cx="787950" cy="787950"/>
            </a:xfrm>
            <a:prstGeom prst="rect">
              <a:avLst/>
            </a:prstGeom>
          </p:spPr>
        </p:pic>
        <p:sp>
          <p:nvSpPr>
            <p:cNvPr id="42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8656" y="1376911"/>
              <a:ext cx="16022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Mechanistic Models</a:t>
              </a:r>
              <a:endParaRPr lang="en-US" dirty="0"/>
            </a:p>
          </p:txBody>
        </p:sp>
        <p:sp>
          <p:nvSpPr>
            <p:cNvPr id="43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64259" y="1391278"/>
              <a:ext cx="16022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Statistical Models</a:t>
              </a:r>
              <a:endParaRPr lang="en-US" dirty="0"/>
            </a:p>
          </p:txBody>
        </p:sp>
        <p:sp>
          <p:nvSpPr>
            <p:cNvPr id="44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80218" y="1386363"/>
              <a:ext cx="1602210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Random Events</a:t>
              </a:r>
              <a:endParaRPr lang="en-US" dirty="0"/>
            </a:p>
          </p:txBody>
        </p:sp>
        <p:sp>
          <p:nvSpPr>
            <p:cNvPr id="45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1305259" y="1558427"/>
              <a:ext cx="531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+</a:t>
              </a:r>
              <a:endParaRPr lang="en-US" dirty="0"/>
            </a:p>
          </p:txBody>
        </p:sp>
        <p:sp>
          <p:nvSpPr>
            <p:cNvPr id="46" name="Content Placeholder 10">
              <a:extLst>
                <a:ext uri="{FF2B5EF4-FFF2-40B4-BE49-F238E27FC236}">
                  <a16:creationId xmlns:a16="http://schemas.microsoft.com/office/drawing/2014/main" id="{748A334F-CB92-47D1-2590-AFE66BC475C7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2499884" y="1553514"/>
              <a:ext cx="5318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algn="ctr"/>
              <a:r>
                <a:rPr lang="en-US" sz="1800" b="1" kern="0" dirty="0">
                  <a:latin typeface="Akkurat Light Office"/>
                  <a:cs typeface="Calibri"/>
                </a:rPr>
                <a:t>+</a:t>
              </a:r>
              <a:endParaRPr lang="en-US" dirty="0"/>
            </a:p>
          </p:txBody>
        </p:sp>
      </p:grpSp>
      <p:sp>
        <p:nvSpPr>
          <p:cNvPr id="48" name="Right Brace 47"/>
          <p:cNvSpPr/>
          <p:nvPr/>
        </p:nvSpPr>
        <p:spPr bwMode="auto">
          <a:xfrm rot="5400000">
            <a:off x="2465269" y="992410"/>
            <a:ext cx="565078" cy="3088164"/>
          </a:xfrm>
          <a:prstGeom prst="righ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49" name="Content Placeholder 10">
            <a:extLst>
              <a:ext uri="{FF2B5EF4-FFF2-40B4-BE49-F238E27FC236}">
                <a16:creationId xmlns:a16="http://schemas.microsoft.com/office/drawing/2014/main" id="{6E686255-0173-B46C-3EEA-DC522EB33EFE}"/>
              </a:ext>
            </a:extLst>
          </p:cNvPr>
          <p:cNvSpPr txBox="1">
            <a:spLocks/>
          </p:cNvSpPr>
          <p:nvPr/>
        </p:nvSpPr>
        <p:spPr bwMode="auto">
          <a:xfrm>
            <a:off x="568453" y="3984507"/>
            <a:ext cx="46010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Simulator of Virtual Organisms (</a:t>
            </a:r>
            <a:r>
              <a:rPr lang="en-US" sz="1800" b="1" kern="0" dirty="0" err="1">
                <a:latin typeface="Akkurat Light Office"/>
                <a:cs typeface="Calibri"/>
              </a:rPr>
              <a:t>silvio</a:t>
            </a:r>
            <a:r>
              <a:rPr lang="en-US" sz="1800" b="1" kern="0" dirty="0">
                <a:latin typeface="Akkurat Light Office"/>
                <a:cs typeface="Calibri"/>
              </a:rPr>
              <a:t>):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Public Python library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Easy package installation via </a:t>
            </a:r>
            <a:r>
              <a:rPr lang="en-US" sz="1800" kern="0" dirty="0" err="1">
                <a:latin typeface="Akkurat Light Office"/>
                <a:cs typeface="Calibri"/>
              </a:rPr>
              <a:t>Pypi</a:t>
            </a:r>
            <a:endParaRPr lang="en-US" sz="1800" kern="0" dirty="0">
              <a:latin typeface="Akkurat Light Office"/>
              <a:cs typeface="Calibri"/>
            </a:endParaRP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Project development via </a:t>
            </a:r>
            <a:r>
              <a:rPr lang="en-US" sz="1800" kern="0" dirty="0" err="1">
                <a:latin typeface="Akkurat Light Office"/>
                <a:cs typeface="Calibri"/>
              </a:rPr>
              <a:t>rwth-GitLab</a:t>
            </a:r>
            <a:endParaRPr lang="en-US" sz="1800" kern="0" dirty="0">
              <a:latin typeface="Akkurat Light Office"/>
              <a:cs typeface="Calibri"/>
            </a:endParaRPr>
          </a:p>
        </p:txBody>
      </p:sp>
      <p:sp>
        <p:nvSpPr>
          <p:cNvPr id="26" name="Arrow: Left 25">
            <a:extLst>
              <a:ext uri="{FF2B5EF4-FFF2-40B4-BE49-F238E27FC236}">
                <a16:creationId xmlns:a16="http://schemas.microsoft.com/office/drawing/2014/main" id="{A49DBB80-70B5-496B-9616-17E1FDEA82C7}"/>
              </a:ext>
            </a:extLst>
          </p:cNvPr>
          <p:cNvSpPr/>
          <p:nvPr/>
        </p:nvSpPr>
        <p:spPr bwMode="auto">
          <a:xfrm rot="10800000">
            <a:off x="4810125" y="2024398"/>
            <a:ext cx="715244" cy="303203"/>
          </a:xfrm>
          <a:prstGeom prst="leftArrow">
            <a:avLst/>
          </a:prstGeom>
          <a:solidFill>
            <a:srgbClr val="0064A8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pic>
        <p:nvPicPr>
          <p:cNvPr id="10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B491CF94-9E3B-4E9C-BF62-8C51FFE5AF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08303" y="2305977"/>
            <a:ext cx="1210129" cy="671286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7E94EF5-24C0-488A-ADC6-3919DD15AFCE}"/>
              </a:ext>
            </a:extLst>
          </p:cNvPr>
          <p:cNvSpPr/>
          <p:nvPr/>
        </p:nvSpPr>
        <p:spPr>
          <a:xfrm>
            <a:off x="8642677" y="1637567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dirty="0"/>
              <a:t>RecExpSim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94E6B8-48CF-4AE4-8A52-7B266A497701}"/>
              </a:ext>
            </a:extLst>
          </p:cNvPr>
          <p:cNvSpPr/>
          <p:nvPr/>
        </p:nvSpPr>
        <p:spPr bwMode="auto">
          <a:xfrm>
            <a:off x="5819877" y="931016"/>
            <a:ext cx="2912226" cy="12342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2792343-6AEE-401B-92BF-A96BD8F3DE08}"/>
              </a:ext>
            </a:extLst>
          </p:cNvPr>
          <p:cNvSpPr/>
          <p:nvPr/>
        </p:nvSpPr>
        <p:spPr>
          <a:xfrm>
            <a:off x="10105303" y="1062678"/>
            <a:ext cx="15531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 dirty="0"/>
              <a:t>Rec</a:t>
            </a:r>
            <a:r>
              <a:rPr lang="de-DE" dirty="0"/>
              <a:t>ombinant </a:t>
            </a:r>
            <a:r>
              <a:rPr lang="de-DE" u="sng" dirty="0"/>
              <a:t>Exp</a:t>
            </a:r>
            <a:r>
              <a:rPr lang="de-DE" dirty="0"/>
              <a:t>ression </a:t>
            </a:r>
            <a:r>
              <a:rPr lang="de-DE" u="sng" dirty="0"/>
              <a:t>Sim</a:t>
            </a:r>
            <a:r>
              <a:rPr lang="de-DE" dirty="0"/>
              <a:t>ulation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501BB9-3EDF-4D71-A909-859160D6F0FE}"/>
              </a:ext>
            </a:extLst>
          </p:cNvPr>
          <p:cNvSpPr/>
          <p:nvPr/>
        </p:nvSpPr>
        <p:spPr>
          <a:xfrm>
            <a:off x="8642677" y="2852807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/>
              <a:t>FermProSim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5EE4BD5-883D-49E1-B4B1-0CFFC99EE25B}"/>
              </a:ext>
            </a:extLst>
          </p:cNvPr>
          <p:cNvSpPr/>
          <p:nvPr/>
        </p:nvSpPr>
        <p:spPr>
          <a:xfrm>
            <a:off x="10105303" y="2204809"/>
            <a:ext cx="15531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/>
              <a:t>Ferm</a:t>
            </a:r>
            <a:r>
              <a:rPr lang="de-DE"/>
              <a:t>entation</a:t>
            </a:r>
            <a:endParaRPr lang="en-US"/>
          </a:p>
          <a:p>
            <a:r>
              <a:rPr lang="de-DE" u="sng"/>
              <a:t>Pro</a:t>
            </a:r>
            <a:r>
              <a:rPr lang="de-DE"/>
              <a:t>cess</a:t>
            </a:r>
          </a:p>
          <a:p>
            <a:r>
              <a:rPr lang="de-DE" u="sng"/>
              <a:t>Sim</a:t>
            </a:r>
            <a:r>
              <a:rPr lang="de-DE"/>
              <a:t>ulation</a:t>
            </a:r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7A28DDF-3BF5-4B45-A87D-690BADDEA171}"/>
              </a:ext>
            </a:extLst>
          </p:cNvPr>
          <p:cNvSpPr/>
          <p:nvPr/>
        </p:nvSpPr>
        <p:spPr bwMode="auto">
          <a:xfrm>
            <a:off x="8736453" y="931016"/>
            <a:ext cx="2900937" cy="12342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CF4545A-75CC-4A6B-805B-EA2141F2CA03}"/>
              </a:ext>
            </a:extLst>
          </p:cNvPr>
          <p:cNvSpPr/>
          <p:nvPr/>
        </p:nvSpPr>
        <p:spPr>
          <a:xfrm>
            <a:off x="5816478" y="2891815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mtClean="0"/>
              <a:t>GroExpSim</a:t>
            </a:r>
            <a:endParaRPr lang="de-DE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6731DB2-C506-4D9F-B068-954449A81F25}"/>
              </a:ext>
            </a:extLst>
          </p:cNvPr>
          <p:cNvSpPr/>
          <p:nvPr/>
        </p:nvSpPr>
        <p:spPr>
          <a:xfrm>
            <a:off x="7288511" y="2237794"/>
            <a:ext cx="1553172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 smtClean="0"/>
              <a:t>Gro</a:t>
            </a:r>
            <a:r>
              <a:rPr lang="de-DE" smtClean="0"/>
              <a:t>wth</a:t>
            </a:r>
            <a:endParaRPr lang="de-DE"/>
          </a:p>
          <a:p>
            <a:r>
              <a:rPr lang="de-DE" u="sng" smtClean="0"/>
              <a:t>Exp</a:t>
            </a:r>
            <a:r>
              <a:rPr lang="de-DE" smtClean="0"/>
              <a:t>eriment</a:t>
            </a:r>
            <a:endParaRPr lang="de-DE"/>
          </a:p>
          <a:p>
            <a:r>
              <a:rPr lang="de-DE" u="sng"/>
              <a:t>Sim</a:t>
            </a:r>
            <a:r>
              <a:rPr lang="de-DE"/>
              <a:t>ulation</a:t>
            </a:r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B647DEA6-30C2-480D-8862-CA872909C05E}"/>
              </a:ext>
            </a:extLst>
          </p:cNvPr>
          <p:cNvSpPr/>
          <p:nvPr/>
        </p:nvSpPr>
        <p:spPr bwMode="auto">
          <a:xfrm>
            <a:off x="5819119" y="2163148"/>
            <a:ext cx="2912984" cy="1234251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647DEA6-30C2-480D-8862-CA872909C05E}"/>
              </a:ext>
            </a:extLst>
          </p:cNvPr>
          <p:cNvSpPr/>
          <p:nvPr/>
        </p:nvSpPr>
        <p:spPr bwMode="auto">
          <a:xfrm>
            <a:off x="8733931" y="2158039"/>
            <a:ext cx="2903459" cy="123936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61" name="Content Placeholder 10">
            <a:extLst>
              <a:ext uri="{FF2B5EF4-FFF2-40B4-BE49-F238E27FC236}">
                <a16:creationId xmlns:a16="http://schemas.microsoft.com/office/drawing/2014/main" id="{6E686255-0173-B46C-3EEA-DC522EB33EFE}"/>
              </a:ext>
            </a:extLst>
          </p:cNvPr>
          <p:cNvSpPr txBox="1">
            <a:spLocks/>
          </p:cNvSpPr>
          <p:nvPr/>
        </p:nvSpPr>
        <p:spPr bwMode="auto">
          <a:xfrm>
            <a:off x="5080373" y="3984507"/>
            <a:ext cx="6302002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Biological Laboratory Simulation (</a:t>
            </a:r>
            <a:r>
              <a:rPr lang="en-US" sz="1800" b="1" kern="0" dirty="0" err="1">
                <a:latin typeface="Akkurat Light Office"/>
                <a:cs typeface="Calibri"/>
              </a:rPr>
              <a:t>BioLabSim</a:t>
            </a:r>
            <a:r>
              <a:rPr lang="en-US" sz="1800" b="1" kern="0" dirty="0">
                <a:latin typeface="Akkurat Light Office"/>
                <a:cs typeface="Calibri"/>
              </a:rPr>
              <a:t>):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Educational workflow to simulate a biotech experiment with data and analysis.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Each </a:t>
            </a:r>
            <a:r>
              <a:rPr lang="en-US" sz="1800" kern="0" dirty="0" err="1">
                <a:latin typeface="Akkurat Light Office"/>
                <a:cs typeface="Calibri"/>
              </a:rPr>
              <a:t>BioLabSim</a:t>
            </a:r>
            <a:r>
              <a:rPr lang="en-US" sz="1800" kern="0" dirty="0">
                <a:latin typeface="Akkurat Light Office"/>
                <a:cs typeface="Calibri"/>
              </a:rPr>
              <a:t> is a Jupyter Notebook.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Direct implementation in </a:t>
            </a:r>
            <a:r>
              <a:rPr lang="en-US" sz="1800" kern="0" dirty="0" err="1">
                <a:latin typeface="Akkurat Light Office"/>
                <a:cs typeface="Calibri"/>
              </a:rPr>
              <a:t>JupyterHubs</a:t>
            </a:r>
            <a:r>
              <a:rPr lang="en-US" sz="1800" kern="0" dirty="0">
                <a:latin typeface="Akkurat Light Office"/>
                <a:cs typeface="Calibri"/>
              </a:rPr>
              <a:t> (e.g. </a:t>
            </a:r>
            <a:r>
              <a:rPr lang="en-US" sz="1800" kern="0" dirty="0" err="1">
                <a:latin typeface="Akkurat Light Office"/>
                <a:cs typeface="Calibri"/>
              </a:rPr>
              <a:t>RWTHjupyter</a:t>
            </a:r>
            <a:r>
              <a:rPr lang="en-US" sz="1800" kern="0" dirty="0">
                <a:latin typeface="Akkurat Light Office"/>
                <a:cs typeface="Calibri"/>
              </a:rPr>
              <a:t>).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kern="0" dirty="0">
                <a:latin typeface="Akkurat Light Office"/>
                <a:cs typeface="Calibri"/>
              </a:rPr>
              <a:t>Local installation from </a:t>
            </a:r>
            <a:r>
              <a:rPr lang="en-US" sz="1800" kern="0" dirty="0" err="1">
                <a:latin typeface="Akkurat Light Office"/>
                <a:cs typeface="Calibri"/>
              </a:rPr>
              <a:t>rwth-GitLab</a:t>
            </a:r>
            <a:r>
              <a:rPr lang="en-US" sz="1800" kern="0" dirty="0">
                <a:latin typeface="Akkurat Light Office"/>
                <a:cs typeface="Calibri"/>
              </a:rPr>
              <a:t>.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7E94EF5-24C0-488A-ADC6-3919DD15AFCE}"/>
              </a:ext>
            </a:extLst>
          </p:cNvPr>
          <p:cNvSpPr/>
          <p:nvPr/>
        </p:nvSpPr>
        <p:spPr>
          <a:xfrm>
            <a:off x="5781596" y="1591205"/>
            <a:ext cx="1553172" cy="464871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de-DE" smtClean="0"/>
              <a:t>GenScalSim</a:t>
            </a:r>
            <a:endParaRPr lang="de-DE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2792343-6AEE-401B-92BF-A96BD8F3DE08}"/>
              </a:ext>
            </a:extLst>
          </p:cNvPr>
          <p:cNvSpPr/>
          <p:nvPr/>
        </p:nvSpPr>
        <p:spPr>
          <a:xfrm>
            <a:off x="7281195" y="996438"/>
            <a:ext cx="1744796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de-DE" u="sng" smtClean="0"/>
              <a:t>Gen</a:t>
            </a:r>
            <a:r>
              <a:rPr lang="de-DE" smtClean="0"/>
              <a:t>ome </a:t>
            </a:r>
          </a:p>
          <a:p>
            <a:r>
              <a:rPr lang="de-DE" u="sng" smtClean="0"/>
              <a:t>Scal</a:t>
            </a:r>
            <a:r>
              <a:rPr lang="de-DE" smtClean="0"/>
              <a:t>e Model </a:t>
            </a:r>
            <a:r>
              <a:rPr lang="de-DE" u="sng" dirty="0"/>
              <a:t>Sim</a:t>
            </a:r>
            <a:r>
              <a:rPr lang="de-DE" dirty="0"/>
              <a:t>ulation</a:t>
            </a:r>
            <a:endParaRPr lang="en-US" dirty="0"/>
          </a:p>
        </p:txBody>
      </p:sp>
      <p:pic>
        <p:nvPicPr>
          <p:cNvPr id="65" name="Picture 6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14774" y="1032781"/>
            <a:ext cx="756233" cy="733771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26604" y="1223414"/>
            <a:ext cx="819150" cy="374611"/>
          </a:xfrm>
          <a:prstGeom prst="rect">
            <a:avLst/>
          </a:prstGeom>
        </p:spPr>
      </p:pic>
      <p:pic>
        <p:nvPicPr>
          <p:cNvPr id="67" name="Picture 6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26008" y="2220868"/>
            <a:ext cx="392758" cy="7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0730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6950BFC3-D8DA-4A85-94F7-54DA5524770B}">
      <p188:commentRel xmlns="" xmlns:p188="http://schemas.microsoft.com/office/powerpoint/2018/8/main" r:id="rId10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BioLabSim in OERContent: Learning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5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910" y="2866079"/>
            <a:ext cx="6805965" cy="3551897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6E686255-0173-B46C-3EEA-DC522EB33EFE}"/>
              </a:ext>
            </a:extLst>
          </p:cNvPr>
          <p:cNvSpPr txBox="1">
            <a:spLocks/>
          </p:cNvSpPr>
          <p:nvPr/>
        </p:nvSpPr>
        <p:spPr bwMode="auto">
          <a:xfrm>
            <a:off x="609602" y="1019793"/>
            <a:ext cx="1158239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Individual organism, e.g. growth temperature, substrate preference, genome, metabolism etc...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Each lectures presents a set of different experiments to investigate the organism.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Different complexities from single seminar (90 Min), regular seminars to full day training.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Work in groups with each participant studying individual organism.</a:t>
            </a:r>
          </a:p>
          <a:p>
            <a:pPr marL="180000" indent="-1080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800" b="1" kern="0" dirty="0">
                <a:latin typeface="Akkurat Light Office"/>
                <a:cs typeface="Calibri"/>
              </a:rPr>
              <a:t>Performance control by automated comparison results with internally stored parameter references.</a:t>
            </a:r>
          </a:p>
        </p:txBody>
      </p:sp>
    </p:spTree>
    <p:extLst>
      <p:ext uri="{BB962C8B-B14F-4D97-AF65-F5344CB8AC3E}">
        <p14:creationId xmlns:p14="http://schemas.microsoft.com/office/powerpoint/2010/main" val="3394758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7" descr="Logo, company name&#10;&#10;Description automatically generated">
            <a:extLst>
              <a:ext uri="{FF2B5EF4-FFF2-40B4-BE49-F238E27FC236}">
                <a16:creationId xmlns:a16="http://schemas.microsoft.com/office/drawing/2014/main" id="{6FEDA3C2-EDAB-4CF7-8937-0C21CC008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900" y="1351643"/>
            <a:ext cx="2743200" cy="1524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3DBFD1-41A9-478D-AA0F-C72E1A960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5430" y="629268"/>
            <a:ext cx="6586491" cy="1286160"/>
          </a:xfrm>
        </p:spPr>
        <p:txBody>
          <a:bodyPr anchor="b">
            <a:normAutofit/>
          </a:bodyPr>
          <a:lstStyle/>
          <a:p>
            <a:r>
              <a:rPr lang="en-US">
                <a:latin typeface="+mn-lt"/>
                <a:cs typeface="Calibri Light"/>
              </a:rPr>
              <a:t>Educational Workflow: </a:t>
            </a:r>
            <a:r>
              <a:rPr lang="en-US" err="1">
                <a:latin typeface="+mn-lt"/>
                <a:cs typeface="Calibri Light"/>
              </a:rPr>
              <a:t>RecExpSim</a:t>
            </a:r>
            <a:endParaRPr lang="en-US" err="1">
              <a:latin typeface="+mn-lt"/>
            </a:endParaRPr>
          </a:p>
        </p:txBody>
      </p:sp>
      <p:pic>
        <p:nvPicPr>
          <p:cNvPr id="3" name="Picture 8" descr="Icon&#10;&#10;Description automatically generated">
            <a:extLst>
              <a:ext uri="{FF2B5EF4-FFF2-40B4-BE49-F238E27FC236}">
                <a16:creationId xmlns:a16="http://schemas.microsoft.com/office/drawing/2014/main" id="{6EF4F161-36F3-4929-A2AD-5E2B71823B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7" y="1804469"/>
            <a:ext cx="2743200" cy="709061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C862A0B-27E5-47F5-A1FD-19F52C924F6F}"/>
              </a:ext>
            </a:extLst>
          </p:cNvPr>
          <p:cNvSpPr txBox="1">
            <a:spLocks/>
          </p:cNvSpPr>
          <p:nvPr/>
        </p:nvSpPr>
        <p:spPr>
          <a:xfrm>
            <a:off x="6849" y="6433387"/>
            <a:ext cx="457200" cy="381000"/>
          </a:xfrm>
          <a:prstGeom prst="rect">
            <a:avLst/>
          </a:prstGeom>
          <a:solidFill>
            <a:srgbClr val="0064A8"/>
          </a:solidFill>
        </p:spPr>
        <p:txBody>
          <a:bodyPr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3A4F2A3-E643-4870-B8DE-4E58A4727210}" type="slidenum">
              <a:rPr lang="de-DE" sz="1200" smtClean="0">
                <a:solidFill>
                  <a:schemeClr val="bg1"/>
                </a:solidFill>
                <a:latin typeface="Akkurat Light Office (Body)"/>
              </a:rPr>
              <a:pPr algn="r">
                <a:defRPr/>
              </a:pPr>
              <a:t>6</a:t>
            </a:fld>
            <a:endParaRPr lang="de-DE" sz="1200" dirty="0">
              <a:solidFill>
                <a:schemeClr val="bg1"/>
              </a:solidFill>
              <a:latin typeface="Akkurat Light Office (Body)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075800"/>
              </p:ext>
            </p:extLst>
          </p:nvPr>
        </p:nvGraphicFramePr>
        <p:xfrm>
          <a:off x="5375275" y="2513530"/>
          <a:ext cx="5418666" cy="229616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780899">
                  <a:extLst>
                    <a:ext uri="{9D8B030D-6E8A-4147-A177-3AD203B41FA5}">
                      <a16:colId xmlns:a16="http://schemas.microsoft.com/office/drawing/2014/main" val="2000403203"/>
                    </a:ext>
                  </a:extLst>
                </a:gridCol>
                <a:gridCol w="3637767">
                  <a:extLst>
                    <a:ext uri="{9D8B030D-6E8A-4147-A177-3AD203B41FA5}">
                      <a16:colId xmlns:a16="http://schemas.microsoft.com/office/drawing/2014/main" val="11946834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Time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smtClean="0"/>
                        <a:t>3h</a:t>
                      </a:r>
                      <a:r>
                        <a:rPr lang="en-GB" b="1" dirty="0" smtClean="0"/>
                        <a:t>:</a:t>
                      </a:r>
                      <a:endParaRPr lang="en-GB" b="1" dirty="0"/>
                    </a:p>
                    <a:p>
                      <a:r>
                        <a:rPr lang="en-GB" b="1" dirty="0" smtClean="0"/>
                        <a:t>   </a:t>
                      </a:r>
                      <a:r>
                        <a:rPr lang="en-GB" b="1" smtClean="0"/>
                        <a:t>Lecture</a:t>
                      </a:r>
                      <a:r>
                        <a:rPr lang="en-GB" b="1" baseline="0" smtClean="0"/>
                        <a:t> </a:t>
                      </a:r>
                      <a:r>
                        <a:rPr lang="en-GB" b="1" baseline="0" smtClean="0"/>
                        <a:t>0.5h</a:t>
                      </a:r>
                      <a:endParaRPr lang="en-GB" b="1" baseline="0" dirty="0"/>
                    </a:p>
                    <a:p>
                      <a:r>
                        <a:rPr lang="en-GB" b="1" dirty="0" smtClean="0"/>
                        <a:t>   Guided </a:t>
                      </a:r>
                      <a:r>
                        <a:rPr lang="en-GB" b="1"/>
                        <a:t>training </a:t>
                      </a:r>
                      <a:r>
                        <a:rPr lang="en-GB" b="1" smtClean="0"/>
                        <a:t>2h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0911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Content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Growth curve analysis</a:t>
                      </a:r>
                    </a:p>
                    <a:p>
                      <a:r>
                        <a:rPr lang="en-GB" b="1" dirty="0"/>
                        <a:t>Promoter</a:t>
                      </a:r>
                      <a:r>
                        <a:rPr lang="en-GB" b="1" baseline="0" dirty="0"/>
                        <a:t> library construction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52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Equipment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Notebook/PC, Internet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373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b="1" dirty="0"/>
                        <a:t>Engagement</a:t>
                      </a:r>
                      <a:endParaRPr lang="de-DE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Student pairs</a:t>
                      </a:r>
                      <a:endParaRPr lang="de-DE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3669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021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latin typeface="Calibri"/>
                <a:cs typeface="Calibri"/>
              </a:rPr>
              <a:t>RecExpSim</a:t>
            </a:r>
            <a:r>
              <a:rPr lang="en-US">
                <a:latin typeface="Calibri"/>
                <a:cs typeface="Calibri"/>
              </a:rPr>
              <a:t>: </a:t>
            </a:r>
            <a:r>
              <a:rPr lang="en-US" u="sng">
                <a:latin typeface="Calibri"/>
                <a:cs typeface="Calibri"/>
              </a:rPr>
              <a:t>Rec</a:t>
            </a:r>
            <a:r>
              <a:rPr lang="en-US">
                <a:latin typeface="Calibri"/>
                <a:cs typeface="Calibri"/>
              </a:rPr>
              <a:t>ombinant </a:t>
            </a:r>
            <a:r>
              <a:rPr lang="en-US" u="sng">
                <a:latin typeface="Calibri"/>
                <a:cs typeface="Calibri"/>
              </a:rPr>
              <a:t>Exp</a:t>
            </a:r>
            <a:r>
              <a:rPr lang="en-US">
                <a:latin typeface="Calibri"/>
                <a:cs typeface="Calibri"/>
              </a:rPr>
              <a:t>ression </a:t>
            </a:r>
            <a:r>
              <a:rPr lang="en-US" u="sng">
                <a:latin typeface="Calibri"/>
                <a:cs typeface="Calibri"/>
              </a:rPr>
              <a:t>Sim</a:t>
            </a:r>
            <a:r>
              <a:rPr lang="en-US">
                <a:latin typeface="Calibri"/>
                <a:cs typeface="Calibri"/>
              </a:rPr>
              <a:t>ulation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7</a:t>
            </a:fld>
            <a:endParaRPr lang="de-DE">
              <a:solidFill>
                <a:srgbClr val="D3D9DD"/>
              </a:solidFill>
            </a:endParaRPr>
          </a:p>
        </p:txBody>
      </p:sp>
      <p:sp>
        <p:nvSpPr>
          <p:cNvPr id="6" name="Inhaltsplatzhalter 2">
            <a:extLst>
              <a:ext uri="{FF2B5EF4-FFF2-40B4-BE49-F238E27FC236}">
                <a16:creationId xmlns:a16="http://schemas.microsoft.com/office/drawing/2014/main" id="{96A93799-4928-4F6E-B70E-0C45F242D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328" y="625743"/>
            <a:ext cx="10966448" cy="1369786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>
                <a:latin typeface="+mn-lt"/>
                <a:cs typeface="Calibri"/>
              </a:rPr>
              <a:t>Story:</a:t>
            </a:r>
          </a:p>
          <a:p>
            <a:r>
              <a:rPr lang="en-US" b="1">
                <a:latin typeface="+mn-lt"/>
                <a:cs typeface="Calibri"/>
              </a:rPr>
              <a:t>Develop an expression system for recombinant production of COVID19 protein subunit vaccine.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170840" y="1856282"/>
            <a:ext cx="5179648" cy="4489948"/>
            <a:chOff x="6170840" y="1856282"/>
            <a:chExt cx="5179648" cy="4489948"/>
          </a:xfrm>
        </p:grpSpPr>
        <p:pic>
          <p:nvPicPr>
            <p:cNvPr id="3" name="Picture 4" descr="Diagram&#10;&#10;Description automatically generated">
              <a:extLst>
                <a:ext uri="{FF2B5EF4-FFF2-40B4-BE49-F238E27FC236}">
                  <a16:creationId xmlns:a16="http://schemas.microsoft.com/office/drawing/2014/main" id="{7CC52CE8-F6DF-438B-984E-4A5FA16E68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128" t="10638" r="115" b="11620"/>
            <a:stretch/>
          </p:blipFill>
          <p:spPr>
            <a:xfrm>
              <a:off x="6170840" y="1856282"/>
              <a:ext cx="4639361" cy="2635525"/>
            </a:xfrm>
            <a:prstGeom prst="rect">
              <a:avLst/>
            </a:prstGeom>
          </p:spPr>
        </p:pic>
        <p:sp>
          <p:nvSpPr>
            <p:cNvPr id="8" name="Inhaltsplatzhalter 2">
              <a:extLst>
                <a:ext uri="{FF2B5EF4-FFF2-40B4-BE49-F238E27FC236}">
                  <a16:creationId xmlns:a16="http://schemas.microsoft.com/office/drawing/2014/main" id="{AFA74BD6-1CED-40AF-9702-9965D74DA36C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02263" y="4498943"/>
              <a:ext cx="4848225" cy="1847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sz="1800" b="1" kern="0" dirty="0">
                  <a:latin typeface="+mn-lt"/>
                  <a:cs typeface="Calibri"/>
                </a:rPr>
                <a:t>1. Characterize host</a:t>
              </a:r>
              <a:endParaRPr lang="en-US" sz="1800" b="1" dirty="0"/>
            </a:p>
            <a:p>
              <a:r>
                <a:rPr lang="en-US" sz="1800" b="1" kern="0" dirty="0">
                  <a:latin typeface="Akkurat Light Office"/>
                  <a:cs typeface="Calibri"/>
                </a:rPr>
                <a:t>2. Find optimal promoter sequences</a:t>
              </a:r>
            </a:p>
            <a:p>
              <a:r>
                <a:rPr lang="en-US" sz="1800" b="1" kern="0" dirty="0">
                  <a:latin typeface="Akkurat Light Office"/>
                  <a:cs typeface="Calibri"/>
                </a:rPr>
                <a:t>3. Clone genes into host</a:t>
              </a:r>
            </a:p>
            <a:p>
              <a:r>
                <a:rPr lang="en-US" sz="1800" b="1" kern="0" dirty="0">
                  <a:latin typeface="Akkurat Light Office"/>
                  <a:cs typeface="Calibri"/>
                </a:rPr>
                <a:t>4. Measure expression rate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87153F-A2C5-469E-AEEF-0E06FF7EFBA6}"/>
              </a:ext>
            </a:extLst>
          </p:cNvPr>
          <p:cNvGrpSpPr/>
          <p:nvPr/>
        </p:nvGrpSpPr>
        <p:grpSpPr>
          <a:xfrm>
            <a:off x="826108" y="2010210"/>
            <a:ext cx="4391777" cy="4850370"/>
            <a:chOff x="789822" y="1504931"/>
            <a:chExt cx="4391777" cy="485037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5A0B9A-C112-406C-9E38-E2B64D653235}"/>
                </a:ext>
              </a:extLst>
            </p:cNvPr>
            <p:cNvSpPr txBox="1"/>
            <p:nvPr/>
          </p:nvSpPr>
          <p:spPr>
            <a:xfrm>
              <a:off x="789822" y="5431971"/>
              <a:ext cx="4391777" cy="923330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b="1"/>
                <a:t>The majority of vaccine (candidates) is based on recombinant expression of protein subunits.</a:t>
              </a:r>
            </a:p>
          </p:txBody>
        </p:sp>
        <p:pic>
          <p:nvPicPr>
            <p:cNvPr id="10" name="Picture 10" descr="Chart, sunburst chart&#10;&#10;Description automatically generated">
              <a:extLst>
                <a:ext uri="{FF2B5EF4-FFF2-40B4-BE49-F238E27FC236}">
                  <a16:creationId xmlns:a16="http://schemas.microsoft.com/office/drawing/2014/main" id="{7F0B9503-4B2F-4CD8-B512-183D1B30E1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87186" y="1504931"/>
              <a:ext cx="3967842" cy="3848136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AC34656-A521-4E24-AE7D-326046C65071}"/>
              </a:ext>
            </a:extLst>
          </p:cNvPr>
          <p:cNvSpPr txBox="1"/>
          <p:nvPr/>
        </p:nvSpPr>
        <p:spPr>
          <a:xfrm rot="16200000">
            <a:off x="-793820" y="3637992"/>
            <a:ext cx="3024414" cy="21544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800"/>
              <a:t>Jeyanathan et al., 2020, doi: </a:t>
            </a:r>
            <a:r>
              <a:rPr lang="en-US" sz="800">
                <a:ea typeface="+mn-lt"/>
                <a:cs typeface="+mn-lt"/>
              </a:rPr>
              <a:t>10.1038/s41577-020-00434-6</a:t>
            </a:r>
            <a:endParaRPr lang="en-US" sz="80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1C786741-E4D1-4EC2-9B36-1EB0E028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939" y="798286"/>
            <a:ext cx="708479" cy="8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1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B516-9238-4B20-A50D-2CBBE0AED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RecExpSim: Data Analysis Example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A9EBE9-0B4F-455C-A376-33DBF3270C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/>
              <a:pPr>
                <a:defRPr/>
              </a:pPr>
              <a:t>8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3F864CA3-B4F6-41B9-B3A9-F5860EAAC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9484" y="1147082"/>
            <a:ext cx="257176" cy="599623"/>
          </a:xfrm>
          <a:prstGeom prst="rect">
            <a:avLst/>
          </a:prstGeom>
        </p:spPr>
      </p:pic>
      <p:sp>
        <p:nvSpPr>
          <p:cNvPr id="17" name="Content Placeholder 10">
            <a:extLst>
              <a:ext uri="{FF2B5EF4-FFF2-40B4-BE49-F238E27FC236}">
                <a16:creationId xmlns:a16="http://schemas.microsoft.com/office/drawing/2014/main" id="{3C8782CE-A488-4213-B8F1-EBD1BB240579}"/>
              </a:ext>
            </a:extLst>
          </p:cNvPr>
          <p:cNvSpPr txBox="1">
            <a:spLocks/>
          </p:cNvSpPr>
          <p:nvPr/>
        </p:nvSpPr>
        <p:spPr bwMode="auto">
          <a:xfrm>
            <a:off x="3660542" y="1041399"/>
            <a:ext cx="1910514" cy="83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Optimal</a:t>
            </a:r>
          </a:p>
          <a:p>
            <a:r>
              <a:rPr lang="en-US" sz="1800" b="1" kern="0" dirty="0">
                <a:latin typeface="Akkurat Light Office"/>
                <a:cs typeface="Calibri"/>
              </a:rPr>
              <a:t>temperature</a:t>
            </a:r>
          </a:p>
        </p:txBody>
      </p:sp>
      <p:pic>
        <p:nvPicPr>
          <p:cNvPr id="18" name="Picture 18">
            <a:extLst>
              <a:ext uri="{FF2B5EF4-FFF2-40B4-BE49-F238E27FC236}">
                <a16:creationId xmlns:a16="http://schemas.microsoft.com/office/drawing/2014/main" id="{C667C29D-2F02-473E-95A3-2A024302B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83" y="1177471"/>
            <a:ext cx="1340304" cy="330201"/>
          </a:xfrm>
          <a:prstGeom prst="rect">
            <a:avLst/>
          </a:prstGeom>
        </p:spPr>
      </p:pic>
      <p:sp>
        <p:nvSpPr>
          <p:cNvPr id="19" name="Content Placeholder 10">
            <a:extLst>
              <a:ext uri="{FF2B5EF4-FFF2-40B4-BE49-F238E27FC236}">
                <a16:creationId xmlns:a16="http://schemas.microsoft.com/office/drawing/2014/main" id="{1AAE4F18-B234-478C-B1AB-861D84F22A96}"/>
              </a:ext>
            </a:extLst>
          </p:cNvPr>
          <p:cNvSpPr txBox="1">
            <a:spLocks/>
          </p:cNvSpPr>
          <p:nvPr/>
        </p:nvSpPr>
        <p:spPr bwMode="auto">
          <a:xfrm>
            <a:off x="6889970" y="1041398"/>
            <a:ext cx="1910514" cy="830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sz="1800" b="1" kern="0" dirty="0">
                <a:latin typeface="Akkurat Light Office"/>
                <a:cs typeface="Calibri"/>
              </a:rPr>
              <a:t>Growth rate &amp;</a:t>
            </a:r>
            <a:endParaRPr lang="en-US" dirty="0"/>
          </a:p>
          <a:p>
            <a:r>
              <a:rPr lang="en-US" sz="1800" b="1" kern="0" dirty="0">
                <a:latin typeface="Akkurat Light Office"/>
                <a:cs typeface="Calibri"/>
              </a:rPr>
              <a:t>max biomass</a:t>
            </a:r>
            <a:endParaRPr lang="en-US" dirty="0"/>
          </a:p>
        </p:txBody>
      </p:sp>
      <p:sp>
        <p:nvSpPr>
          <p:cNvPr id="23" name="Inhaltsplatzhalter 2">
            <a:extLst>
              <a:ext uri="{FF2B5EF4-FFF2-40B4-BE49-F238E27FC236}">
                <a16:creationId xmlns:a16="http://schemas.microsoft.com/office/drawing/2014/main" id="{7B725EB3-2DBB-442C-95FB-B7791E9B447B}"/>
              </a:ext>
            </a:extLst>
          </p:cNvPr>
          <p:cNvSpPr txBox="1">
            <a:spLocks/>
          </p:cNvSpPr>
          <p:nvPr/>
        </p:nvSpPr>
        <p:spPr bwMode="auto">
          <a:xfrm>
            <a:off x="375557" y="927553"/>
            <a:ext cx="4000072" cy="450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SzPct val="130000"/>
              <a:buFont typeface="Wingdings" pitchFamily="2" charset="2"/>
              <a:buNone/>
              <a:defRPr sz="2400" b="0" baseline="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Wingdings" pitchFamily="2" charset="2"/>
              <a:buChar char="§"/>
              <a:defRPr sz="2400" b="0" baseline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Symbol" pitchFamily="18" charset="2"/>
              <a:buChar char="-"/>
              <a:defRPr sz="2400" b="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4A8"/>
              </a:buClr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Arial" charset="0"/>
                <a:cs typeface="+mn-cs"/>
              </a:defRPr>
            </a:lvl9pPr>
          </a:lstStyle>
          <a:p>
            <a:r>
              <a:rPr lang="en-US" b="1" kern="0">
                <a:solidFill>
                  <a:srgbClr val="000000"/>
                </a:solidFill>
                <a:latin typeface="+mn-lt"/>
                <a:cs typeface="Calibri"/>
              </a:rPr>
              <a:t>Objective</a:t>
            </a:r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375556" y="2052410"/>
            <a:ext cx="6992259" cy="1605331"/>
            <a:chOff x="375556" y="2052410"/>
            <a:chExt cx="6992259" cy="1605331"/>
          </a:xfrm>
        </p:grpSpPr>
        <p:pic>
          <p:nvPicPr>
            <p:cNvPr id="20" name="Picture 20">
              <a:extLst>
                <a:ext uri="{FF2B5EF4-FFF2-40B4-BE49-F238E27FC236}">
                  <a16:creationId xmlns:a16="http://schemas.microsoft.com/office/drawing/2014/main" id="{236C78C6-6F9E-4B18-8759-67E3AB70E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79685" y="2320332"/>
              <a:ext cx="2053772" cy="1337409"/>
            </a:xfrm>
            <a:prstGeom prst="rect">
              <a:avLst/>
            </a:prstGeom>
          </p:spPr>
        </p:pic>
        <p:pic>
          <p:nvPicPr>
            <p:cNvPr id="21" name="Picture 21" descr="A picture containing text, outdoor, sign&#10;&#10;Description automatically generated">
              <a:extLst>
                <a:ext uri="{FF2B5EF4-FFF2-40B4-BE49-F238E27FC236}">
                  <a16:creationId xmlns:a16="http://schemas.microsoft.com/office/drawing/2014/main" id="{374DEFC5-D9E8-41E3-9522-4EEB091A0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2186" y="2665186"/>
              <a:ext cx="765629" cy="747487"/>
            </a:xfrm>
            <a:prstGeom prst="rect">
              <a:avLst/>
            </a:prstGeom>
          </p:spPr>
        </p:pic>
        <p:sp>
          <p:nvSpPr>
            <p:cNvPr id="24" name="Inhaltsplatzhalter 2">
              <a:extLst>
                <a:ext uri="{FF2B5EF4-FFF2-40B4-BE49-F238E27FC236}">
                  <a16:creationId xmlns:a16="http://schemas.microsoft.com/office/drawing/2014/main" id="{9B294CFA-F4FB-40E2-A5A5-76C7EAE00D6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556" y="2052410"/>
              <a:ext cx="4000072" cy="45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 dirty="0">
                  <a:solidFill>
                    <a:srgbClr val="000000"/>
                  </a:solidFill>
                  <a:latin typeface="+mn-lt"/>
                  <a:cs typeface="Calibri"/>
                </a:rPr>
                <a:t>Procedure</a:t>
              </a:r>
              <a:endParaRPr lang="en-US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75555" y="3821338"/>
            <a:ext cx="11627141" cy="1820688"/>
            <a:chOff x="375555" y="3821338"/>
            <a:chExt cx="11627141" cy="1820688"/>
          </a:xfrm>
        </p:grpSpPr>
        <p:pic>
          <p:nvPicPr>
            <p:cNvPr id="12" name="Picture 12" descr="Icon&#10;&#10;Description automatically generated">
              <a:extLst>
                <a:ext uri="{FF2B5EF4-FFF2-40B4-BE49-F238E27FC236}">
                  <a16:creationId xmlns:a16="http://schemas.microsoft.com/office/drawing/2014/main" id="{C5DD30D5-9848-4FC2-93C8-3FBC23F286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53400" y="4025901"/>
              <a:ext cx="883558" cy="883558"/>
            </a:xfrm>
            <a:prstGeom prst="rect">
              <a:avLst/>
            </a:prstGeom>
          </p:spPr>
        </p:pic>
        <p:pic>
          <p:nvPicPr>
            <p:cNvPr id="13" name="Picture 13" descr="Icon&#10;&#10;Description automatically generated">
              <a:extLst>
                <a:ext uri="{FF2B5EF4-FFF2-40B4-BE49-F238E27FC236}">
                  <a16:creationId xmlns:a16="http://schemas.microsoft.com/office/drawing/2014/main" id="{54A1AF51-5F9F-40DF-9BE4-F74FB2F57CA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755898" y="4044044"/>
              <a:ext cx="829130" cy="838201"/>
            </a:xfrm>
            <a:prstGeom prst="rect">
              <a:avLst/>
            </a:prstGeom>
          </p:spPr>
        </p:pic>
        <p:sp>
          <p:nvSpPr>
            <p:cNvPr id="25" name="Inhaltsplatzhalter 2">
              <a:extLst>
                <a:ext uri="{FF2B5EF4-FFF2-40B4-BE49-F238E27FC236}">
                  <a16:creationId xmlns:a16="http://schemas.microsoft.com/office/drawing/2014/main" id="{FA05A313-162A-4A94-8A77-61BA6C16F361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375555" y="3821338"/>
              <a:ext cx="4000072" cy="450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r>
                <a:rPr lang="en-US" b="1" kern="0">
                  <a:solidFill>
                    <a:srgbClr val="000000"/>
                  </a:solidFill>
                  <a:latin typeface="+mn-lt"/>
                  <a:cs typeface="Calibri"/>
                </a:rPr>
                <a:t>Analysis</a:t>
              </a:r>
              <a:endParaRPr lang="en-US"/>
            </a:p>
          </p:txBody>
        </p:sp>
        <p:sp>
          <p:nvSpPr>
            <p:cNvPr id="26" name="Content Placeholder 10">
              <a:extLst>
                <a:ext uri="{FF2B5EF4-FFF2-40B4-BE49-F238E27FC236}">
                  <a16:creationId xmlns:a16="http://schemas.microsoft.com/office/drawing/2014/main" id="{93C82125-1F03-440C-B645-2A150A84CFFD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712326" y="4832140"/>
              <a:ext cx="5430227" cy="809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Scrambled code-lines provided</a:t>
              </a:r>
              <a:endParaRPr lang="en-US" dirty="0"/>
            </a:p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User rearranges line order for functional code</a:t>
              </a:r>
              <a:endParaRPr lang="en-US" dirty="0"/>
            </a:p>
          </p:txBody>
        </p:sp>
        <p:sp>
          <p:nvSpPr>
            <p:cNvPr id="22" name="Content Placeholder 10">
              <a:extLst>
                <a:ext uri="{FF2B5EF4-FFF2-40B4-BE49-F238E27FC236}">
                  <a16:creationId xmlns:a16="http://schemas.microsoft.com/office/drawing/2014/main" id="{750F5D4A-CFA8-4D86-8717-DF3DA505C65E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505576" y="4852457"/>
              <a:ext cx="5497120" cy="7693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SzPct val="130000"/>
                <a:buFont typeface="Wingdings" pitchFamily="2" charset="2"/>
                <a:buNone/>
                <a:defRPr sz="2400" b="0" baseline="0">
                  <a:solidFill>
                    <a:schemeClr val="tx1"/>
                  </a:solidFill>
                  <a:latin typeface="Calibri" pitchFamily="34" charset="0"/>
                  <a:ea typeface="+mn-ea"/>
                  <a:cs typeface="Calibri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Wingdings" pitchFamily="2" charset="2"/>
                <a:buChar char="§"/>
                <a:defRPr sz="2400" b="0" baseline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Symbol" pitchFamily="18" charset="2"/>
                <a:buChar char="-"/>
                <a:defRPr sz="2400" b="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64A8"/>
                </a:buClr>
                <a:buFont typeface="Arial" pitchFamily="34" charset="0"/>
                <a:buChar char="•"/>
                <a:defRPr sz="24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Calibri" pitchFamily="34" charset="0"/>
                  <a:cs typeface="Calibri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chemeClr val="tx1"/>
                  </a:solidFill>
                  <a:latin typeface="Arial" charset="0"/>
                  <a:cs typeface="+mn-cs"/>
                </a:defRPr>
              </a:lvl9pPr>
            </a:lstStyle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Standard for quick laboratory data analysis.</a:t>
              </a:r>
              <a:endParaRPr lang="en-US" dirty="0"/>
            </a:p>
            <a:p>
              <a:pPr marL="180000" indent="-108000">
                <a:spcBef>
                  <a:spcPts val="0"/>
                </a:spcBef>
                <a:spcAft>
                  <a:spcPts val="0"/>
                </a:spcAft>
                <a:buClr>
                  <a:srgbClr val="0070C0"/>
                </a:buClr>
                <a:buFont typeface="Arial" pitchFamily="2" charset="2"/>
                <a:buChar char="•"/>
              </a:pPr>
              <a:r>
                <a:rPr lang="en-US" sz="1800" b="1" kern="0" dirty="0">
                  <a:latin typeface="Akkurat Light Office"/>
                  <a:cs typeface="Calibri"/>
                </a:rPr>
                <a:t>Users implement Excel linear regression.</a:t>
              </a:r>
              <a:endParaRPr lang="en-US" sz="1800" b="1" kern="0" dirty="0">
                <a:latin typeface="Akkurat Light Office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618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 mod="1">
    <p:ext uri="{6950BFC3-D8DA-4A85-94F7-54DA5524770B}">
      <p188:commentRel xmlns="" xmlns:p188="http://schemas.microsoft.com/office/powerpoint/2018/8/main" r:id="rId8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"/>
                <a:cs typeface="Calibri"/>
              </a:rPr>
              <a:t>silvio Code Logic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3A4F2A3-E643-4870-B8DE-4E58A4727210}" type="slidenum">
              <a:rPr lang="de-DE" smtClean="0"/>
              <a:pPr>
                <a:defRPr/>
              </a:pPr>
              <a:t>9</a:t>
            </a:fld>
            <a:endParaRPr lang="de-DE">
              <a:solidFill>
                <a:srgbClr val="D3D9DD"/>
              </a:solidFill>
            </a:endParaRPr>
          </a:p>
        </p:txBody>
      </p:sp>
      <p:pic>
        <p:nvPicPr>
          <p:cNvPr id="5" name="Picture 8" descr="Shape&#10;&#10;Description automatically generated">
            <a:extLst>
              <a:ext uri="{FF2B5EF4-FFF2-40B4-BE49-F238E27FC236}">
                <a16:creationId xmlns:a16="http://schemas.microsoft.com/office/drawing/2014/main" id="{C53DE5E8-959D-4FF0-807D-5DB86CB50D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1659"/>
          <a:stretch/>
        </p:blipFill>
        <p:spPr>
          <a:xfrm>
            <a:off x="1454676" y="1565474"/>
            <a:ext cx="6175402" cy="2814972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C9AB3688-7F15-464E-8CE1-1FE8F09F2CB1}"/>
              </a:ext>
            </a:extLst>
          </p:cNvPr>
          <p:cNvGrpSpPr/>
          <p:nvPr/>
        </p:nvGrpSpPr>
        <p:grpSpPr>
          <a:xfrm>
            <a:off x="171724" y="1154462"/>
            <a:ext cx="1910539" cy="4015657"/>
            <a:chOff x="171724" y="1154462"/>
            <a:chExt cx="1910539" cy="4015657"/>
          </a:xfrm>
        </p:grpSpPr>
        <p:pic>
          <p:nvPicPr>
            <p:cNvPr id="3" name="Picture 5" descr="Shape&#10;&#10;Description automatically generated">
              <a:extLst>
                <a:ext uri="{FF2B5EF4-FFF2-40B4-BE49-F238E27FC236}">
                  <a16:creationId xmlns:a16="http://schemas.microsoft.com/office/drawing/2014/main" id="{6BB26BC5-BBB2-4FC8-80E1-76566170C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6427" y="3849487"/>
              <a:ext cx="674564" cy="666002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0FF32DC-FFEC-4110-8112-C8E31BDD8254}"/>
                </a:ext>
              </a:extLst>
            </p:cNvPr>
            <p:cNvGrpSpPr/>
            <p:nvPr/>
          </p:nvGrpSpPr>
          <p:grpSpPr>
            <a:xfrm>
              <a:off x="271749" y="1763616"/>
              <a:ext cx="1118213" cy="1663616"/>
              <a:chOff x="1024568" y="257978"/>
              <a:chExt cx="1118213" cy="1663616"/>
            </a:xfrm>
          </p:grpSpPr>
          <p:pic>
            <p:nvPicPr>
              <p:cNvPr id="8" name="Picture 8">
                <a:extLst>
                  <a:ext uri="{FF2B5EF4-FFF2-40B4-BE49-F238E27FC236}">
                    <a16:creationId xmlns:a16="http://schemas.microsoft.com/office/drawing/2014/main" id="{15175E85-FD99-47DA-AA4E-4373686CE1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42930" y="257978"/>
                <a:ext cx="1099851" cy="1090670"/>
              </a:xfrm>
              <a:prstGeom prst="rect">
                <a:avLst/>
              </a:prstGeom>
            </p:spPr>
          </p:pic>
          <p:pic>
            <p:nvPicPr>
              <p:cNvPr id="6" name="Picture 6" descr="A picture containing black, dark&#10;&#10;Description automatically generated">
                <a:extLst>
                  <a:ext uri="{FF2B5EF4-FFF2-40B4-BE49-F238E27FC236}">
                    <a16:creationId xmlns:a16="http://schemas.microsoft.com/office/drawing/2014/main" id="{9D6263E0-3AA9-448F-8712-2676D54C9D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568" y="1108045"/>
                <a:ext cx="714261" cy="813549"/>
              </a:xfrm>
              <a:prstGeom prst="rect">
                <a:avLst/>
              </a:prstGeom>
            </p:spPr>
          </p:pic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D91A884D-D443-4682-BFDF-1A1D2FF8F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666933" y="1181560"/>
                <a:ext cx="466955" cy="739967"/>
              </a:xfrm>
              <a:prstGeom prst="rect">
                <a:avLst/>
              </a:prstGeom>
            </p:spPr>
          </p:pic>
        </p:grp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877CD6F-5D89-41F7-9AF0-5CF54B3FD340}"/>
                </a:ext>
              </a:extLst>
            </p:cNvPr>
            <p:cNvSpPr/>
            <p:nvPr/>
          </p:nvSpPr>
          <p:spPr>
            <a:xfrm>
              <a:off x="272712" y="4523788"/>
              <a:ext cx="1809551" cy="64633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de-DE" b="1" dirty="0"/>
                <a:t>Random </a:t>
              </a:r>
              <a:r>
                <a:rPr lang="de-DE" b="1" dirty="0" err="1"/>
                <a:t>initialization</a:t>
              </a:r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D70FBFF-CF4B-4DE8-BA09-85723A6D2636}"/>
                </a:ext>
              </a:extLst>
            </p:cNvPr>
            <p:cNvSpPr/>
            <p:nvPr/>
          </p:nvSpPr>
          <p:spPr>
            <a:xfrm>
              <a:off x="171724" y="1154462"/>
              <a:ext cx="1809551" cy="646331"/>
            </a:xfrm>
            <a:prstGeom prst="rect">
              <a:avLst/>
            </a:prstGeom>
          </p:spPr>
          <p:txBody>
            <a:bodyPr wrap="square" lIns="91440" tIns="45720" rIns="91440" bIns="45720" anchor="t">
              <a:spAutoFit/>
            </a:bodyPr>
            <a:lstStyle/>
            <a:p>
              <a:r>
                <a:rPr lang="de-DE" b="1" dirty="0"/>
                <a:t>Budget &amp; Equipment</a:t>
              </a:r>
              <a:endParaRPr lang="en-US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C5F5431-2D5A-48EB-8066-9D5D5B8AE58C}"/>
              </a:ext>
            </a:extLst>
          </p:cNvPr>
          <p:cNvGrpSpPr/>
          <p:nvPr/>
        </p:nvGrpSpPr>
        <p:grpSpPr>
          <a:xfrm>
            <a:off x="2695460" y="230436"/>
            <a:ext cx="3655840" cy="5328916"/>
            <a:chOff x="2695460" y="230436"/>
            <a:chExt cx="3655840" cy="532891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30E429D-04D9-4FE0-83C4-AF0DE6B67F5E}"/>
                </a:ext>
              </a:extLst>
            </p:cNvPr>
            <p:cNvGrpSpPr/>
            <p:nvPr/>
          </p:nvGrpSpPr>
          <p:grpSpPr>
            <a:xfrm>
              <a:off x="2695460" y="4365010"/>
              <a:ext cx="3655840" cy="1194342"/>
              <a:chOff x="2695460" y="4365010"/>
              <a:chExt cx="3655840" cy="1194342"/>
            </a:xfrm>
          </p:grpSpPr>
          <p:pic>
            <p:nvPicPr>
              <p:cNvPr id="11" name="Picture 11" descr="Logo, company name&#10;&#10;Description automatically generated">
                <a:extLst>
                  <a:ext uri="{FF2B5EF4-FFF2-40B4-BE49-F238E27FC236}">
                    <a16:creationId xmlns:a16="http://schemas.microsoft.com/office/drawing/2014/main" id="{7CEADA8E-25E8-423B-9537-EA762DA08D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95460" y="4365010"/>
                <a:ext cx="1852670" cy="1194342"/>
              </a:xfrm>
              <a:prstGeom prst="rect">
                <a:avLst/>
              </a:prstGeom>
            </p:spPr>
          </p:pic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814A21D-FA55-4204-B08C-7C4E6C723C7C}"/>
                  </a:ext>
                </a:extLst>
              </p:cNvPr>
              <p:cNvSpPr/>
              <p:nvPr/>
            </p:nvSpPr>
            <p:spPr>
              <a:xfrm>
                <a:off x="4541749" y="4441161"/>
                <a:ext cx="1809551" cy="64633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de-DE" b="1" dirty="0"/>
                  <a:t>Analytical experiments</a:t>
                </a:r>
                <a:endParaRPr lang="en-US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52030DE-E36D-426D-BD72-79D971636925}"/>
                </a:ext>
              </a:extLst>
            </p:cNvPr>
            <p:cNvGrpSpPr/>
            <p:nvPr/>
          </p:nvGrpSpPr>
          <p:grpSpPr>
            <a:xfrm>
              <a:off x="2915798" y="230436"/>
              <a:ext cx="3013188" cy="1329370"/>
              <a:chOff x="3650256" y="230436"/>
              <a:chExt cx="3013188" cy="1329370"/>
            </a:xfrm>
          </p:grpSpPr>
          <p:pic>
            <p:nvPicPr>
              <p:cNvPr id="10" name="Picture 10">
                <a:extLst>
                  <a:ext uri="{FF2B5EF4-FFF2-40B4-BE49-F238E27FC236}">
                    <a16:creationId xmlns:a16="http://schemas.microsoft.com/office/drawing/2014/main" id="{003FCFC1-D5ED-499D-8F67-CAC67585FD3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50256" y="230436"/>
                <a:ext cx="1347731" cy="1329370"/>
              </a:xfrm>
              <a:prstGeom prst="rect">
                <a:avLst/>
              </a:prstGeom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B83583B0-DA56-4700-B060-503D08E3FE9D}"/>
                  </a:ext>
                </a:extLst>
              </p:cNvPr>
              <p:cNvSpPr/>
              <p:nvPr/>
            </p:nvSpPr>
            <p:spPr>
              <a:xfrm>
                <a:off x="4853893" y="401642"/>
                <a:ext cx="1809551" cy="646331"/>
              </a:xfrm>
              <a:prstGeom prst="rect">
                <a:avLst/>
              </a:prstGeom>
            </p:spPr>
            <p:txBody>
              <a:bodyPr wrap="square" lIns="91440" tIns="45720" rIns="91440" bIns="45720" anchor="t">
                <a:spAutoFit/>
              </a:bodyPr>
              <a:lstStyle/>
              <a:p>
                <a:r>
                  <a:rPr lang="de-DE" b="1" dirty="0"/>
                  <a:t>Genetic</a:t>
                </a:r>
                <a:endParaRPr lang="en-US"/>
              </a:p>
              <a:p>
                <a:r>
                  <a:rPr lang="de-DE" b="1" dirty="0" err="1"/>
                  <a:t>manipulation</a:t>
                </a:r>
                <a:endParaRPr lang="de-DE" b="1"/>
              </a:p>
            </p:txBody>
          </p:sp>
        </p:grp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5EED493-9F89-4BD0-A437-FA90500DA474}"/>
              </a:ext>
            </a:extLst>
          </p:cNvPr>
          <p:cNvSpPr/>
          <p:nvPr/>
        </p:nvSpPr>
        <p:spPr bwMode="auto">
          <a:xfrm>
            <a:off x="2210374" y="1462145"/>
            <a:ext cx="3549266" cy="280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2A59F13-4AC8-4DD0-A6C7-6AB81234F42B}"/>
              </a:ext>
            </a:extLst>
          </p:cNvPr>
          <p:cNvSpPr/>
          <p:nvPr/>
        </p:nvSpPr>
        <p:spPr bwMode="auto">
          <a:xfrm>
            <a:off x="5689865" y="1425421"/>
            <a:ext cx="1905918" cy="280562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kkurat Office" pitchFamily="50" charset="0"/>
              <a:cs typeface="Arial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A51E43-7B5E-4489-A7ED-8A2E9966576E}"/>
              </a:ext>
            </a:extLst>
          </p:cNvPr>
          <p:cNvSpPr/>
          <p:nvPr/>
        </p:nvSpPr>
        <p:spPr bwMode="auto">
          <a:xfrm>
            <a:off x="7676921" y="851052"/>
            <a:ext cx="4393893" cy="4834567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Create experiment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/>
                <a:cs typeface="Arial"/>
              </a:rPr>
              <a:t>&gt; Exp = exp(Invest, seed)</a:t>
            </a:r>
            <a:endParaRPr lang="en-US" dirty="0">
              <a:latin typeface="Helvetica Narro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kkurat Office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Define host organism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 panose="020B0506020203020204" pitchFamily="34" charset="0"/>
                <a:cs typeface="Arial"/>
              </a:rPr>
              <a:t>&gt; Host = </a:t>
            </a:r>
            <a:r>
              <a:rPr lang="en-US" dirty="0" err="1">
                <a:latin typeface="Helvetica Narrow" panose="020B0506020203020204" pitchFamily="34" charset="0"/>
                <a:cs typeface="Arial"/>
              </a:rPr>
              <a:t>Exp.create_host</a:t>
            </a:r>
            <a:r>
              <a:rPr lang="en-US" dirty="0">
                <a:latin typeface="Helvetica Narrow" panose="020B0506020203020204" pitchFamily="34" charset="0"/>
                <a:cs typeface="Arial"/>
              </a:rPr>
              <a:t>('</a:t>
            </a:r>
            <a:r>
              <a:rPr lang="en-US" dirty="0" err="1">
                <a:latin typeface="Helvetica Narrow" panose="020B0506020203020204" pitchFamily="34" charset="0"/>
                <a:cs typeface="Arial"/>
              </a:rPr>
              <a:t>ecol</a:t>
            </a:r>
            <a:r>
              <a:rPr lang="en-US" dirty="0">
                <a:latin typeface="Helvetica Narrow" panose="020B0506020203020204" pitchFamily="34" charset="0"/>
                <a:cs typeface="Arial"/>
              </a:rPr>
              <a:t>')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kkurat Office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Set conditions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Mangal"/>
                <a:cs typeface="Arial"/>
              </a:rPr>
              <a:t>&gt; temperature = [27, 32, 37]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kkurat Office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Akkurat Office"/>
                <a:cs typeface="Arial"/>
              </a:rPr>
              <a:t>Conduct experiment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/>
                <a:cs typeface="Arial"/>
              </a:rPr>
              <a:t>&gt; data = </a:t>
            </a:r>
            <a:r>
              <a:rPr lang="en-US" dirty="0" err="1">
                <a:latin typeface="Helvetica Narrow"/>
                <a:cs typeface="Arial"/>
              </a:rPr>
              <a:t>Exp.simulate_growth</a:t>
            </a:r>
            <a:endParaRPr lang="en-US">
              <a:latin typeface="Helvetica Narrow"/>
              <a:cs typeface="Arial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/>
                <a:cs typeface="Arial"/>
              </a:rPr>
              <a:t>             (</a:t>
            </a:r>
            <a:r>
              <a:rPr lang="en-US" dirty="0" err="1">
                <a:latin typeface="Helvetica Narrow"/>
                <a:cs typeface="Arial"/>
              </a:rPr>
              <a:t>Host,temperature</a:t>
            </a:r>
            <a:r>
              <a:rPr lang="en-US" dirty="0">
                <a:latin typeface="Helvetica Narrow"/>
                <a:cs typeface="Arial"/>
              </a:rPr>
              <a:t>)</a:t>
            </a:r>
            <a:endParaRPr lang="en-US" dirty="0">
              <a:latin typeface="Helvetica Narrow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Helvetica Narrow" panose="020B0506020203020204" pitchFamily="34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cs typeface="Arial"/>
              </a:rPr>
              <a:t>Export data</a:t>
            </a:r>
          </a:p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Helvetica Narrow" panose="020B0506020203020204" pitchFamily="34" charset="0"/>
                <a:cs typeface="Arial"/>
              </a:rPr>
              <a:t>&gt; </a:t>
            </a:r>
            <a:r>
              <a:rPr lang="en-US" dirty="0" err="1">
                <a:latin typeface="Helvetica Narrow" panose="020B0506020203020204" pitchFamily="34" charset="0"/>
                <a:cs typeface="Arial"/>
              </a:rPr>
              <a:t>data.export_data</a:t>
            </a:r>
            <a:r>
              <a:rPr lang="en-US" dirty="0">
                <a:latin typeface="Helvetica Narrow" panose="020B0506020203020204" pitchFamily="34" charset="0"/>
                <a:cs typeface="Arial"/>
              </a:rPr>
              <a:t>(‘file.csv’)</a:t>
            </a:r>
          </a:p>
        </p:txBody>
      </p:sp>
    </p:spTree>
    <p:extLst>
      <p:ext uri="{BB962C8B-B14F-4D97-AF65-F5344CB8AC3E}">
        <p14:creationId xmlns:p14="http://schemas.microsoft.com/office/powerpoint/2010/main" val="399489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17" grpId="0" animBg="1"/>
    </p:bldLst>
  </p:timing>
</p:sld>
</file>

<file path=ppt/theme/theme1.xml><?xml version="1.0" encoding="utf-8"?>
<a:theme xmlns:a="http://schemas.openxmlformats.org/drawingml/2006/main" name="TH_Folienmaster_neu_TUDo">
  <a:themeElements>
    <a:clrScheme name="TH_Folienmaster_neu_TU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H_Folienmaster_neu_TUDo">
      <a:majorFont>
        <a:latin typeface="Akkurat Light Office"/>
        <a:ea typeface=""/>
        <a:cs typeface="Arial"/>
      </a:majorFont>
      <a:minorFont>
        <a:latin typeface="Akkurat Light Office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kkurat Office" pitchFamily="50" charset="0"/>
            <a:cs typeface="Arial" charset="0"/>
          </a:defRPr>
        </a:defPPr>
      </a:lstStyle>
    </a:lnDef>
  </a:objectDefaults>
  <a:extraClrSchemeLst>
    <a:extraClrScheme>
      <a:clrScheme name="TH_Folienmaster_neu_TU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H_Folienmaster_neu_TU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H_Folienmaster_neu_TU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EFAED1738795A4391342AA4AD737E71" ma:contentTypeVersion="13" ma:contentTypeDescription="Ein neues Dokument erstellen." ma:contentTypeScope="" ma:versionID="7116ce1ec98c46c38dca775ae8ada5ca">
  <xsd:schema xmlns:xsd="http://www.w3.org/2001/XMLSchema" xmlns:xs="http://www.w3.org/2001/XMLSchema" xmlns:p="http://schemas.microsoft.com/office/2006/metadata/properties" xmlns:ns3="cea34b89-1a2e-4893-ba07-6e3f6b99c5e9" xmlns:ns4="a91d32e9-b962-48f5-9ca4-bfcef0adef56" targetNamespace="http://schemas.microsoft.com/office/2006/metadata/properties" ma:root="true" ma:fieldsID="0c22c97c5804266226aff4f7b4b3e49d" ns3:_="" ns4:_="">
    <xsd:import namespace="cea34b89-1a2e-4893-ba07-6e3f6b99c5e9"/>
    <xsd:import namespace="a91d32e9-b962-48f5-9ca4-bfcef0adef5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a34b89-1a2e-4893-ba07-6e3f6b99c5e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1d32e9-b962-48f5-9ca4-bfcef0adef56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Freigabehinweis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4F4140-21B6-4ECF-AF14-1AF70E27228D}">
  <ds:schemaRefs>
    <ds:schemaRef ds:uri="a91d32e9-b962-48f5-9ca4-bfcef0adef56"/>
    <ds:schemaRef ds:uri="cea34b89-1a2e-4893-ba07-6e3f6b99c5e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0/xmlns/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6E657E9-8FCD-486A-903C-EF7B535B54BF}">
  <ds:schemaRefs>
    <ds:schemaRef ds:uri="a91d32e9-b962-48f5-9ca4-bfcef0adef56"/>
    <ds:schemaRef ds:uri="cea34b89-1a2e-4893-ba07-6e3f6b99c5e9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8E4E098-070B-49F8-BD96-B53B18FBEAB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666</Words>
  <Application>Microsoft Office PowerPoint</Application>
  <PresentationFormat>Widescreen</PresentationFormat>
  <Paragraphs>173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Akkurat Light Office</vt:lpstr>
      <vt:lpstr>Akkurat Light Office (Body)</vt:lpstr>
      <vt:lpstr>Akkurat Office</vt:lpstr>
      <vt:lpstr>Arial</vt:lpstr>
      <vt:lpstr>Arial Narrow</vt:lpstr>
      <vt:lpstr>Calibri</vt:lpstr>
      <vt:lpstr>Calibri Light</vt:lpstr>
      <vt:lpstr>Helvetica Narrow</vt:lpstr>
      <vt:lpstr>Mangal</vt:lpstr>
      <vt:lpstr>Symbol</vt:lpstr>
      <vt:lpstr>Wingdings</vt:lpstr>
      <vt:lpstr>TH_Folienmaster_neu_TUDo</vt:lpstr>
      <vt:lpstr>Computational Biotechnologie and Data Science</vt:lpstr>
      <vt:lpstr>Motivation: Data Literacy in Biotechnology</vt:lpstr>
      <vt:lpstr>Exclusive Competencies between Life and Data Science</vt:lpstr>
      <vt:lpstr>BioLabSim works via a Simulation of a Virtual Organism</vt:lpstr>
      <vt:lpstr>BioLabSim in OERContent: Learning Perspective</vt:lpstr>
      <vt:lpstr>Educational Workflow: RecExpSim</vt:lpstr>
      <vt:lpstr>RecExpSim: Recombinant Expression Simulation</vt:lpstr>
      <vt:lpstr>RecExpSim: Data Analysis Example</vt:lpstr>
      <vt:lpstr>silvio Code Logic</vt:lpstr>
      <vt:lpstr>RecExpSim: Training Evaluation</vt:lpstr>
      <vt:lpstr>Summary</vt:lpstr>
      <vt:lpstr>Next Week: GenScaleSim Implementation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Iris Broderius</dc:creator>
  <cp:lastModifiedBy>Ulf Liebal</cp:lastModifiedBy>
  <cp:revision>572</cp:revision>
  <dcterms:created xsi:type="dcterms:W3CDTF">2020-06-17T08:17:29Z</dcterms:created>
  <dcterms:modified xsi:type="dcterms:W3CDTF">2023-04-20T10:19:58Z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0x010100FEFAED1738795A4391342AA4AD737E71</vt:lpwstr>
  </property>
</Properties>
</file>