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</p:sldMasterIdLst>
  <p:notesMasterIdLst>
    <p:notesMasterId r:id="rId13"/>
  </p:notesMasterIdLst>
  <p:sldIdLst>
    <p:sldId id="263" r:id="rId6"/>
    <p:sldId id="272" r:id="rId7"/>
    <p:sldId id="275" r:id="rId8"/>
    <p:sldId id="268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08C3A"/>
    <a:srgbClr val="004F8B"/>
    <a:srgbClr val="F6630D"/>
    <a:srgbClr val="FD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56A73-8182-4C99-9C48-BEDB00548B85}" v="3" dt="2024-04-17T12:41:31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8547,'6'4'-103,"-1"-1"1,-4 4 165,2 1 0,-2 1 0,4 2 0,-1-1 18,-1 1 1,2 3 0,-3 0 0,2 0-37,-2 1 0,-1-2 1,-1 3-1,0 0 0,0-1 28,0 1 0,0 2 0,0-1 0,0 0 34,0 1 1,0-2 0,0 3 0,0-2 16,0 2 0,0-1 0,0 2 1,-1-1-9,-3 0 0,3 5 0,-2-4 0,2 0-84,1 0 0,-4 4 1,1-5-1,0-2-128,2 0 1,1 0-1,0-3 1,0-1-738,0-1 1,0-2 832,0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0 557 7636,'2'-10'157,"1"-1"0,-1 1 1,4-2-1,0-1 43,0-1 0,1-7 0,3 1 0,1-1 48,-1-2 0,4-2 0,0 1 0,-1-3-95,-1 0 0,2-2 0,0 3 0,0 1-143,1-1 0,-3 1 1,2 4-1,-3 0-192,0 0 0,2 2 1,-2 1-1,-1 4-148,-1 2 0,0 2 1,2 1-1,-2 0-543,-2 2 1,-1 5 872,-2-1 0,1 1 0,6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7531,'4'7'195,"1"0"98,0 2 1,-1 0-1,3 1 1,0 2-204,-1 2 0,3 1 0,-2 5 1,2-1 34,2 0 0,-1 6 1,1-4-1,-2 1-72,-2 1 0,3-2 0,-5 0 0,2-2-9,0-1 1,-1 1-1,2-4 1,-1 0 48,2 0 1,-4-1 0,2-3 0,0-1-486,-1 1 1,2-1-1,-3-1 1,0 0-801,-1-2 1192,5-5 0,-8 7 0,3-3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6728,'7'0'432,"0"0"1,0 0-290,3 0 1,-3 0 0,0 0-82,1 0 1,-2 0 9,1 0 1,0 0-115,4 0 1,-1 0 0,1 0 9,-1 0 1,-3 0-1,0 0 33,1 0 1,2 0-1,0 0-29,1 0 0,-4 0 0,0 0 27,1 0 0,1 0 1,2 0 5,-1 0 1,-3 0 0,0 0 7,1 0 0,2 0-13,0 0 1,1 0-4,-1 0 0,1 0 0,-1 0 7,1 0 0,-4 0 1,0 0 13,1 0 0,1 0-13,2 0 1,-1 0-1,1 0-6,-1 0 1,1 0-1,-1 0-13,1 0 1,-1 0 0,1 0 3,-1 0 0,1 0 0,-1 0 17,1 0 0,-1 0 0,1 0 94,-1 0 1,-3 0 0,0 0-14,1 0 1,2 0 0,0 0-87,1 0 0,-1 0 0,1 0 11,-1 0 0,1 0 1,-1 0 11,1 0 0,-1 0 0,1 0 15,-1 0 1,1 0-1,-1 0-26,1 0 0,-1 0 0,1 0 0,-1 0-6,1 0 1,-1 0 0,1 0-18,-1 0 0,1 0 0,-1 0-23,1 0 0,-1 0 0,1 0 21,-1 0 1,-3 0 0,0 0 9,1 0 0,2 0 0,0 0 8,1 0 1,-1 0 0,1 0 20,-1 0 0,1 0 1,-1-2-47,1-1 1,-1 2-1,1-3-2,-1 3 0,-3 1 1,0 0-8,1 0 0,2 0 0,0 0 4,1 0 0,-1 0 0,1 0 19,-1 0 0,1 0 1,-1 0 64,1 0 1,-4 0 0,0 0-54,1 0 0,1 0 0,2 0-7,-1 0 1,1 0 0,-1 0 3,1 0 0,-4 0 1,0 0-1,1 0-14,1 0 0,-2 0 0,0 0 0,1 0 9,2 0 0,-3-1 0,0-1 0,1-2 5,1 2 1,-2 1 0,0 1-1,2 0 1,0 0 1,-2 0-1,0 0-1,1 0 1,1 0-1,2 0-28,-1 0 0,1 0 1,-1 0 9,1 0 1,-1 0 0,1 0-5,-1 0 0,1 0 1,-1 0 18,1 0 1,-1 0 0,1 0 38,-1 0 0,0-2 0,-2 0 0,-1-1-25,1 0 0,1 2 1,2 1-6,-1 0 1,1 0 0,-1 0 18,1 0 0,-4 0 1,0 0-21,1 0 1,1 0 0,2 0-17,-1 0 1,1 0-1,-1 0 20,1 0 0,-1 0 0,1 0 34,-1 0 0,-3 0 0,0-1-13,2-3 0,0 3 0,1-2-18,1 2 0,-1 1 0,1 0 0,-1 0-12,1 0 0,-4 0 0,0 0 0,1 0-23,1 0 1,-2 0 0,0 0 5,2 0 0,0 0 1,1 0 4,1 0 1,-1 0 18,1 0 0,-1 0 0,1 0 46,-1 0 0,1 0-24,-1 0 0,1 0 0,-1 0-17,1 0 1,-1 0 0,1 0-13,-1 0 1,-3 0 0,0 0-20,2 0 0,0 0 0,0-2 0,-1 0-5,-1-1 1,0-1 12,4 4 0,-1 0 0,1 0 17,-1 0 1,-3 0 0,0 0-6,2 0 1,0 0 0,1 0-6,1 0 0,-4 0 0,0 0-12,1 0 1,2 0 9,0 0 0,1 0 1,-1 0 3,1 0 1,-4 0-1,0 0 13,1 0 0,1 0-6,2 0 1,-1 0-1,1 0 5,-1 0 0,1 0-31,-1 0 0,1 0 0,-1 0-3,1 0 1,-1 0 0,1 0 10,-1 0 1,1 0 0,-1 0 9,1 0 0,-4 0 1,0 0 23,1 0 0,1 0 1,2 0 2,-1 0 1,-3 0 0,0 0-20,1 0 1,-2 0 0,1 0-3,1 0 1,2 0-30,0 0 0,1 0 0,-1 0 9,1 0 1,-1 0 8,1 0 1,-1 0 0,1 0 0,-1 0 0,1 0 3,-1 0 1,1-3 0,-1-1-2,1 2 1,-4 1 0,0 1-1,1 0 0,-2 0 0,1 0 6,1 0 1,1 0 0,2 0 1,-1 0-4,1 0 1,-1 0 0,1 0 5,-1 0 0,1 0-8,-1 0 0,1 0 1,-1 0-52,1 0 0,-1 0 46,1 0 1,-1 0 0,1 0 0,-1 0 0,1 0 0,-1 0 21,1 0 1,-1 0 0,1 0 15,-1 0 0,-3 0 0,0 0-20,1 0 1,2 0 0,0 0-13,1 0 1,-1 0 0,1 0-5,-1 0 1,1 0-1,-1 0-6,1 0 0,-4 0 1,0 0 27,1 0 1,1 0 0,2 0-1,-1 0 1,-3 0-1,0 0-17,1 0 1,2 0 0,0 0-40,1 0 0,-1 0 0,1 0 15,-1 0 1,1 0-1,-1 0 12,1 0 0,-4 0 0,0 0 23,1 0 0,0 1 1,0 1-1,-1 2 7,1-2 1,-2-1 0,1-1-13,1 0 0,2 0 0,0 0 1,1 0 1,-1 0 0,1 0-58,-1 0 1,1 0 0,-1 0 43,1 0 0,-1 0 0,1 0 24,-1 0 0,1 0 1,-1 0-7,1 0 0,-1 0 0,1 0 3,-1 0 1,1 0 0,-1 0 0,1 0 4,-1 0 0,1 0 1,-1 0-23,1 0 0,-4 0 0,0 0 18,1 0 0,1 0 0,2 0 0,-1 0 0,-3 0 0,0 0 22,1 0 1,2 0-15,0 0 0,1 0-13,-1 0 0,1 0 1,-1 0-6,1 0 0,-4 0 0,0 0-1,1 0 1,-2 0 0,1 0-20,1 0 0,1 0 11,2 0 1,-1 0 0,1 0-3,-1 0 1,-3 0 0,0 0-4,1 0 0,-2 0 0,1 0 3,1 0 1,2 0 0,0 0 0,0-1 0,-2-1 11,-1-2 1,0 1 28,3 3 1,1 0-8,-1 0 1,1 0 2,-1 0 0,1 0-40,-1 0 0,-3 0 1,0 0-20,2 0 0,-4 0 0,2 0 9,2 0 1,-4 0-1,2 0 9,2 0 1,-4 0-1,2 0 20,2 0 0,-4 0 0,2 0 6,2 0 1,-4 0 0,2 0-12,2 0 0,0 0-18,1 0 1,1 0-12,-1 0 1,-3 0-1,0 0-2,2 0 1,-4-4-7,2 1 1,0-1 21,4 4 1,-1 0-14,1 0 0,-4 0 0,0 0 12,1 0 0,-2 0 0,1 0-7,1 0 0,-2 0 7,1 0 1,0 0 11,3 0 1,1 0 1,-1 0 1,1 0-6,-1 0 1,1 0-3,-1 0 1,1 0-3,-1 0 0,1 0 0,-1 0 1,1 0 6,-1 0 0,-3 0 0,0 0 6,2 0 0,-4 0 0,2 0 15,2 0 1,-4 0-27,2 0 0,-1-1 0,2-1 0,-1-2 1,0 1 0,4 3 0,-1 0 11,1 0 1,-4 0 0,0 0 2,1 0 0,-2 0 1,1 0-3,1 0 1,-2 0-1,1 0-7,1 0 0,-2 0 1,1 0-1,1 0 0,1 0 1,2 0-24,-1 0 1,-3 0 0,0 0 25,2 0 0,-4 0 0,2 0 7,2 0 1,-4-4-1,2 1-1,2 0 1,-4 2 0,2 1 17,2 0 1,0 0-3,1 0 0,1-3-57,-1-1 0,1 1 16,-1 3 0,1 0 0,-1 0 1,1 0 0,0 0 0,-2-2 0,-1 0 7,-1-1 0,0-1-10,4 4 0,-1 0 3,1 0 0,-4 0 0,0 0-13,1 0 0,-2 0 0,1 0 11,1 0 1,-2 0-1,1 0 53,1 0 0,-2 0-11,1 0 0,-2-1 0,4-1-33,-2-2 0,0 1-125,3 3 0,1 0 64,-1 0 0,1 0 0,-1 0 43,1 0 1,-4 0 0,0 0 34,1 0 1,-2 0-1,1 0 30,1 0 0,-2 0 1,1 0 21,1 0 0,-2 0-53,1 0 1,0 0-12,3 0 1,1 0-16,-1 0 1,1 0 19,-1 0 1,-3 0-1,0 0 1,0 0-8,4 0 0,-1 0-4,1 0 0,-1 0-16,1 0 0,-2-2 0,-1 0-191,-1-1 1,-3-1 53,3 4 155,-5 0 0,3-5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1 305 7836,'1'6'-426,"1"-2"0,3 0 845,1-1 1,-1 0 0,4-7 105,-2-3 1,-4 1-503,4-1 0,0-3 0,4-4 1,-1 0-1,1 0-12,-1 0 1,1-4-1,-1 3 1,1 0-155,-1 0 0,1 1 0,-1 2 1,1-1 54,-1-1 1,1 0 0,-1 4 0,1-1 85,-1 1 0,-1-1 0,0 1 0,-4-1 28,0 1 0,2 3 0,-2 1 0,-1 0 64,1 0 1,0 4-5,-2-2-63,-2 3 1,4 2 49,-5 3 0,0 2 0,0 4 65,0 1 1,0 4 0,0 1 32,0 1 1,0-2-1,0-4 1,0 2 1,0 1 0,-1 5 1,-1-2-1,-2 2-34,2-1 1,1 4-1,1-4 1,0 0-299,0-2 0,0 2 0,0-3 1,1 0-146,2 0 0,-2-1 0,4-4 0,-1-2 304,-1-1 0,5-5 0,-2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9867,'0'11'740,"0"-1"-824,0 1 0,0 3 0,0 0 1,0-1 77,0-2 1,0 1 0,0 1 0,0 1-14,0-1 1,0 2-1,0 0 1,0 0-22,0 0 0,0 0 0,-1-2 0,-2 1-344,0-1 0,-1-1 0,4-2-886,0 1 1270,0-5 0,5-2 0,1-4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 9397,'15'0'304,"0"0"0,3 0 0,-3 0-227,0 0 1,-2 0 0,3 0-1,0 0-359,1 0 1,-3 0 0,2 0-1,0 0-1041,1 0 0,-1 0 1323,2 0 0,1-4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0 7927,'-5'5'-61,"0"-3"0,4 4 0,-2 0 272,0 0 1,-2-3-114,2 4 0,2-3 0,-3 3 0,2 0 1,-1 0 59,0 0 0,-2 0 1,3 3-1,-2 1 3,2-1 1,0 2 0,-1 1 0,-1 1-24,-2-1 0,4 2 0,-3-1 1,1 0-91,1 1 0,-2 0 0,3 4 0,-2-2-53,2 2 1,-3-3 0,2 2 0,-1-1 51,0 0 0,3 1 1,-3-3-1,3 1-6,1-1 1,0 2 0,-1-2 0,-2 1 14,0-1 0,-1 0 0,4-2 1,0 1 15,0-1 1,0-1 0,0 1 0,-1 1 7,-2-1 0,2 2 0,-3-1 0,3 0-43,1 1 0,-4 1 0,1 2 0,1-1-45,0-2 1,2 2-1,0-2 1,0 1 12,0-1 1,0 2-1,0-2 1,0 2-8,0 1 0,0-1 1,2 0-1,0 1 18,1-2 1,1 3-1,-4-4 1,0 0 1,0 0 1,1 1-1,1-4 1,2 2-12,-2-1 0,1-1 1,-1-2-1,1 1-18,0-1 1,-1 1 0,0-1 0,2 1 1,-2-1 0,3 1 1,0-1 66,0 1 1,-2-1 0,0 1 0,0-1-8,0 1 0,-2-1 0,4 2-17,0 2 1,-3-2 0,4 2 30,-2-3 1,3 0-237,-3-1 0,1-3-563,-2 0 0,-2-3-1047,3 3 302,-3-5 1479,-1 8 0,0-9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7955,'2'-7'1004,"1"0"-681,-2 4 0,5-1-235,-2 4 0,-3 1 1,2 2 26,-2 4 0,-1 3 0,0 1 0,0 2-232,0 1 1,0 5 0,0 0 0,0 4 17,0 5 0,0-1 0,0 1 0,0 0 78,0-1 0,0 2 0,0-5 0,0 0 41,0-2 0,0-6 0,0-1 49,0 0 1,4-3-1,-1 2 0,6-8 0,-4-6-81,1-6 1,4-4 0,-3-4 0,3-4 28,4-2 0,-2-2 1,3-2-1,-1-3-70,0 0 1,3-2 0,-1 4 0,-1 2 108,0 1 1,-1 2 0,-4 2 0,1 4-257,-1 3 1,1 1-1,-1 2-311,1 1 511,-1 5 0,1-7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7572,'1'7'-740,"1"0"1237,2 1 1,3 2 0,-2 1-1,0 2-312,4 1 0,0 4 0,1-3 0,1 0-177,-1 0 0,-1 3 1,-1-4-1,1-1-177,-1-2 1,0 3-1,3 0-1812,-1-1 1981,1-1 0,4-2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7916,'10'0'307,"1"0"1,-1 0-73,1 0 0,-1-3 1,2-1-1,1 2-249,1 1 0,3 1 0,-2 0 0,2 0-511,1 0 1,1 0 0,0 0 0,-3 0 524,-1 0 0,4-5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0 211 7569,'5'-11'-759,"-3"2"1,4 1 893,-1 1 1,-1 3 37,0-3 0,-2 1-93,5-1 0,-3-1 0,1 3 43,0 0 1,0 2-1,-3-2 23,2 1 1,4-2-93,-1-5 1,-1 4-1,1 2-40,1 0 1,-2-2 0,-1 2 0,1 1-26,0-1 0,0 0 0,2 3 20,-1-2 1,0-3 0,4 4-12,-1 1 1,-3-3 0,0 1-8,1 2 0,2-3 0,0 2 10,1 1 0,-1 0 1,-1 1-1,0-1-5,-2-2 1,0 1 0,3 3-1,-1-1 1,-2-3 0,3 3 0,-3-2 2,2 1 1,2 2-1,-1 0 1,1 0 0,-1 0 0,1 0 5,-1 0 0,-3 0 16,0 0-15,0 0 1,0 0 0,0 0 5,1 0 0,2 4-11,0-1 1,-1 2 0,0-3-6,-2 2 0,0 1 0,3-2 1,-1-1 0,0 4 3,-2-1 1,-4 0 23,4-2 1,0 3-12,4 4 0,-4-3 9,0 0 1,-4-4-1,3 1-23,-1 1 0,2 1-4,-4 4 1,4-3-1,-2-1-35,1-1 1,-4 0 0,3-2 11,-1 4 0,-3-1 32,3 1 1,-2 0-14,2 4 1,-3-1 76,2 1 0,-1-1-57,-2 1 1,0-4-1,0 0 7,0 1 1,0-2-1,0 1 32,0 1 1,0-2-24,0 1 1,0 0 3,0 3 1,0-3-15,0 0 0,0-3 0,-2 1 33,-1 0-75,2 3 0,-5-3 29,2 2 0,2 1 0,-4-3 30,2 1 0,-1-4 1,3 3 23,-2-1 0,-3-1 59,4 4 1,-6-4-51,2 4 1,2-5 0,-1 3-19,1 0 1,-3-3-20,1 5 1,1-3-17,-1 3 1,4-5 49,-4 1 1,0 0 78,-4 0 0,1-2-83,-1 3 0,4 1 1,0-2 41,-1-1 0,-1 0-83,-2-2 1,1 0 0,-1 0-222,1 0 1,-1 0 0,1 0-849,-1 0 1050,1 0 0,-1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20 8191,'0'-10'2562,"1"4"-2559,2 2 1,2 8-1,2 3 1,-4 3 50,-1 4 1,-2 3-1,0 5 1,0 1-59,0 2 1,-2-1 0,0-2 0,-1 1-47,0-2 1,-1 4 0,0-6 0,1-2-233,-2 0 1,3 0 0,-4-3-260,1-1 1,2-5 540,3-1 0,0-4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6978,'5'-4'211,"4"1"1,-5-3-136,2 2 0,1-3 1,4 2 62,-1-1 0,1 3 1,-1-3-29,1 1 0,3-2 1,0 2-1,-2 1 5,0-1 1,2 0 0,0 3 0,0-1-3,1 0 0,-2-1 0,3 0 0,1 2-67,-1 1 0,-2-3 0,2 1 0,1 0-142,-1 2 1,-3 1 0,2 1 0,-1 2-66,0 0 1,4 2 0,-4-2-1,-1 3 109,-2 0 0,0 3 0,-1-2 0,0 3 82,-3 0 1,1 1-1,-5-1-8,0 1 0,-2-1 0,-1 1 0,0-1 237,0 1 0,0-1 0,-1 1 0,-3-2-173,-3-2 0,-2 2 0,-3-2 0,-2 2-38,-3-2 1,0 2-1,0-3 1,-1 0-77,2-3 0,-3 2 0,5-2 0,1 0-590,2-2 0,0-2 617,1-3 0,4-2 0,1-4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32 7188,'-6'0'698,"1"0"1,5 1-1,-1 2 1,-1 1-475,-2 2 0,1-2 1,2 3-1,-2 1-177,0 1 1,-1 2 0,3-1 0,-1 1 14,-2-1 0,1 1 0,2-1 1,-2 1 85,0-1 1,0 1-1,6-1-138,0 1 0,5-5-180,-1-3 0,3-2 0,0-1 0,1-1 18,-1-2 0,1-2 1,-2-4-1,-1 0-175,-1 1 1,-1-8 278,1 2 1,-2 0 0,-5 0 0,0 2 34,0 2 1,-5-1 0,-2 1 0,-2 0-343,-2 3 1,1-2-1,-1 3 1,1-1 354,-1 0 0,-4 0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 7066,'1'6'687,"3"-3"1,-2-2-396,5-1 0,-4 0-143,4 0 0,0 0-201,4 0 0,-4 0 0,0 0 1,0 0 0,3 0-5,1 0 0,-4 0 0,0 0 35,1 0 0,1 0 0,2 0 8,-1 0 0,1 0 0,-1 0 34,1 0 1,-4 0 0,0 0-1,1 0 9,1 0 1,-2 0 0,0 0-1,2 0-4,0 0 0,-2 0 0,0 0 0,1 0-1,1 0 1,2-3-1,-1-1-5,1 2 0,-1 1 1,1 1-25,-1 0 0,-3 0 0,0 0-41,2 0 1,0 0 4,1 0 1,1 0 0,-1 0 15,1 0 1,-1 0 0,1 0-17,0 0 0,-1 0 0,1 0 46,-1 0 0,1 0 1,-1 0-11,1 0 0,-1 0 0,1 0-21,-1 0 0,1 0 1,-1 0 15,1 0 1,-4 1 0,0 1 3,1 2 1,1-1 0,2-3 5,-1 0 1,1 0 0,-1 0-7,1 0 1,-1 0-1,1 0 58,-1 0 1,1 0-1,-1 0 151,1 0 0,-1 0-189,1 0 1,-1 0-1,1 0-15,-1 0 1,-3 0 0,0 0-24,1 0 0,2 0-50,0 0 1,1 0 55,-1 0 1,1 0 54,-1 0 0,1 0 1,-1 0 5,1 0 1,-1 0-1,1 0-9,-1 0 1,-3 0 0,0 0-58,1 0 1,2 0 0,0 0-49,1 0 0,-1 0 82,1 0 0,-1 0 1,1 0 91,-1 0 1,1 0 0,-1 0-52,1 0 0,-1 0 0,-1-1 0,0-1-12,-2-2 1,0 1 0,3 3-53,1 0 1,-1 0-1,1 0 25,-1 0 0,1 0 1,-1 0-125,1 0 1,-1 0-1,1 0 79,-1 0 0,1 0 0,-1 0 118,1 0 0,-1 0 0,1 0-66,-1 0 1,1 0-1,-1 0 56,1 0 0,-1 0 1,1 0-74,-1 0 1,1 0 0,-1 0-23,1 0 0,-4 0 0,0 0 53,1 0 1,1-4-1,2 1 7,-1 0 0,1 2 1,-1 1 67,1 0 0,-1 0 1,1 0-14,-1 0 0,2-1-130,2-2 0,-2 1 0,2-1 1,-3 2 38,0 1 0,-4 0 0,0 0-72,1 0 1,1 0-1,2 0-21,-1 0 0,-3 0 1,0 0 132,1 0 1,-2 0 0,1 0-4,1 0 0,-2 0 0,1 0-19,1 0 0,-2 0 0,1 0-29,1 0 0,-2 0-39,1 0 0,0 0 79,4 0 0,-4 0 18,0 0 1,0 0-22,3 0 1,-3 0 100,0 0 0,0 0-22,4 0 1,-4 0 110,0 0 152,-5 0 0,4 0 77,-3 0-664,-1 0 295,2 0-1385,-4 0 783,0 4 520,0-2 0,0 2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9025,'0'10'681,"0"1"1,1-1 0,2 1-461,0-1 1,1 1 0,-3 1 0,1 0-108,2 2 0,-1 4 1,-3-3-1,0 0-108,0 0 0,0 3 0,0-3 1,0 0-249,0 0 1,0-1-1,0-3 1,0-1-435,0 1 1,-1-1-1195,-3 1 1,3-6 1869,-2-5 0,-3-10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1 106 6452,'7'-4'263,"0"1"1,-4-2 0,4 2-57,1-4 1,2 1 0,0 0 0,-1 0-106,-2 0 1,3 3 0,-3-3 0,2 0 56,2 0 1,-1 3 0,1-3-102,-1 1 1,1 2-1,-1 2 1,1-2-6,-1 0 0,2-2 39,2 2 1,1 2 0,2-3-39,-3 3 1,-2 1-1,-1 0 1,-1 0-36,1 0 0,-1 0 0,1 0 1,-1 0-86,1 0 0,-1 0 0,1 0 0,-1 0-21,1 0 1,-4 0 0,0 0-1,1 1 97,1 3 1,2-2 50,-1 5 0,1-4-13,-1 4 1,-1-3 69,-2 3 1,2 0-123,-6 3 0,4 1-23,-3-1 0,-1 1 0,-3-1 5,0 1 1,0-4 0,0 0 31,0 1 0,-1 1 0,-3 1 14,-3-3 1,2 1-1,-2-3 1,-2-1-21,0 1 0,-1 2 0,-2-2 1,-1 0 64,-1 4 0,-3-4 0,3 1 0,1 0-47,1 0 1,-2-4-1,0 2-341,1-3 1,2-1 0,0-1-366,1-3 0,3 3 0,1-4 684,1 1 0,-3-2 0,2-5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53 7475,'-7'3'507,"0"1"1,4 4 0,-3-1-289,1 2 0,2 2 0,3-1 0,0 1-66,0-1 1,1 0 0,1-2-1,3-1-94,1 1 1,1-3-1,3-2 1,1-2-98,-1-1 1,1 0 0,0 0 0,2 0-271,1 0 1,0-4 169,-3-3 0,-2-3 0,-2 0 1,-4-1 154,-1 1 1,-2-1-1,-2 1 1,0-1 7,-1 1 0,-6 3 1,2 0-54,-2-1 0,-1-2 1,-1 1 63,1 2 0,3 1-36,0 3 0,4-3 0,-1-5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1 7785,'7'0'272,"0"0"0,-1 1 0,2 1-185,-1 2 0,-4 4-7,4-1 1,-4-1-1,1 1-47,1 1 1,-4-2 0,4-1-125,-1 0 0,-1 3 141,4-1 1,-4 3 0,3 0-21,-1 1 1,-1-2 0,-1-1 0,0-1 92,0 1 0,-1 2 0,0 0-70,2 1 0,-1-1 1,-3 1-30,0-1 0,1 1 0,2-1 0,0 1 17,0-1 1,-2 1 0,-1-1 0,0 1-3,0-1 0,0 1 0,0-1 0,1 1 13,2-1 0,-1 2 1,1 1-1,-2 1 16,-1-1 1,0-2-1,0 0 1,0-1-14,0 1 1,0-1 0,0 1 0,0-1-43,0 1 0,0-1 0,0 1 0,0-1 34,0 1 0,0-1 0,0 1 0,0-1 26,0 1 0,0-1 0,0 2 0,0 1-18,0 1 0,0 0 0,0-4 1,0 1 20,0-1 0,0 1 1,-1-1-1,-1 1 9,-2-1 1,1 1-1,3-1 1,0 1-55,0-1 1,0 4 0,0 0-1,0 0-17,0 1 0,0-2 1,0 4-1,0-1-50,0 0 1,-1-2-1,-2 4 1,0-1-39,0 0 0,2-1 0,1-3 0,-1 1 79,-2-1 1,1 2 0,-1-1 0,2-1-69,1-2 0,-1 3 0,-2 0 0,0-1-14,0-1 0,2-2 1,1 1-25,0-1 0,0 1 0,0-1 0,0 1 43,0-1 1,-3 1 0,-1-1 43,2 1 1,0-1 0,-1 1-1,0-1 23,0 1 1,1-2 0,0-1 0,-2-1-55,2 2 1,-3 0 0,2 1-1,-1 1-18,0-1 0,2 1 1,-1-1-1,1 1 13,-2-1 0,3 1 1,-3-1-1,2 1 35,-1-1 0,1 1 1,-2-1-1,0 1 35,1-1 0,-1 1 0,3-1 0,-1 1 5,-2-1 1,-3 1-1,4-1 1,-1 1 38,0-1 0,2 1 1,-2-1-1,0 1 3,1-1 0,-4 1 0,3-1 0,1 1 89,-2-1 0,3 1 0,-4-1-85,1 1 0,-2-1 0,3 1 0,-1-1 153,0 1 1,-2-1 0,3 0-223,-2-3 0,3-1-780,0-3-197,2-2 0,1 3 975,0-8 0,4-2 0,2-4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1 116 8178,'1'9'0,"3"-2"441,3-3 0,2 0-295,1 0 1,1-1 0,-1-4-1,1-1 11,-1-2 1,1-3 0,-1 3-325,1-2 0,-2-1 0,-1-3 0,-2 2 4,-1 1 0,2 4 0,-2-4 14,0-1 1,-2-2 58,0 0 1,-2-1 249,-1 1-72,0-1 1,-3 4-1,-2 1-20,-1 2 0,3 0 1,-4 4 36,-1 0 1,-2 1 0,0 2-7,-1 0 1,4 1-1,2-3 1,-1 1 32,0 2 0,2 3 0,-1-3 1,-1 1 67,0 0 1,2 3-84,-3-1 0,4 1 0,-3 0 1,0-1 11,0 1 1,4 2 0,-1 1 0,0 2 84,0 1 0,2 5 0,-3-2 0,3 3-41,1 1 0,0 0 0,0 0 0,1-1-161,3-2 0,-2-3 1,6-5-1,3 1-322,1-1 1,6-4 0,-3-2 0,1-3-96,3-1 0,1-1 1,2-3-1,1-3 405,2-2 0,-1-2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7640,'-6'5'-144,"1"-3"689,5 5 0,0-3-140,0 3 1,5-1 0,2 1-205,2-4 0,2 2 1,1-2-1,0 0-228,2-2 0,0-1 0,-2 0 0,1 0 107,1 0 0,1-4 0,-2 0-80,1-2 0,5-1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0 7655,'-7'0'463,"0"0"0,5 2-536,-2 1 1,3 3 60,1 4 1,0 1 0,-1-1 62,-2 1 0,1-1 0,-1 1 0,2-1-27,1 1 1,-1-1-1,-2 1 1,0-1-1,0 1 0,1 0 0,0-1 0,-2 1-58,2-1 1,1 1 0,1-1-1,-1 1 30,-3-1 1,3 1 0,-3-1 0,3 1 10,1-1 0,0 1 0,-1-1 0,-1 1 30,-2-1 1,1 1 0,3-1-13,0 1 0,0-1 0,0 1 0,0-1-28,0 1 1,-4-1 0,1 1 11,0-1 1,2 1 0,1-1 12,0 1 1,0-1 0,0 1 106,0-1 0,0 1 0,0-1-74,0 1 1,-3-1 0,-1 1-1,2-1 1,1 1 1,1-1 0,0 1-40,0-1 0,0 1 0,0-1-9,0 1 1,0-1 0,1-1 0,1 0 33,2-2 0,-1 0 0,-3 3 0,0 1 33,0-1 1,1 1 0,2-1-39,0 1 0,2-1 0,-3 1 0,2-1 39,-2 1 0,3-1 1,-2 1-1,0-1-26,-2 1 1,3-1-1,2 1 1,0-1-135,-2 1 1,0-4-1,0 0-54,-2 1 0,3-2 0,-1 1-314,2 1 1,-3-2 0,0 1 451,-2 1 0,4-4 0,1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64 6873,'0'-6'851,"0"2"0,0 8-684,0 3 0,-3 2 0,-1 2 0,2-1 33,1 1 1,1 3-1,0 0-64,0-1 1,0-2 0,0 0 342,0-1-269,0 1-118,0-1-78,0-4 0,0-2 2,0-8 0,0-2 1,0-4-73,0-1 1,0 1-1,0-1 1,0 1 49,0-1 0,0 1 0,1-1 0,1 1 11,2-1 1,0 1-1,-1-1-26,0 1 1,5 0 0,-2 2-1,1 1-263,0-1 0,1 2-57,6-1 0,-2 4 0,2-3 1,-2 1-15,-2 3 0,1 1 0,-1 1-423,1 0 0,-1 0 778,1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20 7811,'0'-6'895,"1"1"-484,3 1 0,-2 3-185,5-3 0,-5 8 1,2 3-98,-3 2 1,-1 5-1,0 1 1,0 1 2,0-1 1,0 3 0,-1 0 0,-1 2-21,-2 1 1,-3 3-1,2 1 1,1-2-81,-1-1 1,2-1-1,3 0 1,0 0-22,0 0 0,0-4 1,0-3-1,0-3-222,0 0 1,4-1 0,3 0 45,3-3 0,1-3 0,2-4 0,1 0-348,-1 0 1,2-4 0,-1-3 0,0-2-623,1 2 0,-3-2 1135,2 2 0,-2-7 0,-2-2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7550,'-11'0'887,"1"0"0,3 0-499,0 0 0,5 0-119,2 0 1,5 0-1,6 0-252,-1 0 0,4 0 1,1 0-1,0 0-218,1 0 0,1 4 0,-2-1 1,2 0-1581,1-2 1781,-3 3 0,5-2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9152,'1'11'398,"1"-1"-323,2 1 0,-1-1 0,-3 1 1,0-1-51,0 1 0,0-1 1,0 1-1,0 0-31,0-1 1,0 4-1,0 0 1,0-1-29,0-1 1,0 2 0,0 0-1,0-2 12,0 0 0,0 0 0,0 1 0,0 1-15,0-2 1,0 0-1,0 0 1,0 1 11,0 1 1,0 0 0,0-3-1,0 2 37,0 1 1,0 0 0,0-3 0,0-1-4,0 1 0,0 3 1,0 0-1,0-2-11,0 0 1,0 2 0,0 0-1,0-1 4,0-1 1,0 2-1,0 0 1,0-2 36,0 0 1,0 2-1,0 1 1,0 0 7,0 1 0,0-2 1,1-4-1,2 1-61,0-1 0,5-3 0,-1 0-180,3 1 0,0-3 0,1-2 0,-1-1-124,1-2 0,-1 0 1,1-2-1,-1-1-302,1-4 0,-1 1 620,1-1 0,4-5 0,1-4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 7995,'7'0'743,"0"0"-598,1 0 0,2 0 0,0 0-523,1 0 1,-1 0 0,1 0 0,0 0 377,3 0 0,-2-5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8467,'0'6'466,"1"2"-371,3-5 1,-3 2 0,4-3 9,-1 2 1,-2 1-161,1-2 0,3 3 119,1 4 1,-2-3-68,-2 0 0,2 0 0,-1 3 50,2-3 1,-3-1-1,0-3 37,-2 4 0,3-1 1,-1 1-9,0 1 0,1-2 0,0 1-18,-2 1 0,-1 1 0,0 2-68,3-1 0,-3-3 0,3 0 38,-3 2 1,-1 0 0,1 0 28,2-2 0,-1 3 0,1-3 15,-2 2 0,-1 2-55,0-1 0,0 1 1,1-2-1,2-1-41,0-1 1,1-3 0,-4 3 5,0 1 0,0 1 0,1 2 4,2-1 1,-1-3 0,1 0 15,-2 1 1,-1 2 26,0 0 0,0-3 0,0 0 0,1 1-25,3 2 1,-3-3 0,3 0 1,-3 1 0,-1 1 1,1 0-20,2-2 1,-1 3-5,1-3 0,-2 2 44,-1 2 1,0-1 33,0 1 0,0-1-9,0 1 0,0-1-18,0 1 1,0-1-1,0 1 2,0-1 0,0-3 1,0 0-25,0 1 0,0 2 1,0 0-18,0 1 1,0-1-1,-1-1 1,-1 0-9,-2-2 0,1 0 0,3 3 17,0 1 0,0-1 1,0 1 8,0-1 0,-4 1 1,1-1-9,0 1 1,2-1-1,1 1-6,0-1 1,0 1 0,-1-2 0,-1-1 10,-2-1 1,1 0 0,2 4 3,-3-1 0,3 1 0,-4-1-2,1 1 0,2-4 1,-1 0-1,1 0 9,-2-2 1,2 5-15,-5-3 1,4 2-1,-1 0 1,0 0-9,1-2 1,-1-4 0,3 4 24,-2 1 0,1-2 0,-2 0 0,0 0 13,1 0 1,-1-3-1,3 3 32,-2-1 0,1 3 1,-2-2 21,-1-1 0,4 1 70,-3-2-900,-1-3-480,3 8 1219,-2-8 0,8 4 0,2-5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32 7915,'-5'-2'1065,"1"-1"-279,3 2-653,1-4 0,5 5 0,2 0-303,2 0 0,1 0 1,1 0-1,-1 0-17,1 0 1,-1 0-1,1 0 1,1 0-104,2 0 1,-3-3 0,4-1 0,-1 2 289,0 1 0,0-4 0,-3-1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11 7442,'-5'0'358,"5"0"1,5 0 0,5 0-338,1 0 0,-1 0 0,1 0 0,-1 0-63,1 0 0,-4 0 0,0 0 0,1 0-555,1 0 1,2 0 0,-1 0 596,1 0 0,-1-5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9678,'0'10'237,"0"1"1,0-1-150,0 1 1,0-1-1,0 1 1,0-1 22,0 1 0,0-1 1,0 1-1,1 1-54,3 2 0,-3-3 0,2 4 0,-2-1 78,-1 0 1,4 5 0,-1-1 0,1 1-13,1 2 1,-4 0-1,2 0 1,-2 0-20,-1 0 0,0 0 1,0 0-1,0-1-63,0-2 1,0 1-1,0-4 1,0 0 6,0 0 0,0-1 0,0-2-15,0 2 1,0-3-1,-1 3 1,-1-2 21,-2-1 0,1-1 0,3 1 0,0-1 42,0 1 1,0-4-1,-1 0-64,-3 1 0,3 1-391,-2 2-1389,1-1 966,2-4 0,0-6 0,0-7 781,0-2 0,5-7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0D8D-7B10-4F2C-9372-58A222DB8360}" type="datetimeFigureOut">
              <a:rPr lang="en-US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70DC-AB4F-4372-918F-19AA87D868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9D43-34E5-4D39-B763-7B05840A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900E61-F34B-427E-892A-54225B4E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7753B-2B53-4682-9E2E-975401E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ED0AA-A357-4580-9C88-BA40FE4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AB8CD-EBCA-4DEC-BD9E-ACA12E6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46C7-1C8B-4425-B8E9-38EB316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34201-5D4C-4240-8957-4147E74F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BE249-E4C4-44BD-902B-B4467BF5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30AFF-C276-449B-A735-8849AFFC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74494-3AFE-43C7-8AEA-38B160D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DDEFA-0135-47C9-8111-485F61E8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15204-E79D-41C0-864D-7C12728B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85C61-5F1F-4643-9F1F-D492D6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CA615-C418-4DB9-8B50-B08B7C0D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98DF1-B9E6-441B-84C0-CA48798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6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8094-2026-4914-8969-FA37708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62127-8E44-4F24-8538-05B8E881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5B590-BA17-4EB8-B52A-0D4EF64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52769-7A39-4BA1-871A-489A293F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98634-4B3F-49FE-A7A5-D1D13FA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7D22F-90BA-4904-B14F-4260D31A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CEDE8-8C56-4CE6-9CDC-D999AE37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3672B-75BD-471A-9D6E-6A18F7A5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6A23-C117-4A72-BCFE-3E6A6F6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BE8B8-AE19-4B0B-B41E-FB6859E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40B1-F42B-44A5-9D2C-2336E8E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78EF7-D6B5-4F2C-9E2E-1C448E70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80CD2-0FC7-455A-AC9E-F7429AC7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13FB6-5FF1-4A62-814A-8BEBF78B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0E2E0-6565-43FD-8F23-7B4F8BB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FD7FD-434D-4FDC-B569-2BDDA0C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4C85-980C-4FF3-854D-E3A9927C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A8FF9-910D-4728-BDD9-7F3D0D7A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5B19D-D88B-47A4-B61D-9B114B846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5213B6-FF00-4E69-975F-EA82B257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EBEE7-F892-4EF9-B30F-6C8774F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740848-885D-4B47-BF19-3562AAE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170F27-0A72-47FB-84DC-5EE4695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F3C2C-4B9C-4C8D-8335-D9B42BB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B6083-BF61-492B-A8D7-8A2678E5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8D1CFE-1A1B-4C6E-860B-7A6BC3A2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41E3F-D032-4741-8DD7-C3788449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6D95EC-C0DE-4670-84F1-32D9430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0EA749-F43C-47D3-896F-2BBC9FFD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978D7-413C-4240-8DEF-5365FBD3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3B61A-A5AD-4458-8597-C16FFBC4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890BF-8E57-4163-A0EF-228718B8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4C283-61F3-4C3D-B477-B8A8B48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71E59-DD60-453A-84B5-136AA8C2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05D46-A5E1-4721-B362-F106418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CE182-4ACB-4D01-BC0F-F0E5A7D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13C87-08F2-4816-A789-EA2196AA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98350-C31C-4126-933D-118E2E87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DC95F7-20C3-4FD5-B15A-9E495A43D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3DB14-6A09-4F6A-B0C3-7A15C8B6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DA6F7-D516-434C-864B-28EAD2EC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4A0EE-ED18-490D-8B54-2C394C70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6671CE-90DA-4CAE-8D23-DCCBEA4B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1068AF-8A47-45DB-BBB4-701038B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A0C72-1325-40C7-9AC5-576C74D1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42472-37CA-4324-92E3-657CE2997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FDC7-68BE-4971-A7DD-45E35A14804C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D2151-906E-49BF-B221-15337C6F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7B50B-BDB3-48D0-82D9-7790AA4D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5DE2-0E20-4646-A711-0A690DEBD4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71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66" Type="http://schemas.openxmlformats.org/officeDocument/2006/relationships/image" Target="../media/image36.png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png"/><Relationship Id="rId67" Type="http://schemas.openxmlformats.org/officeDocument/2006/relationships/image" Target="../media/image37.jpe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rwth-aachen.d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upyter/notebook/blob/master/docs/source/examples/Notebook/Running%20Code.ipynb" TargetMode="External"/><Relationship Id="rId2" Type="http://schemas.openxmlformats.org/officeDocument/2006/relationships/hyperlink" Target="https://jupyter.org/try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FD1-41A9-478D-AA0F-C72E1A9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+mn-lt"/>
                <a:cs typeface="Calibri Light"/>
              </a:rPr>
              <a:t>Growth Curve Analysis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8DFABF-5893-41F0-911B-A0200E9D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kkurat Light Office"/>
                <a:cs typeface="Calibri"/>
              </a:rPr>
              <a:t>Ulf Liebal</a:t>
            </a:r>
          </a:p>
          <a:p>
            <a:r>
              <a:rPr lang="en-US" sz="2400" dirty="0">
                <a:latin typeface="Akkurat Light Office"/>
                <a:cs typeface="Calibri"/>
              </a:rPr>
              <a:t>Rafael </a:t>
            </a:r>
            <a:r>
              <a:rPr lang="en-US" sz="2400" dirty="0" err="1">
                <a:latin typeface="Akkurat Light Office"/>
                <a:cs typeface="Calibri"/>
              </a:rPr>
              <a:t>Schimassek</a:t>
            </a:r>
            <a:endParaRPr lang="en-US" sz="2400">
              <a:latin typeface="Akkurat Light Office"/>
              <a:cs typeface="Calibri"/>
            </a:endParaRPr>
          </a:p>
          <a:p>
            <a:r>
              <a:rPr lang="en-US" sz="2400" dirty="0">
                <a:latin typeface="Akkurat Light Office"/>
                <a:cs typeface="Calibri"/>
              </a:rPr>
              <a:t>Lars </a:t>
            </a:r>
            <a:r>
              <a:rPr lang="en-US" sz="2400" dirty="0" err="1">
                <a:latin typeface="Akkurat Light Office"/>
                <a:cs typeface="Calibri"/>
              </a:rPr>
              <a:t>Küpfer</a:t>
            </a:r>
            <a:endParaRPr lang="en-US" dirty="0" err="1"/>
          </a:p>
          <a:p>
            <a:r>
              <a:rPr lang="en-US" sz="2400" dirty="0">
                <a:latin typeface="Akkurat Light Office"/>
                <a:cs typeface="Calibri"/>
              </a:rPr>
              <a:t>Lars Blank</a:t>
            </a:r>
            <a:endParaRPr lang="en-US" dirty="0"/>
          </a:p>
        </p:txBody>
      </p:sp>
      <p:pic>
        <p:nvPicPr>
          <p:cNvPr id="7" name="Picture 7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B398784-5632-4807-99C3-CB1A855D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7" r="9662" b="4120"/>
          <a:stretch/>
        </p:blipFill>
        <p:spPr>
          <a:xfrm>
            <a:off x="137603" y="137593"/>
            <a:ext cx="4640409" cy="6575415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Biomass Growth Models with the Logistic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27124"/>
            <a:ext cx="10515600" cy="4904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+mn-lt"/>
                <a:cs typeface="Calibri"/>
              </a:rPr>
              <a:t>Logistic Function – self-limiting Growth of a Biological Population</a:t>
            </a:r>
            <a:br>
              <a:rPr lang="en-US" sz="1800" b="1">
                <a:latin typeface="+mn-lt"/>
              </a:rPr>
            </a:b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 sz="1800" b="1">
              <a:latin typeface="+mn-lt"/>
            </a:endParaRPr>
          </a:p>
          <a:p>
            <a:pPr marL="0" indent="0">
              <a:buNone/>
            </a:pPr>
            <a:r>
              <a:rPr lang="en-US" sz="1800" b="1">
                <a:latin typeface="+mn-lt"/>
              </a:rPr>
              <a:t>P(t) = biomass conc. after t hours [g/L]</a:t>
            </a:r>
            <a:endParaRPr lang="en-US" sz="1800" b="1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+mn-lt"/>
              </a:rPr>
              <a:t>K    =  maximum biomass conc. [g/L]</a:t>
            </a:r>
            <a:endParaRPr lang="en-US" sz="1800" b="1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+mn-lt"/>
              </a:rPr>
              <a:t>P</a:t>
            </a:r>
            <a:r>
              <a:rPr lang="en-US" sz="1800" b="1" baseline="-25000">
                <a:latin typeface="+mn-lt"/>
              </a:rPr>
              <a:t>0</a:t>
            </a:r>
            <a:r>
              <a:rPr lang="en-US" sz="1800" b="1">
                <a:latin typeface="+mn-lt"/>
              </a:rPr>
              <a:t>   =  biomass conc. of inoculum [g/L]</a:t>
            </a:r>
            <a:endParaRPr lang="en-US" sz="1800" b="1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+mn-lt"/>
                <a:cs typeface="Calibri"/>
              </a:rPr>
              <a:t>r      = growth rate (temperature-dependent) [ /h ]</a:t>
            </a:r>
          </a:p>
          <a:p>
            <a:pPr marL="0" indent="0">
              <a:buNone/>
            </a:pPr>
            <a:r>
              <a:rPr lang="en-US" sz="1800" b="1">
                <a:latin typeface="+mn-lt"/>
              </a:rPr>
              <a:t>t      = time [h]</a:t>
            </a:r>
            <a:endParaRPr lang="en-US" sz="1800" b="1">
              <a:latin typeface="+mn-lt"/>
              <a:cs typeface="Calibri"/>
            </a:endParaRPr>
          </a:p>
        </p:txBody>
      </p:sp>
      <p:grpSp>
        <p:nvGrpSpPr>
          <p:cNvPr id="6" name="Gruppieren 31">
            <a:extLst>
              <a:ext uri="{FF2B5EF4-FFF2-40B4-BE49-F238E27FC236}">
                <a16:creationId xmlns:a16="http://schemas.microsoft.com/office/drawing/2014/main" id="{0DBABEE8-65F4-4C43-9B0D-BDC40809D7DB}"/>
              </a:ext>
            </a:extLst>
          </p:cNvPr>
          <p:cNvGrpSpPr/>
          <p:nvPr/>
        </p:nvGrpSpPr>
        <p:grpSpPr>
          <a:xfrm>
            <a:off x="614873" y="2304783"/>
            <a:ext cx="3024720" cy="472680"/>
            <a:chOff x="880896" y="2495114"/>
            <a:chExt cx="302472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8">
                  <a:extLst>
                    <a:ext uri="{FF2B5EF4-FFF2-40B4-BE49-F238E27FC236}">
                      <a16:creationId xmlns:a16="http://schemas.microsoft.com/office/drawing/2014/main" id="{7BDF1F84-CAA8-214D-B253-7E19486D0FAC}"/>
                    </a:ext>
                  </a:extLst>
                </p14:cNvPr>
                <p14:cNvContentPartPr/>
                <p14:nvPr/>
              </p14:nvContentPartPr>
              <p14:xfrm>
                <a:off x="971616" y="2653874"/>
                <a:ext cx="15480" cy="238680"/>
              </p14:xfrm>
            </p:contentPart>
          </mc:Choice>
          <mc:Fallback xmlns="">
            <p:pic>
              <p:nvPicPr>
                <p:cNvPr id="7" name="Freihand 8">
                  <a:extLst>
                    <a:ext uri="{FF2B5EF4-FFF2-40B4-BE49-F238E27FC236}">
                      <a16:creationId xmlns:a16="http://schemas.microsoft.com/office/drawing/2014/main" id="{7BDF1F84-CAA8-214D-B253-7E19486D0F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6136" y="2638371"/>
                  <a:ext cx="4608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9">
                  <a:extLst>
                    <a:ext uri="{FF2B5EF4-FFF2-40B4-BE49-F238E27FC236}">
                      <a16:creationId xmlns:a16="http://schemas.microsoft.com/office/drawing/2014/main" id="{3A51F60E-8B91-144E-92EB-FBC80AF841DA}"/>
                    </a:ext>
                  </a:extLst>
                </p14:cNvPr>
                <p14:cNvContentPartPr/>
                <p14:nvPr/>
              </p14:nvContentPartPr>
              <p14:xfrm>
                <a:off x="880896" y="2600954"/>
                <a:ext cx="223560" cy="159120"/>
              </p14:xfrm>
            </p:contentPart>
          </mc:Choice>
          <mc:Fallback xmlns="">
            <p:pic>
              <p:nvPicPr>
                <p:cNvPr id="8" name="Freihand 9">
                  <a:extLst>
                    <a:ext uri="{FF2B5EF4-FFF2-40B4-BE49-F238E27FC236}">
                      <a16:creationId xmlns:a16="http://schemas.microsoft.com/office/drawing/2014/main" id="{3A51F60E-8B91-144E-92EB-FBC80AF841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416" y="2585509"/>
                  <a:ext cx="254160" cy="189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11">
                  <a:extLst>
                    <a:ext uri="{FF2B5EF4-FFF2-40B4-BE49-F238E27FC236}">
                      <a16:creationId xmlns:a16="http://schemas.microsoft.com/office/drawing/2014/main" id="{0627B80F-F2AC-CD4E-9378-269CC35FD7D9}"/>
                    </a:ext>
                  </a:extLst>
                </p14:cNvPr>
                <p14:cNvContentPartPr/>
                <p14:nvPr/>
              </p14:nvContentPartPr>
              <p14:xfrm>
                <a:off x="1149096" y="2600954"/>
                <a:ext cx="38160" cy="329400"/>
              </p14:xfrm>
            </p:contentPart>
          </mc:Choice>
          <mc:Fallback xmlns="">
            <p:pic>
              <p:nvPicPr>
                <p:cNvPr id="9" name="Freihand 11">
                  <a:extLst>
                    <a:ext uri="{FF2B5EF4-FFF2-40B4-BE49-F238E27FC236}">
                      <a16:creationId xmlns:a16="http://schemas.microsoft.com/office/drawing/2014/main" id="{0627B80F-F2AC-CD4E-9378-269CC35FD7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3616" y="2585474"/>
                  <a:ext cx="68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Freihand 13">
                  <a:extLst>
                    <a:ext uri="{FF2B5EF4-FFF2-40B4-BE49-F238E27FC236}">
                      <a16:creationId xmlns:a16="http://schemas.microsoft.com/office/drawing/2014/main" id="{DE4B0DB9-EE44-954E-AD31-C2A3DF9FA49F}"/>
                    </a:ext>
                  </a:extLst>
                </p14:cNvPr>
                <p14:cNvContentPartPr/>
                <p14:nvPr/>
              </p14:nvContentPartPr>
              <p14:xfrm>
                <a:off x="1292736" y="2616074"/>
                <a:ext cx="64800" cy="257400"/>
              </p14:xfrm>
            </p:contentPart>
          </mc:Choice>
          <mc:Fallback xmlns="">
            <p:pic>
              <p:nvPicPr>
                <p:cNvPr id="10" name="Freihand 13">
                  <a:extLst>
                    <a:ext uri="{FF2B5EF4-FFF2-40B4-BE49-F238E27FC236}">
                      <a16:creationId xmlns:a16="http://schemas.microsoft.com/office/drawing/2014/main" id="{DE4B0DB9-EE44-954E-AD31-C2A3DF9F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7170" y="2600616"/>
                  <a:ext cx="95571" cy="28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Freihand 14">
                  <a:extLst>
                    <a:ext uri="{FF2B5EF4-FFF2-40B4-BE49-F238E27FC236}">
                      <a16:creationId xmlns:a16="http://schemas.microsoft.com/office/drawing/2014/main" id="{20C3EA71-15BE-7F4C-BA3E-5AECBF5AAA0C}"/>
                    </a:ext>
                  </a:extLst>
                </p14:cNvPr>
                <p14:cNvContentPartPr/>
                <p14:nvPr/>
              </p14:nvContentPartPr>
              <p14:xfrm>
                <a:off x="1266456" y="2756114"/>
                <a:ext cx="45720" cy="4320"/>
              </p14:xfrm>
            </p:contentPart>
          </mc:Choice>
          <mc:Fallback xmlns="">
            <p:pic>
              <p:nvPicPr>
                <p:cNvPr id="11" name="Freihand 14">
                  <a:extLst>
                    <a:ext uri="{FF2B5EF4-FFF2-40B4-BE49-F238E27FC236}">
                      <a16:creationId xmlns:a16="http://schemas.microsoft.com/office/drawing/2014/main" id="{20C3EA71-15BE-7F4C-BA3E-5AECBF5AAA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0976" y="2740634"/>
                  <a:ext cx="76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Freihand 18">
                  <a:extLst>
                    <a:ext uri="{FF2B5EF4-FFF2-40B4-BE49-F238E27FC236}">
                      <a16:creationId xmlns:a16="http://schemas.microsoft.com/office/drawing/2014/main" id="{1D6D6EA8-0A20-5C41-B0A8-6CD7932286E1}"/>
                    </a:ext>
                  </a:extLst>
                </p14:cNvPr>
                <p14:cNvContentPartPr/>
                <p14:nvPr/>
              </p14:nvContentPartPr>
              <p14:xfrm>
                <a:off x="1410096" y="2574314"/>
                <a:ext cx="53280" cy="393480"/>
              </p14:xfrm>
            </p:contentPart>
          </mc:Choice>
          <mc:Fallback xmlns="">
            <p:pic>
              <p:nvPicPr>
                <p:cNvPr id="12" name="Freihand 18">
                  <a:extLst>
                    <a:ext uri="{FF2B5EF4-FFF2-40B4-BE49-F238E27FC236}">
                      <a16:creationId xmlns:a16="http://schemas.microsoft.com/office/drawing/2014/main" id="{1D6D6EA8-0A20-5C41-B0A8-6CD7932286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4616" y="2558834"/>
                  <a:ext cx="83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Freihand 20">
                  <a:extLst>
                    <a:ext uri="{FF2B5EF4-FFF2-40B4-BE49-F238E27FC236}">
                      <a16:creationId xmlns:a16="http://schemas.microsoft.com/office/drawing/2014/main" id="{AC0917AF-5D3C-9442-96AA-EB72F98945C1}"/>
                    </a:ext>
                  </a:extLst>
                </p14:cNvPr>
                <p14:cNvContentPartPr/>
                <p14:nvPr/>
              </p14:nvContentPartPr>
              <p14:xfrm>
                <a:off x="1640496" y="2710754"/>
                <a:ext cx="68400" cy="11880"/>
              </p14:xfrm>
            </p:contentPart>
          </mc:Choice>
          <mc:Fallback xmlns="">
            <p:pic>
              <p:nvPicPr>
                <p:cNvPr id="13" name="Freihand 20">
                  <a:extLst>
                    <a:ext uri="{FF2B5EF4-FFF2-40B4-BE49-F238E27FC236}">
                      <a16:creationId xmlns:a16="http://schemas.microsoft.com/office/drawing/2014/main" id="{AC0917AF-5D3C-9442-96AA-EB72F98945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5016" y="2695274"/>
                  <a:ext cx="99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21">
                  <a:extLst>
                    <a:ext uri="{FF2B5EF4-FFF2-40B4-BE49-F238E27FC236}">
                      <a16:creationId xmlns:a16="http://schemas.microsoft.com/office/drawing/2014/main" id="{C97E7D4A-BDC3-1843-8A66-AF7B9FECCC05}"/>
                    </a:ext>
                  </a:extLst>
                </p14:cNvPr>
                <p14:cNvContentPartPr/>
                <p14:nvPr/>
              </p14:nvContentPartPr>
              <p14:xfrm>
                <a:off x="1654176" y="2756114"/>
                <a:ext cx="55080" cy="4320"/>
              </p14:xfrm>
            </p:contentPart>
          </mc:Choice>
          <mc:Fallback xmlns="">
            <p:pic>
              <p:nvPicPr>
                <p:cNvPr id="14" name="Freihand 21">
                  <a:extLst>
                    <a:ext uri="{FF2B5EF4-FFF2-40B4-BE49-F238E27FC236}">
                      <a16:creationId xmlns:a16="http://schemas.microsoft.com/office/drawing/2014/main" id="{C97E7D4A-BDC3-1843-8A66-AF7B9FECCC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8696" y="2740634"/>
                  <a:ext cx="85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24">
                  <a:extLst>
                    <a:ext uri="{FF2B5EF4-FFF2-40B4-BE49-F238E27FC236}">
                      <a16:creationId xmlns:a16="http://schemas.microsoft.com/office/drawing/2014/main" id="{7EB8447B-3507-0F48-A29C-192F72A754C9}"/>
                    </a:ext>
                  </a:extLst>
                </p14:cNvPr>
                <p14:cNvContentPartPr/>
                <p14:nvPr/>
              </p14:nvContentPartPr>
              <p14:xfrm>
                <a:off x="2453376" y="2506274"/>
                <a:ext cx="11880" cy="244440"/>
              </p14:xfrm>
            </p:contentPart>
          </mc:Choice>
          <mc:Fallback xmlns="">
            <p:pic>
              <p:nvPicPr>
                <p:cNvPr id="15" name="Freihand 24">
                  <a:extLst>
                    <a:ext uri="{FF2B5EF4-FFF2-40B4-BE49-F238E27FC236}">
                      <a16:creationId xmlns:a16="http://schemas.microsoft.com/office/drawing/2014/main" id="{7EB8447B-3507-0F48-A29C-192F72A754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7412" y="2490794"/>
                  <a:ext cx="43436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Freihand 25">
                  <a:extLst>
                    <a:ext uri="{FF2B5EF4-FFF2-40B4-BE49-F238E27FC236}">
                      <a16:creationId xmlns:a16="http://schemas.microsoft.com/office/drawing/2014/main" id="{FD29A4D3-2CB3-3B4D-A235-A868CFDA094C}"/>
                    </a:ext>
                  </a:extLst>
                </p14:cNvPr>
                <p14:cNvContentPartPr/>
                <p14:nvPr/>
              </p14:nvContentPartPr>
              <p14:xfrm>
                <a:off x="2480016" y="2495114"/>
                <a:ext cx="117720" cy="200880"/>
              </p14:xfrm>
            </p:contentPart>
          </mc:Choice>
          <mc:Fallback xmlns="">
            <p:pic>
              <p:nvPicPr>
                <p:cNvPr id="16" name="Freihand 25">
                  <a:extLst>
                    <a:ext uri="{FF2B5EF4-FFF2-40B4-BE49-F238E27FC236}">
                      <a16:creationId xmlns:a16="http://schemas.microsoft.com/office/drawing/2014/main" id="{FD29A4D3-2CB3-3B4D-A235-A868CFDA09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4536" y="2479634"/>
                  <a:ext cx="148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26">
                  <a:extLst>
                    <a:ext uri="{FF2B5EF4-FFF2-40B4-BE49-F238E27FC236}">
                      <a16:creationId xmlns:a16="http://schemas.microsoft.com/office/drawing/2014/main" id="{A5C89CEC-1F56-CE4B-A120-CC85FDABF810}"/>
                    </a:ext>
                  </a:extLst>
                </p14:cNvPr>
                <p14:cNvContentPartPr/>
                <p14:nvPr/>
              </p14:nvContentPartPr>
              <p14:xfrm>
                <a:off x="2532936" y="2600954"/>
                <a:ext cx="83520" cy="170640"/>
              </p14:xfrm>
            </p:contentPart>
          </mc:Choice>
          <mc:Fallback xmlns="">
            <p:pic>
              <p:nvPicPr>
                <p:cNvPr id="17" name="Freihand 26">
                  <a:extLst>
                    <a:ext uri="{FF2B5EF4-FFF2-40B4-BE49-F238E27FC236}">
                      <a16:creationId xmlns:a16="http://schemas.microsoft.com/office/drawing/2014/main" id="{A5C89CEC-1F56-CE4B-A120-CC85FDABF8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7456" y="2585474"/>
                  <a:ext cx="11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30">
                  <a:extLst>
                    <a:ext uri="{FF2B5EF4-FFF2-40B4-BE49-F238E27FC236}">
                      <a16:creationId xmlns:a16="http://schemas.microsoft.com/office/drawing/2014/main" id="{810A1399-B106-1147-B96A-9634CCFF8FDB}"/>
                    </a:ext>
                  </a:extLst>
                </p14:cNvPr>
                <p14:cNvContentPartPr/>
                <p14:nvPr/>
              </p14:nvContentPartPr>
              <p14:xfrm>
                <a:off x="1984656" y="2835314"/>
                <a:ext cx="1920960" cy="53280"/>
              </p14:xfrm>
            </p:contentPart>
          </mc:Choice>
          <mc:Fallback xmlns="">
            <p:pic>
              <p:nvPicPr>
                <p:cNvPr id="18" name="Freihand 30">
                  <a:extLst>
                    <a:ext uri="{FF2B5EF4-FFF2-40B4-BE49-F238E27FC236}">
                      <a16:creationId xmlns:a16="http://schemas.microsoft.com/office/drawing/2014/main" id="{810A1399-B106-1147-B96A-9634CCFF8F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9176" y="2819834"/>
                  <a:ext cx="195156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Freihand 32">
                <a:extLst>
                  <a:ext uri="{FF2B5EF4-FFF2-40B4-BE49-F238E27FC236}">
                    <a16:creationId xmlns:a16="http://schemas.microsoft.com/office/drawing/2014/main" id="{0F4BC220-BCBC-6B45-AA5D-93FD1AE6502C}"/>
                  </a:ext>
                </a:extLst>
              </p14:cNvPr>
              <p14:cNvContentPartPr/>
              <p14:nvPr/>
            </p14:nvContentPartPr>
            <p14:xfrm>
              <a:off x="1680833" y="2943783"/>
              <a:ext cx="110160" cy="140400"/>
            </p14:xfrm>
          </p:contentPart>
        </mc:Choice>
        <mc:Fallback xmlns="">
          <p:pic>
            <p:nvPicPr>
              <p:cNvPr id="19" name="Freihand 32">
                <a:extLst>
                  <a:ext uri="{FF2B5EF4-FFF2-40B4-BE49-F238E27FC236}">
                    <a16:creationId xmlns:a16="http://schemas.microsoft.com/office/drawing/2014/main" id="{0F4BC220-BCBC-6B45-AA5D-93FD1AE650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5302" y="2928303"/>
                <a:ext cx="1408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66">
            <a:extLst>
              <a:ext uri="{FF2B5EF4-FFF2-40B4-BE49-F238E27FC236}">
                <a16:creationId xmlns:a16="http://schemas.microsoft.com/office/drawing/2014/main" id="{489B215A-9C2D-C648-B533-71AD25FA179C}"/>
              </a:ext>
            </a:extLst>
          </p:cNvPr>
          <p:cNvGrpSpPr/>
          <p:nvPr/>
        </p:nvGrpSpPr>
        <p:grpSpPr>
          <a:xfrm>
            <a:off x="1960553" y="2750823"/>
            <a:ext cx="1796400" cy="612360"/>
            <a:chOff x="2226576" y="2941154"/>
            <a:chExt cx="179640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Freihand 35">
                  <a:extLst>
                    <a:ext uri="{FF2B5EF4-FFF2-40B4-BE49-F238E27FC236}">
                      <a16:creationId xmlns:a16="http://schemas.microsoft.com/office/drawing/2014/main" id="{A4F36AA6-913F-A74F-9B5B-B06269EB8DB2}"/>
                    </a:ext>
                  </a:extLst>
                </p14:cNvPr>
                <p14:cNvContentPartPr/>
                <p14:nvPr/>
              </p14:nvContentPartPr>
              <p14:xfrm>
                <a:off x="2260776" y="3141674"/>
                <a:ext cx="4320" cy="106200"/>
              </p14:xfrm>
            </p:contentPart>
          </mc:Choice>
          <mc:Fallback xmlns="">
            <p:pic>
              <p:nvPicPr>
                <p:cNvPr id="21" name="Freihand 35">
                  <a:extLst>
                    <a:ext uri="{FF2B5EF4-FFF2-40B4-BE49-F238E27FC236}">
                      <a16:creationId xmlns:a16="http://schemas.microsoft.com/office/drawing/2014/main" id="{A4F36AA6-913F-A74F-9B5B-B06269EB8D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5296" y="3126194"/>
                  <a:ext cx="34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Freihand 36">
                  <a:extLst>
                    <a:ext uri="{FF2B5EF4-FFF2-40B4-BE49-F238E27FC236}">
                      <a16:creationId xmlns:a16="http://schemas.microsoft.com/office/drawing/2014/main" id="{F9AFC73F-6734-2A4B-B898-61CD22346319}"/>
                    </a:ext>
                  </a:extLst>
                </p14:cNvPr>
                <p14:cNvContentPartPr/>
                <p14:nvPr/>
              </p14:nvContentPartPr>
              <p14:xfrm>
                <a:off x="2226576" y="3175514"/>
                <a:ext cx="98640" cy="4320"/>
              </p14:xfrm>
            </p:contentPart>
          </mc:Choice>
          <mc:Fallback xmlns="">
            <p:pic>
              <p:nvPicPr>
                <p:cNvPr id="22" name="Freihand 36">
                  <a:extLst>
                    <a:ext uri="{FF2B5EF4-FFF2-40B4-BE49-F238E27FC236}">
                      <a16:creationId xmlns:a16="http://schemas.microsoft.com/office/drawing/2014/main" id="{F9AFC73F-6734-2A4B-B898-61CD223463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1096" y="3158627"/>
                  <a:ext cx="129240" cy="37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Freihand 38">
                  <a:extLst>
                    <a:ext uri="{FF2B5EF4-FFF2-40B4-BE49-F238E27FC236}">
                      <a16:creationId xmlns:a16="http://schemas.microsoft.com/office/drawing/2014/main" id="{03E26271-7AB1-914F-9DA3-CAFA7582E9DD}"/>
                    </a:ext>
                  </a:extLst>
                </p14:cNvPr>
                <p14:cNvContentPartPr/>
                <p14:nvPr/>
              </p14:nvContentPartPr>
              <p14:xfrm>
                <a:off x="2472456" y="2967794"/>
                <a:ext cx="53280" cy="476640"/>
              </p14:xfrm>
            </p:contentPart>
          </mc:Choice>
          <mc:Fallback xmlns="">
            <p:pic>
              <p:nvPicPr>
                <p:cNvPr id="23" name="Freihand 38">
                  <a:extLst>
                    <a:ext uri="{FF2B5EF4-FFF2-40B4-BE49-F238E27FC236}">
                      <a16:creationId xmlns:a16="http://schemas.microsoft.com/office/drawing/2014/main" id="{03E26271-7AB1-914F-9DA3-CAFA7582E9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6976" y="2952314"/>
                  <a:ext cx="83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Freihand 40">
                  <a:extLst>
                    <a:ext uri="{FF2B5EF4-FFF2-40B4-BE49-F238E27FC236}">
                      <a16:creationId xmlns:a16="http://schemas.microsoft.com/office/drawing/2014/main" id="{D0C20EB9-EA63-4E46-B322-8E3B54739EF3}"/>
                    </a:ext>
                  </a:extLst>
                </p14:cNvPr>
                <p14:cNvContentPartPr/>
                <p14:nvPr/>
              </p14:nvContentPartPr>
              <p14:xfrm>
                <a:off x="2631216" y="2956274"/>
                <a:ext cx="113760" cy="156960"/>
              </p14:xfrm>
            </p:contentPart>
          </mc:Choice>
          <mc:Fallback xmlns="">
            <p:pic>
              <p:nvPicPr>
                <p:cNvPr id="24" name="Freihand 40">
                  <a:extLst>
                    <a:ext uri="{FF2B5EF4-FFF2-40B4-BE49-F238E27FC236}">
                      <a16:creationId xmlns:a16="http://schemas.microsoft.com/office/drawing/2014/main" id="{D0C20EB9-EA63-4E46-B322-8E3B54739E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5736" y="2940794"/>
                  <a:ext cx="144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Freihand 41">
                  <a:extLst>
                    <a:ext uri="{FF2B5EF4-FFF2-40B4-BE49-F238E27FC236}">
                      <a16:creationId xmlns:a16="http://schemas.microsoft.com/office/drawing/2014/main" id="{F841E112-FB02-CB42-A012-1ABD01677911}"/>
                    </a:ext>
                  </a:extLst>
                </p14:cNvPr>
                <p14:cNvContentPartPr/>
                <p14:nvPr/>
              </p14:nvContentPartPr>
              <p14:xfrm>
                <a:off x="2695296" y="3043394"/>
                <a:ext cx="64800" cy="95040"/>
              </p14:xfrm>
            </p:contentPart>
          </mc:Choice>
          <mc:Fallback xmlns="">
            <p:pic>
              <p:nvPicPr>
                <p:cNvPr id="25" name="Freihand 41">
                  <a:extLst>
                    <a:ext uri="{FF2B5EF4-FFF2-40B4-BE49-F238E27FC236}">
                      <a16:creationId xmlns:a16="http://schemas.microsoft.com/office/drawing/2014/main" id="{F841E112-FB02-CB42-A012-1ABD016779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9730" y="3027914"/>
                  <a:ext cx="95571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Freihand 42">
                  <a:extLst>
                    <a:ext uri="{FF2B5EF4-FFF2-40B4-BE49-F238E27FC236}">
                      <a16:creationId xmlns:a16="http://schemas.microsoft.com/office/drawing/2014/main" id="{3D284E5E-BB83-604D-8508-D959960DBD65}"/>
                    </a:ext>
                  </a:extLst>
                </p14:cNvPr>
                <p14:cNvContentPartPr/>
                <p14:nvPr/>
              </p14:nvContentPartPr>
              <p14:xfrm>
                <a:off x="2835336" y="3050954"/>
                <a:ext cx="95040" cy="7920"/>
              </p14:xfrm>
            </p:contentPart>
          </mc:Choice>
          <mc:Fallback xmlns="">
            <p:pic>
              <p:nvPicPr>
                <p:cNvPr id="26" name="Freihand 42">
                  <a:extLst>
                    <a:ext uri="{FF2B5EF4-FFF2-40B4-BE49-F238E27FC236}">
                      <a16:creationId xmlns:a16="http://schemas.microsoft.com/office/drawing/2014/main" id="{3D284E5E-BB83-604D-8508-D959960DB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9797" y="3035474"/>
                  <a:ext cx="125756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43">
                  <a:extLst>
                    <a:ext uri="{FF2B5EF4-FFF2-40B4-BE49-F238E27FC236}">
                      <a16:creationId xmlns:a16="http://schemas.microsoft.com/office/drawing/2014/main" id="{BC39DF69-D79E-7549-8CB1-D9D00FEA72CA}"/>
                    </a:ext>
                  </a:extLst>
                </p14:cNvPr>
                <p14:cNvContentPartPr/>
                <p14:nvPr/>
              </p14:nvContentPartPr>
              <p14:xfrm>
                <a:off x="3039456" y="2990834"/>
                <a:ext cx="15480" cy="128520"/>
              </p14:xfrm>
            </p:contentPart>
          </mc:Choice>
          <mc:Fallback xmlns="">
            <p:pic>
              <p:nvPicPr>
                <p:cNvPr id="27" name="Freihand 43">
                  <a:extLst>
                    <a:ext uri="{FF2B5EF4-FFF2-40B4-BE49-F238E27FC236}">
                      <a16:creationId xmlns:a16="http://schemas.microsoft.com/office/drawing/2014/main" id="{BC39DF69-D79E-7549-8CB1-D9D00FEA7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3976" y="2975354"/>
                  <a:ext cx="46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44">
                  <a:extLst>
                    <a:ext uri="{FF2B5EF4-FFF2-40B4-BE49-F238E27FC236}">
                      <a16:creationId xmlns:a16="http://schemas.microsoft.com/office/drawing/2014/main" id="{AF905584-1D10-1242-81D1-6C13F78B82D5}"/>
                    </a:ext>
                  </a:extLst>
                </p14:cNvPr>
                <p14:cNvContentPartPr/>
                <p14:nvPr/>
              </p14:nvContentPartPr>
              <p14:xfrm>
                <a:off x="2978976" y="2952674"/>
                <a:ext cx="174240" cy="87480"/>
              </p14:xfrm>
            </p:contentPart>
          </mc:Choice>
          <mc:Fallback xmlns="">
            <p:pic>
              <p:nvPicPr>
                <p:cNvPr id="28" name="Freihand 44">
                  <a:extLst>
                    <a:ext uri="{FF2B5EF4-FFF2-40B4-BE49-F238E27FC236}">
                      <a16:creationId xmlns:a16="http://schemas.microsoft.com/office/drawing/2014/main" id="{AF905584-1D10-1242-81D1-6C13F78B82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3496" y="2937194"/>
                  <a:ext cx="204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Freihand 46">
                  <a:extLst>
                    <a:ext uri="{FF2B5EF4-FFF2-40B4-BE49-F238E27FC236}">
                      <a16:creationId xmlns:a16="http://schemas.microsoft.com/office/drawing/2014/main" id="{939CE37B-EC93-AC4F-95B7-043A88F0EC23}"/>
                    </a:ext>
                  </a:extLst>
                </p14:cNvPr>
                <p14:cNvContentPartPr/>
                <p14:nvPr/>
              </p14:nvContentPartPr>
              <p14:xfrm>
                <a:off x="3149616" y="3069674"/>
                <a:ext cx="41400" cy="72360"/>
              </p14:xfrm>
            </p:contentPart>
          </mc:Choice>
          <mc:Fallback xmlns="">
            <p:pic>
              <p:nvPicPr>
                <p:cNvPr id="29" name="Freihand 46">
                  <a:extLst>
                    <a:ext uri="{FF2B5EF4-FFF2-40B4-BE49-F238E27FC236}">
                      <a16:creationId xmlns:a16="http://schemas.microsoft.com/office/drawing/2014/main" id="{939CE37B-EC93-AC4F-95B7-043A88F0EC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34269" y="3054117"/>
                  <a:ext cx="71736" cy="103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Freihand 50">
                  <a:extLst>
                    <a:ext uri="{FF2B5EF4-FFF2-40B4-BE49-F238E27FC236}">
                      <a16:creationId xmlns:a16="http://schemas.microsoft.com/office/drawing/2014/main" id="{911540A4-8F6D-7842-A02D-46374A8316EC}"/>
                    </a:ext>
                  </a:extLst>
                </p14:cNvPr>
                <p14:cNvContentPartPr/>
                <p14:nvPr/>
              </p14:nvContentPartPr>
              <p14:xfrm>
                <a:off x="2612136" y="3228434"/>
                <a:ext cx="650520" cy="11880"/>
              </p14:xfrm>
            </p:contentPart>
          </mc:Choice>
          <mc:Fallback xmlns="">
            <p:pic>
              <p:nvPicPr>
                <p:cNvPr id="30" name="Freihand 50">
                  <a:extLst>
                    <a:ext uri="{FF2B5EF4-FFF2-40B4-BE49-F238E27FC236}">
                      <a16:creationId xmlns:a16="http://schemas.microsoft.com/office/drawing/2014/main" id="{911540A4-8F6D-7842-A02D-46374A8316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96656" y="3212470"/>
                  <a:ext cx="681120" cy="43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Freihand 52">
                  <a:extLst>
                    <a:ext uri="{FF2B5EF4-FFF2-40B4-BE49-F238E27FC236}">
                      <a16:creationId xmlns:a16="http://schemas.microsoft.com/office/drawing/2014/main" id="{28BB2A89-2B52-DD44-9889-6101CD091DF9}"/>
                    </a:ext>
                  </a:extLst>
                </p14:cNvPr>
                <p14:cNvContentPartPr/>
                <p14:nvPr/>
              </p14:nvContentPartPr>
              <p14:xfrm>
                <a:off x="2922456" y="3349394"/>
                <a:ext cx="7920" cy="108000"/>
              </p14:xfrm>
            </p:contentPart>
          </mc:Choice>
          <mc:Fallback xmlns="">
            <p:pic>
              <p:nvPicPr>
                <p:cNvPr id="31" name="Freihand 52">
                  <a:extLst>
                    <a:ext uri="{FF2B5EF4-FFF2-40B4-BE49-F238E27FC236}">
                      <a16:creationId xmlns:a16="http://schemas.microsoft.com/office/drawing/2014/main" id="{28BB2A89-2B52-DD44-9889-6101CD091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06976" y="3333914"/>
                  <a:ext cx="3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Freihand 53">
                  <a:extLst>
                    <a:ext uri="{FF2B5EF4-FFF2-40B4-BE49-F238E27FC236}">
                      <a16:creationId xmlns:a16="http://schemas.microsoft.com/office/drawing/2014/main" id="{E1E7853E-A670-4F48-8D18-E8FC9F6A5BE5}"/>
                    </a:ext>
                  </a:extLst>
                </p14:cNvPr>
                <p14:cNvContentPartPr/>
                <p14:nvPr/>
              </p14:nvContentPartPr>
              <p14:xfrm>
                <a:off x="2850456" y="3311594"/>
                <a:ext cx="178200" cy="83520"/>
              </p14:xfrm>
            </p:contentPart>
          </mc:Choice>
          <mc:Fallback xmlns="">
            <p:pic>
              <p:nvPicPr>
                <p:cNvPr id="32" name="Freihand 53">
                  <a:extLst>
                    <a:ext uri="{FF2B5EF4-FFF2-40B4-BE49-F238E27FC236}">
                      <a16:creationId xmlns:a16="http://schemas.microsoft.com/office/drawing/2014/main" id="{E1E7853E-A670-4F48-8D18-E8FC9F6A5B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4945" y="3296114"/>
                  <a:ext cx="208862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Freihand 54">
                  <a:extLst>
                    <a:ext uri="{FF2B5EF4-FFF2-40B4-BE49-F238E27FC236}">
                      <a16:creationId xmlns:a16="http://schemas.microsoft.com/office/drawing/2014/main" id="{1A8D5B30-92EA-3B46-A1E2-2CC119C7482C}"/>
                    </a:ext>
                  </a:extLst>
                </p14:cNvPr>
                <p14:cNvContentPartPr/>
                <p14:nvPr/>
              </p14:nvContentPartPr>
              <p14:xfrm>
                <a:off x="3031896" y="3428954"/>
                <a:ext cx="53280" cy="60840"/>
              </p14:xfrm>
            </p:contentPart>
          </mc:Choice>
          <mc:Fallback xmlns="">
            <p:pic>
              <p:nvPicPr>
                <p:cNvPr id="33" name="Freihand 54">
                  <a:extLst>
                    <a:ext uri="{FF2B5EF4-FFF2-40B4-BE49-F238E27FC236}">
                      <a16:creationId xmlns:a16="http://schemas.microsoft.com/office/drawing/2014/main" id="{1A8D5B30-92EA-3B46-A1E2-2CC119C748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6416" y="3413474"/>
                  <a:ext cx="8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Freihand 56">
                  <a:extLst>
                    <a:ext uri="{FF2B5EF4-FFF2-40B4-BE49-F238E27FC236}">
                      <a16:creationId xmlns:a16="http://schemas.microsoft.com/office/drawing/2014/main" id="{9FC9C435-0D1F-9046-926B-CC80084E89EB}"/>
                    </a:ext>
                  </a:extLst>
                </p14:cNvPr>
                <p14:cNvContentPartPr/>
                <p14:nvPr/>
              </p14:nvContentPartPr>
              <p14:xfrm>
                <a:off x="3281376" y="2941154"/>
                <a:ext cx="87480" cy="612360"/>
              </p14:xfrm>
            </p:contentPart>
          </mc:Choice>
          <mc:Fallback xmlns="">
            <p:pic>
              <p:nvPicPr>
                <p:cNvPr id="34" name="Freihand 56">
                  <a:extLst>
                    <a:ext uri="{FF2B5EF4-FFF2-40B4-BE49-F238E27FC236}">
                      <a16:creationId xmlns:a16="http://schemas.microsoft.com/office/drawing/2014/main" id="{9FC9C435-0D1F-9046-926B-CC80084E89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5832" y="2925674"/>
                  <a:ext cx="118206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Freihand 58">
                  <a:extLst>
                    <a:ext uri="{FF2B5EF4-FFF2-40B4-BE49-F238E27FC236}">
                      <a16:creationId xmlns:a16="http://schemas.microsoft.com/office/drawing/2014/main" id="{92711158-1A56-7B41-B9DB-6A4352D4E54D}"/>
                    </a:ext>
                  </a:extLst>
                </p14:cNvPr>
                <p14:cNvContentPartPr/>
                <p14:nvPr/>
              </p14:nvContentPartPr>
              <p14:xfrm>
                <a:off x="3500616" y="3187034"/>
                <a:ext cx="87480" cy="125280"/>
              </p14:xfrm>
            </p:contentPart>
          </mc:Choice>
          <mc:Fallback xmlns="">
            <p:pic>
              <p:nvPicPr>
                <p:cNvPr id="35" name="Freihand 58">
                  <a:extLst>
                    <a:ext uri="{FF2B5EF4-FFF2-40B4-BE49-F238E27FC236}">
                      <a16:creationId xmlns:a16="http://schemas.microsoft.com/office/drawing/2014/main" id="{92711158-1A56-7B41-B9DB-6A4352D4E5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5072" y="3171554"/>
                  <a:ext cx="118206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Freihand 60">
                  <a:extLst>
                    <a:ext uri="{FF2B5EF4-FFF2-40B4-BE49-F238E27FC236}">
                      <a16:creationId xmlns:a16="http://schemas.microsoft.com/office/drawing/2014/main" id="{632C8801-8685-A340-955E-580B6B20C0B4}"/>
                    </a:ext>
                  </a:extLst>
                </p14:cNvPr>
                <p14:cNvContentPartPr/>
                <p14:nvPr/>
              </p14:nvContentPartPr>
              <p14:xfrm>
                <a:off x="3648216" y="3088754"/>
                <a:ext cx="72360" cy="19440"/>
              </p14:xfrm>
            </p:contentPart>
          </mc:Choice>
          <mc:Fallback xmlns="">
            <p:pic>
              <p:nvPicPr>
                <p:cNvPr id="36" name="Freihand 60">
                  <a:extLst>
                    <a:ext uri="{FF2B5EF4-FFF2-40B4-BE49-F238E27FC236}">
                      <a16:creationId xmlns:a16="http://schemas.microsoft.com/office/drawing/2014/main" id="{632C8801-8685-A340-955E-580B6B20C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2736" y="3073274"/>
                  <a:ext cx="102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Freihand 62">
                  <a:extLst>
                    <a:ext uri="{FF2B5EF4-FFF2-40B4-BE49-F238E27FC236}">
                      <a16:creationId xmlns:a16="http://schemas.microsoft.com/office/drawing/2014/main" id="{BC2C7E4A-8BBF-9D4F-A631-89B2C10FF437}"/>
                    </a:ext>
                  </a:extLst>
                </p14:cNvPr>
                <p14:cNvContentPartPr/>
                <p14:nvPr/>
              </p14:nvContentPartPr>
              <p14:xfrm>
                <a:off x="3799416" y="3054554"/>
                <a:ext cx="68400" cy="75600"/>
              </p14:xfrm>
            </p:contentPart>
          </mc:Choice>
          <mc:Fallback xmlns="">
            <p:pic>
              <p:nvPicPr>
                <p:cNvPr id="37" name="Freihand 62">
                  <a:extLst>
                    <a:ext uri="{FF2B5EF4-FFF2-40B4-BE49-F238E27FC236}">
                      <a16:creationId xmlns:a16="http://schemas.microsoft.com/office/drawing/2014/main" id="{BC2C7E4A-8BBF-9D4F-A631-89B2C10FF4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936" y="3039074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Freihand 64">
                  <a:extLst>
                    <a:ext uri="{FF2B5EF4-FFF2-40B4-BE49-F238E27FC236}">
                      <a16:creationId xmlns:a16="http://schemas.microsoft.com/office/drawing/2014/main" id="{02C68A79-F5BF-9A4E-AF55-F71FE215B09E}"/>
                    </a:ext>
                  </a:extLst>
                </p14:cNvPr>
                <p14:cNvContentPartPr/>
                <p14:nvPr/>
              </p14:nvContentPartPr>
              <p14:xfrm>
                <a:off x="3958176" y="2968154"/>
                <a:ext cx="64800" cy="151200"/>
              </p14:xfrm>
            </p:contentPart>
          </mc:Choice>
          <mc:Fallback xmlns="">
            <p:pic>
              <p:nvPicPr>
                <p:cNvPr id="38" name="Freihand 64">
                  <a:extLst>
                    <a:ext uri="{FF2B5EF4-FFF2-40B4-BE49-F238E27FC236}">
                      <a16:creationId xmlns:a16="http://schemas.microsoft.com/office/drawing/2014/main" id="{02C68A79-F5BF-9A4E-AF55-F71FE215B0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2610" y="2952674"/>
                  <a:ext cx="95571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Freihand 65">
                  <a:extLst>
                    <a:ext uri="{FF2B5EF4-FFF2-40B4-BE49-F238E27FC236}">
                      <a16:creationId xmlns:a16="http://schemas.microsoft.com/office/drawing/2014/main" id="{E37B5AB8-70A9-E745-AEA9-1762D89BF8C0}"/>
                    </a:ext>
                  </a:extLst>
                </p14:cNvPr>
                <p14:cNvContentPartPr/>
                <p14:nvPr/>
              </p14:nvContentPartPr>
              <p14:xfrm>
                <a:off x="3937656" y="3028274"/>
                <a:ext cx="73800" cy="7920"/>
              </p14:xfrm>
            </p:contentPart>
          </mc:Choice>
          <mc:Fallback xmlns="">
            <p:pic>
              <p:nvPicPr>
                <p:cNvPr id="39" name="Freihand 65">
                  <a:extLst>
                    <a:ext uri="{FF2B5EF4-FFF2-40B4-BE49-F238E27FC236}">
                      <a16:creationId xmlns:a16="http://schemas.microsoft.com/office/drawing/2014/main" id="{E37B5AB8-70A9-E745-AEA9-1762D89BF8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2251" y="3012794"/>
                  <a:ext cx="104251" cy="38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40" descr="Icon&#10;&#10;Description automatically generated">
            <a:extLst>
              <a:ext uri="{FF2B5EF4-FFF2-40B4-BE49-F238E27FC236}">
                <a16:creationId xmlns:a16="http://schemas.microsoft.com/office/drawing/2014/main" id="{ADE21D27-8EAF-44F8-B31B-CE11962379C3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4396563" y="1955693"/>
            <a:ext cx="1981200" cy="1422616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7324956" y="1747211"/>
            <a:ext cx="4156333" cy="2982824"/>
            <a:chOff x="7694347" y="1858872"/>
            <a:chExt cx="4156333" cy="2982824"/>
          </a:xfrm>
        </p:grpSpPr>
        <p:pic>
          <p:nvPicPr>
            <p:cNvPr id="41" name="Picture 42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BB709A6A-4B57-4006-A663-9D49FC6B9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8222432" y="1858872"/>
              <a:ext cx="2743200" cy="2040941"/>
            </a:xfrm>
            <a:prstGeom prst="rect">
              <a:avLst/>
            </a:prstGeom>
          </p:spPr>
        </p:pic>
        <p:sp>
          <p:nvSpPr>
            <p:cNvPr id="43" name="Content Placeholder 10">
              <a:extLst>
                <a:ext uri="{FF2B5EF4-FFF2-40B4-BE49-F238E27FC236}">
                  <a16:creationId xmlns:a16="http://schemas.microsoft.com/office/drawing/2014/main" id="{3FA2F4DE-6592-4723-A049-987FDAE3390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94347" y="3973553"/>
              <a:ext cx="4156333" cy="868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kern="0" err="1">
                  <a:latin typeface="Akkurat Light Office"/>
                  <a:cs typeface="Calibri"/>
                </a:rPr>
                <a:t>Enzyscreen</a:t>
              </a:r>
              <a:r>
                <a:rPr lang="en-US" kern="0">
                  <a:latin typeface="Akkurat Light Office"/>
                  <a:cs typeface="Calibri"/>
                </a:rPr>
                <a:t>: Growth Profiler</a:t>
              </a:r>
            </a:p>
            <a:p>
              <a:endParaRPr lang="en-US" kern="0">
                <a:latin typeface="Akkurat Light Offi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2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516-9238-4B20-A50D-2CBBE0AE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Growth Curve Data Analysis Example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BE9-0B4F-455C-A376-33DBF32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F864CA3-B4F6-41B9-B3A9-F5860EAA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4" y="1147082"/>
            <a:ext cx="257176" cy="599623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C8782CE-A488-4213-B8F1-EBD1BB240579}"/>
              </a:ext>
            </a:extLst>
          </p:cNvPr>
          <p:cNvSpPr txBox="1">
            <a:spLocks/>
          </p:cNvSpPr>
          <p:nvPr/>
        </p:nvSpPr>
        <p:spPr bwMode="auto">
          <a:xfrm>
            <a:off x="3660542" y="1041399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>
                <a:latin typeface="Akkurat Light Office"/>
                <a:cs typeface="Calibri"/>
              </a:rPr>
              <a:t>Optimal</a:t>
            </a:r>
          </a:p>
          <a:p>
            <a:r>
              <a:rPr lang="en-US" sz="1800" b="1" kern="0">
                <a:latin typeface="Akkurat Light Office"/>
                <a:cs typeface="Calibri"/>
              </a:rPr>
              <a:t>Temperature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C667C29D-2F02-473E-95A3-2A024302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3" y="1177471"/>
            <a:ext cx="1340304" cy="330201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AAE4F18-B234-478C-B1AB-861D84F22A96}"/>
              </a:ext>
            </a:extLst>
          </p:cNvPr>
          <p:cNvSpPr txBox="1">
            <a:spLocks/>
          </p:cNvSpPr>
          <p:nvPr/>
        </p:nvSpPr>
        <p:spPr bwMode="auto">
          <a:xfrm>
            <a:off x="6889970" y="1041398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>
                <a:latin typeface="Akkurat Light Office"/>
                <a:cs typeface="Calibri"/>
              </a:rPr>
              <a:t>Growth Rate &amp;</a:t>
            </a:r>
            <a:endParaRPr lang="en-US"/>
          </a:p>
          <a:p>
            <a:r>
              <a:rPr lang="en-US" sz="1800" b="1" kern="0">
                <a:latin typeface="Akkurat Light Office"/>
                <a:cs typeface="Calibri"/>
              </a:rPr>
              <a:t>Max Biomass</a:t>
            </a:r>
            <a:endParaRPr lang="en-US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7B725EB3-2DBB-442C-95FB-B7791E9B447B}"/>
              </a:ext>
            </a:extLst>
          </p:cNvPr>
          <p:cNvSpPr txBox="1">
            <a:spLocks/>
          </p:cNvSpPr>
          <p:nvPr/>
        </p:nvSpPr>
        <p:spPr bwMode="auto">
          <a:xfrm>
            <a:off x="375557" y="927553"/>
            <a:ext cx="4000072" cy="45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>
                <a:solidFill>
                  <a:srgbClr val="000000"/>
                </a:solidFill>
                <a:latin typeface="+mn-lt"/>
                <a:cs typeface="Calibri"/>
              </a:rPr>
              <a:t>Objective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5556" y="2052410"/>
            <a:ext cx="6992259" cy="1605331"/>
            <a:chOff x="375556" y="2052410"/>
            <a:chExt cx="6992259" cy="1605331"/>
          </a:xfrm>
        </p:grpSpPr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36C78C6-6F9E-4B18-8759-67E3AB7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685" y="2320332"/>
              <a:ext cx="2053772" cy="1337409"/>
            </a:xfrm>
            <a:prstGeom prst="rect">
              <a:avLst/>
            </a:prstGeom>
          </p:spPr>
        </p:pic>
        <p:pic>
          <p:nvPicPr>
            <p:cNvPr id="21" name="Picture 21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374DEFC5-D9E8-41E3-9522-4EEB091A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2186" y="2665186"/>
              <a:ext cx="765629" cy="747487"/>
            </a:xfrm>
            <a:prstGeom prst="rect">
              <a:avLst/>
            </a:prstGeom>
          </p:spPr>
        </p:pic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9B294CFA-F4FB-40E2-A5A5-76C7EAE00D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6" y="2052410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solidFill>
                    <a:srgbClr val="000000"/>
                  </a:solidFill>
                  <a:latin typeface="+mn-lt"/>
                  <a:cs typeface="Calibri"/>
                </a:rPr>
                <a:t>Procedure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5555" y="3821338"/>
            <a:ext cx="11627141" cy="2895026"/>
            <a:chOff x="375555" y="3821338"/>
            <a:chExt cx="11627141" cy="2895026"/>
          </a:xfrm>
        </p:grpSpPr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C5DD30D5-9848-4FC2-93C8-3FBC23F2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3400" y="4025901"/>
              <a:ext cx="883558" cy="883558"/>
            </a:xfrm>
            <a:prstGeom prst="rect">
              <a:avLst/>
            </a:prstGeom>
          </p:spPr>
        </p:pic>
        <p:pic>
          <p:nvPicPr>
            <p:cNvPr id="13" name="Picture 13" descr="Icon&#10;&#10;Description automatically generated">
              <a:extLst>
                <a:ext uri="{FF2B5EF4-FFF2-40B4-BE49-F238E27FC236}">
                  <a16:creationId xmlns:a16="http://schemas.microsoft.com/office/drawing/2014/main" id="{54A1AF51-5F9F-40DF-9BE4-F74FB2F5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5898" y="4044044"/>
              <a:ext cx="829130" cy="838201"/>
            </a:xfrm>
            <a:prstGeom prst="rect">
              <a:avLst/>
            </a:prstGeom>
          </p:spPr>
        </p:pic>
        <p:sp>
          <p:nvSpPr>
            <p:cNvPr id="25" name="Inhaltsplatzhalter 2">
              <a:extLst>
                <a:ext uri="{FF2B5EF4-FFF2-40B4-BE49-F238E27FC236}">
                  <a16:creationId xmlns:a16="http://schemas.microsoft.com/office/drawing/2014/main" id="{FA05A313-162A-4A94-8A77-61BA6C16F3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5" y="3821338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solidFill>
                    <a:srgbClr val="000000"/>
                  </a:solidFill>
                  <a:latin typeface="+mn-lt"/>
                  <a:cs typeface="Calibri"/>
                </a:rPr>
                <a:t>Analysis</a:t>
              </a:r>
              <a:endParaRPr lang="en-US"/>
            </a:p>
          </p:txBody>
        </p:sp>
        <p:sp>
          <p:nvSpPr>
            <p:cNvPr id="26" name="Content Placeholder 10">
              <a:extLst>
                <a:ext uri="{FF2B5EF4-FFF2-40B4-BE49-F238E27FC236}">
                  <a16:creationId xmlns:a16="http://schemas.microsoft.com/office/drawing/2014/main" id="{93C82125-1F03-440C-B645-2A150A84CF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2326" y="4796971"/>
              <a:ext cx="5430227" cy="80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72000" indent="-72000">
                <a:buClrTx/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Scrambled code-lines provided</a:t>
              </a:r>
            </a:p>
            <a:p>
              <a:pPr marL="72000" indent="-72000">
                <a:buClrTx/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 rearranges line order for functional code</a:t>
              </a:r>
              <a:endParaRPr lang="en-US" dirty="0"/>
            </a:p>
          </p:txBody>
        </p:sp>
        <p:sp>
          <p:nvSpPr>
            <p:cNvPr id="22" name="Content Placeholder 10">
              <a:extLst>
                <a:ext uri="{FF2B5EF4-FFF2-40B4-BE49-F238E27FC236}">
                  <a16:creationId xmlns:a16="http://schemas.microsoft.com/office/drawing/2014/main" id="{750F5D4A-CFA8-4D86-8717-DF3DA505C65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05576" y="4796970"/>
              <a:ext cx="5497120" cy="1919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72000" indent="-72000">
                <a:buClrTx/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Standard for quick laboratory data analysis.</a:t>
              </a:r>
            </a:p>
            <a:p>
              <a:pPr marL="72000" indent="-72000">
                <a:buClrTx/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Users implement Excel linear regression.</a:t>
              </a:r>
              <a:endParaRPr lang="en-US" sz="1800" b="1" kern="0" dirty="0">
                <a:latin typeface="Akkurat Light Offi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0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Excel-</a:t>
            </a:r>
            <a:r>
              <a:rPr lang="de-DE" dirty="0" err="1">
                <a:latin typeface="Calibri"/>
                <a:cs typeface="Calibri"/>
              </a:rPr>
              <a:t>based</a:t>
            </a:r>
            <a:r>
              <a:rPr lang="de-DE" dirty="0">
                <a:latin typeface="Calibri"/>
                <a:cs typeface="Calibri"/>
              </a:rPr>
              <a:t> Growth Rate </a:t>
            </a:r>
            <a:r>
              <a:rPr lang="de-DE" dirty="0" err="1">
                <a:latin typeface="Calibri"/>
                <a:cs typeface="Calibri"/>
              </a:rPr>
              <a:t>Calculation</a:t>
            </a:r>
            <a:endParaRPr lang="de-DE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5257800" cy="24884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mean value and standard deviation (only necessary for biological replicates)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Plot the Logarithm of biomass concentrations against time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Perform a linear regression with the linear range</a:t>
            </a:r>
          </a:p>
        </p:txBody>
      </p:sp>
      <p:pic>
        <p:nvPicPr>
          <p:cNvPr id="6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25B610F-4A67-4A85-9212-CC17BE30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3" y="1130055"/>
            <a:ext cx="5557273" cy="3797935"/>
          </a:xfrm>
          <a:prstGeom prst="rect">
            <a:avLst/>
          </a:prstGeom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id="{72F174BB-E4E0-4ECE-8F4D-0B7D324E93DF}"/>
              </a:ext>
            </a:extLst>
          </p:cNvPr>
          <p:cNvSpPr txBox="1"/>
          <p:nvPr/>
        </p:nvSpPr>
        <p:spPr>
          <a:xfrm>
            <a:off x="5935117" y="4975452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cultivation from </a:t>
            </a:r>
            <a:r>
              <a:rPr lang="en-US" sz="1600" dirty="0" err="1"/>
              <a:t>BioLabSim</a:t>
            </a:r>
            <a:r>
              <a:rPr lang="en-US" sz="1600" dirty="0"/>
              <a:t> at 35 °C.</a:t>
            </a:r>
            <a:br>
              <a:rPr lang="en-US" sz="1600" dirty="0"/>
            </a:br>
            <a:r>
              <a:rPr lang="en-US" sz="1600" dirty="0"/>
              <a:t>Shown is the mean value and the standard deviation of</a:t>
            </a:r>
            <a:br>
              <a:rPr lang="en-US" sz="1600" dirty="0"/>
            </a:br>
            <a:r>
              <a:rPr lang="en-US" sz="1600" dirty="0"/>
              <a:t>three biological replicates.</a:t>
            </a:r>
            <a:endParaRPr lang="de-DE" sz="1600" dirty="0"/>
          </a:p>
        </p:txBody>
      </p:sp>
      <p:sp>
        <p:nvSpPr>
          <p:cNvPr id="3" name="Rectangle 2"/>
          <p:cNvSpPr/>
          <p:nvPr/>
        </p:nvSpPr>
        <p:spPr>
          <a:xfrm>
            <a:off x="519084" y="370374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The slope of the regression line is equal to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the growth rate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9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Python-based Growth Rate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11096625" cy="524119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>
                <a:latin typeface="Calibri"/>
                <a:cs typeface="Calibri"/>
              </a:rPr>
              <a:t>Rearrange code lines</a:t>
            </a:r>
            <a:endParaRPr lang="en-US"/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>
                <a:latin typeface="Calibri"/>
                <a:cs typeface="Calibri"/>
              </a:rPr>
              <a:t>Extract the highest growth slope for ln(biomass)</a:t>
            </a:r>
            <a:endParaRPr lang="de-DE" sz="2000"/>
          </a:p>
          <a:p>
            <a:pPr marL="457200" indent="-457200">
              <a:buAutoNum type="arabicPeriod"/>
            </a:pPr>
            <a:r>
              <a:rPr lang="de-DE" sz="2000">
                <a:latin typeface="Calibri"/>
                <a:cs typeface="Calibri"/>
              </a:rPr>
              <a:t>Extract the range of linear slope for ln(biomass)</a:t>
            </a:r>
            <a:endParaRPr lang="de-DE" sz="2000" dirty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de-DE" sz="2000">
                <a:latin typeface="Calibri"/>
                <a:cs typeface="Calibri"/>
              </a:rPr>
              <a:t>Rearrange code lines for linear regression and max biomass extraction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09D75-0CC1-4C78-A540-7518B44CE42D}"/>
              </a:ext>
            </a:extLst>
          </p:cNvPr>
          <p:cNvSpPr txBox="1"/>
          <p:nvPr/>
        </p:nvSpPr>
        <p:spPr>
          <a:xfrm>
            <a:off x="516186" y="1633939"/>
            <a:ext cx="11253729" cy="200439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# Rearrange the correct code sequence for plotting the growth curves with the logarithm of biomass. 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Time, Biomass = my_data[:,0], my_data[:,1:]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DataFile = 'Strain_characterization_1.csv' LnBiomass = np.log(Biomass)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[plt.scatter(Time, X, label=Exp) for Exp,X in enumerate(LnBiomass.T)]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plt.legend(bbox_to_anchor=(1.05, 1), loc='upper left') 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Courier New"/>
              </a:rPr>
              <a:t>my_data = np.genfromtxt(DataFile, delimiter=',', skip_header=1)</a:t>
            </a:r>
          </a:p>
        </p:txBody>
      </p:sp>
    </p:spTree>
    <p:extLst>
      <p:ext uri="{BB962C8B-B14F-4D97-AF65-F5344CB8AC3E}">
        <p14:creationId xmlns:p14="http://schemas.microsoft.com/office/powerpoint/2010/main" val="87186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Simulation Task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27124"/>
            <a:ext cx="11048081" cy="4904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+mn-lt"/>
                <a:cs typeface="Calibri"/>
              </a:rPr>
              <a:t>Goals:</a:t>
            </a:r>
          </a:p>
          <a:p>
            <a:pPr marL="285750" indent="-285750">
              <a:buFont typeface="Arial" pitchFamily="2" charset="2"/>
              <a:buChar char="•"/>
            </a:pPr>
            <a:r>
              <a:rPr lang="en-US" sz="2000">
                <a:latin typeface="+mn-lt"/>
                <a:cs typeface="Calibri"/>
              </a:rPr>
              <a:t>Identify the optimal growth temperature of the bacterium.</a:t>
            </a:r>
            <a:endParaRPr lang="en-US"/>
          </a:p>
          <a:p>
            <a:pPr marL="285750" indent="-285750">
              <a:buFont typeface="Arial" pitchFamily="2" charset="2"/>
              <a:buChar char="•"/>
            </a:pPr>
            <a:r>
              <a:rPr lang="en-US" sz="2000">
                <a:latin typeface="Akkurat Light Office"/>
                <a:cs typeface="Calibri"/>
              </a:rPr>
              <a:t>Calculate the growth rate 'r' and capacity 'K' (max. biomass level) in the logistic growth function</a:t>
            </a:r>
          </a:p>
          <a:p>
            <a:pPr marL="285750" indent="-285750">
              <a:buFont typeface="Arial" pitchFamily="2" charset="2"/>
              <a:buChar char="•"/>
            </a:pPr>
            <a:endParaRPr lang="en-US" sz="2000" dirty="0">
              <a:latin typeface="Akkurat Light Office"/>
            </a:endParaRPr>
          </a:p>
          <a:p>
            <a:r>
              <a:rPr lang="en-US" sz="2000">
                <a:latin typeface="Akkurat Light Office"/>
                <a:cs typeface="Calibri"/>
              </a:rPr>
              <a:t>Procedure: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000">
                <a:latin typeface="Akkurat Light Office"/>
                <a:cs typeface="Calibri"/>
              </a:rPr>
              <a:t>Login to RWTH Jupyter Hub site: </a:t>
            </a:r>
            <a:r>
              <a:rPr lang="en-US" sz="2000" dirty="0">
                <a:latin typeface="Calibri"/>
                <a:cs typeface="Calibri"/>
                <a:hlinkClick r:id="rId2"/>
              </a:rPr>
              <a:t>https://jupyter.rwth-aachen.de</a:t>
            </a:r>
            <a:r>
              <a:rPr lang="en-US" sz="2000" dirty="0">
                <a:latin typeface="Calibri"/>
                <a:cs typeface="Calibri"/>
              </a:rPr>
              <a:t> 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000">
                <a:latin typeface="Calibri"/>
                <a:cs typeface="Calibri"/>
              </a:rPr>
              <a:t>Start [BioLabSim] Biotechnologie (page middle)</a:t>
            </a:r>
            <a:endParaRPr lang="en-US"/>
          </a:p>
          <a:p>
            <a:pPr marL="342900" indent="-342900">
              <a:buFont typeface="Arial" pitchFamily="2" charset="2"/>
              <a:buChar char="•"/>
            </a:pPr>
            <a:r>
              <a:rPr lang="en-US" sz="2000">
                <a:latin typeface="Calibri"/>
                <a:cs typeface="Calibri"/>
              </a:rPr>
              <a:t>Start RecExpSim.ipynb 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 sz="2000">
                <a:latin typeface="Calibri"/>
                <a:cs typeface="Calibri"/>
              </a:rPr>
              <a:t>Run the Notebook and conduct data analysis either within Python or in Excel</a:t>
            </a:r>
            <a:endParaRPr lang="en-US" sz="2000" dirty="0">
              <a:latin typeface="Calibri"/>
            </a:endParaRPr>
          </a:p>
          <a:p>
            <a:pPr marL="342900" indent="-342900">
              <a:buFont typeface="Arial" pitchFamily="2" charset="2"/>
              <a:buChar char="•"/>
            </a:pPr>
            <a:endParaRPr lang="en-US" sz="2000" dirty="0">
              <a:latin typeface="Calibri"/>
            </a:endParaRPr>
          </a:p>
          <a:p>
            <a:r>
              <a:rPr lang="en-US" sz="2000">
                <a:latin typeface="Calibri"/>
                <a:cs typeface="Calibri"/>
              </a:rPr>
              <a:t>Outcome:</a:t>
            </a:r>
            <a:endParaRPr lang="en-US" sz="2000" dirty="0">
              <a:latin typeface="Calibri"/>
              <a:cs typeface="Calibri"/>
            </a:endParaRPr>
          </a:p>
          <a:p>
            <a:pPr marL="342900" indent="-342900">
              <a:buFont typeface="Arial" pitchFamily="2" charset="2"/>
              <a:buChar char="•"/>
            </a:pPr>
            <a:r>
              <a:rPr lang="en-US" sz="2000">
                <a:latin typeface="Calibri"/>
                <a:cs typeface="Calibri"/>
              </a:rPr>
              <a:t>Report the optimal temperature, growth rate and max. biomass</a:t>
            </a:r>
            <a:endParaRPr lang="en-US" sz="2000" dirty="0">
              <a:latin typeface="Calibri"/>
              <a:cs typeface="Calibri"/>
            </a:endParaRPr>
          </a:p>
          <a:p>
            <a:pPr marL="342900" indent="-342900">
              <a:buFont typeface="Arial" pitchFamily="2" charset="2"/>
              <a:buChar char="•"/>
            </a:pP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91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BioLabSim is based on a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60CA92-4F7B-4429-9F2E-FB66BD32A66D}"/>
              </a:ext>
            </a:extLst>
          </p:cNvPr>
          <p:cNvSpPr/>
          <p:nvPr/>
        </p:nvSpPr>
        <p:spPr>
          <a:xfrm>
            <a:off x="228367" y="772097"/>
            <a:ext cx="9751880" cy="21698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Jupyter</a:t>
            </a:r>
            <a:r>
              <a:rPr lang="en-US" dirty="0"/>
              <a:t> navigation and coding example: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https://jupyter.org/try</a:t>
            </a:r>
            <a:endParaRPr lang="en-US">
              <a:ea typeface="+mn-lt"/>
              <a:cs typeface="Arial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https://nbviewer.jupyter.org/github/jupyter/notebook/blob/master/docs/source/examples/Notebook/Running%20Code.ipynb</a:t>
            </a:r>
            <a:endParaRPr lang="en-US">
              <a:ea typeface="+mn-lt"/>
              <a:cs typeface="Arial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for Binder: Run code within 5 minutes! Otherwise restart is necessary.</a:t>
            </a:r>
          </a:p>
        </p:txBody>
      </p:sp>
    </p:spTree>
    <p:extLst>
      <p:ext uri="{BB962C8B-B14F-4D97-AF65-F5344CB8AC3E}">
        <p14:creationId xmlns:p14="http://schemas.microsoft.com/office/powerpoint/2010/main" val="208921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ea34b89-1a2e-4893-ba07-6e3f6b99c5e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</vt:lpstr>
      <vt:lpstr>TH_Folienmaster_neu_TUDo</vt:lpstr>
      <vt:lpstr>Growth Curve Analysis</vt:lpstr>
      <vt:lpstr>Biomass Growth Models with the Logistic Function</vt:lpstr>
      <vt:lpstr>Growth Curve Data Analysis Example</vt:lpstr>
      <vt:lpstr>Excel-based Growth Rate Calculation</vt:lpstr>
      <vt:lpstr>Python-based Growth Rate Calculation</vt:lpstr>
      <vt:lpstr>Simulation Task</vt:lpstr>
      <vt:lpstr>The BioLabSim is based on a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Iris Broderius</dc:creator>
  <cp:lastModifiedBy>Iris Broderius</cp:lastModifiedBy>
  <cp:revision>861</cp:revision>
  <dcterms:created xsi:type="dcterms:W3CDTF">2020-06-17T08:17:29Z</dcterms:created>
  <dcterms:modified xsi:type="dcterms:W3CDTF">2024-04-17T12:41:41Z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</Properties>
</file>