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 id="2147483657" r:id="rId2"/>
  </p:sldMasterIdLst>
  <p:notesMasterIdLst>
    <p:notesMasterId r:id="rId20"/>
  </p:notesMasterIdLst>
  <p:handoutMasterIdLst>
    <p:handoutMasterId r:id="rId21"/>
  </p:handoutMasterIdLst>
  <p:sldIdLst>
    <p:sldId id="386" r:id="rId3"/>
    <p:sldId id="461" r:id="rId4"/>
    <p:sldId id="686" r:id="rId5"/>
    <p:sldId id="651" r:id="rId6"/>
    <p:sldId id="674" r:id="rId7"/>
    <p:sldId id="682" r:id="rId8"/>
    <p:sldId id="676" r:id="rId9"/>
    <p:sldId id="675" r:id="rId10"/>
    <p:sldId id="677" r:id="rId11"/>
    <p:sldId id="678" r:id="rId12"/>
    <p:sldId id="679" r:id="rId13"/>
    <p:sldId id="680" r:id="rId14"/>
    <p:sldId id="681" r:id="rId15"/>
    <p:sldId id="660" r:id="rId16"/>
    <p:sldId id="684" r:id="rId17"/>
    <p:sldId id="687" r:id="rId18"/>
    <p:sldId id="685" r:id="rId19"/>
  </p:sldIdLst>
  <p:sldSz cx="9144000" cy="6858000" type="screen4x3"/>
  <p:notesSz cx="6797675" cy="9926638"/>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162">
          <p15:clr>
            <a:srgbClr val="A4A3A4"/>
          </p15:clr>
        </p15:guide>
        <p15:guide id="2" pos="7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67A6"/>
    <a:srgbClr val="FFCC99"/>
    <a:srgbClr val="D9D9D9"/>
    <a:srgbClr val="0070C0"/>
    <a:srgbClr val="336600"/>
    <a:srgbClr val="A0CBE8"/>
    <a:srgbClr val="338DC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37DDE2-08F0-4395-9AB7-1B75623F67E5}" v="11" dt="2021-01-11T11:26:58.131"/>
    <p1510:client id="{A2199A0D-B241-4FB5-9EC1-E10BCFB1A94D}" v="197" dt="2021-01-04T14:45:13.710"/>
    <p1510:client id="{B7C9F812-22A1-4493-B89C-4D1A11923453}" v="5" dt="2021-01-04T15:47:11.729"/>
    <p1510:client id="{E6D4803C-9F10-4FBF-B170-E60191B06F7C}" v="167" dt="2021-01-12T08:36:35.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420" autoAdjust="0"/>
  </p:normalViewPr>
  <p:slideViewPr>
    <p:cSldViewPr snapToGrid="0">
      <p:cViewPr varScale="1">
        <p:scale>
          <a:sx n="89" d="100"/>
          <a:sy n="89" d="100"/>
        </p:scale>
        <p:origin x="1992" y="78"/>
      </p:cViewPr>
      <p:guideLst>
        <p:guide orient="horz" pos="3162"/>
        <p:guide pos="778"/>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f Liebal" userId="294b3999772e6136" providerId="Windows Live" clId="Web-{B7C9F812-22A1-4493-B89C-4D1A11923453}"/>
    <pc:docChg chg="modSld sldOrd">
      <pc:chgData name="Ulf Liebal" userId="294b3999772e6136" providerId="Windows Live" clId="Web-{B7C9F812-22A1-4493-B89C-4D1A11923453}" dt="2021-01-04T15:47:11.729" v="4" actId="20577"/>
      <pc:docMkLst>
        <pc:docMk/>
      </pc:docMkLst>
      <pc:sldChg chg="modSp">
        <pc:chgData name="Ulf Liebal" userId="294b3999772e6136" providerId="Windows Live" clId="Web-{B7C9F812-22A1-4493-B89C-4D1A11923453}" dt="2021-01-04T15:47:11.729" v="3" actId="20577"/>
        <pc:sldMkLst>
          <pc:docMk/>
          <pc:sldMk cId="1098148760" sldId="685"/>
        </pc:sldMkLst>
        <pc:spChg chg="mod">
          <ac:chgData name="Ulf Liebal" userId="294b3999772e6136" providerId="Windows Live" clId="Web-{B7C9F812-22A1-4493-B89C-4D1A11923453}" dt="2021-01-04T15:47:11.729" v="3" actId="20577"/>
          <ac:spMkLst>
            <pc:docMk/>
            <pc:sldMk cId="1098148760" sldId="685"/>
            <ac:spMk id="4" creationId="{00000000-0000-0000-0000-000000000000}"/>
          </ac:spMkLst>
        </pc:spChg>
      </pc:sldChg>
      <pc:sldChg chg="modSp ord">
        <pc:chgData name="Ulf Liebal" userId="294b3999772e6136" providerId="Windows Live" clId="Web-{B7C9F812-22A1-4493-B89C-4D1A11923453}" dt="2021-01-04T15:00:52.756" v="1"/>
        <pc:sldMkLst>
          <pc:docMk/>
          <pc:sldMk cId="1924822930" sldId="687"/>
        </pc:sldMkLst>
        <pc:grpChg chg="mod">
          <ac:chgData name="Ulf Liebal" userId="294b3999772e6136" providerId="Windows Live" clId="Web-{B7C9F812-22A1-4493-B89C-4D1A11923453}" dt="2021-01-04T14:47:04.363" v="0" actId="1076"/>
          <ac:grpSpMkLst>
            <pc:docMk/>
            <pc:sldMk cId="1924822930" sldId="687"/>
            <ac:grpSpMk id="63" creationId="{00000000-0000-0000-0000-000000000000}"/>
          </ac:grpSpMkLst>
        </pc:grpChg>
      </pc:sldChg>
    </pc:docChg>
  </pc:docChgLst>
  <pc:docChgLst>
    <pc:chgData name="Ulf Liebal" userId="294b3999772e6136" providerId="Windows Live" clId="Web-{7A37DDE2-08F0-4395-9AB7-1B75623F67E5}"/>
    <pc:docChg chg="modSld">
      <pc:chgData name="Ulf Liebal" userId="294b3999772e6136" providerId="Windows Live" clId="Web-{7A37DDE2-08F0-4395-9AB7-1B75623F67E5}" dt="2021-01-11T11:26:57.334" v="9" actId="20577"/>
      <pc:docMkLst>
        <pc:docMk/>
      </pc:docMkLst>
      <pc:sldChg chg="modSp">
        <pc:chgData name="Ulf Liebal" userId="294b3999772e6136" providerId="Windows Live" clId="Web-{7A37DDE2-08F0-4395-9AB7-1B75623F67E5}" dt="2021-01-11T10:38:13.208" v="5" actId="14100"/>
        <pc:sldMkLst>
          <pc:docMk/>
          <pc:sldMk cId="0" sldId="461"/>
        </pc:sldMkLst>
        <pc:spChg chg="mod">
          <ac:chgData name="Ulf Liebal" userId="294b3999772e6136" providerId="Windows Live" clId="Web-{7A37DDE2-08F0-4395-9AB7-1B75623F67E5}" dt="2021-01-11T10:38:13.208" v="5" actId="14100"/>
          <ac:spMkLst>
            <pc:docMk/>
            <pc:sldMk cId="0" sldId="461"/>
            <ac:spMk id="11" creationId="{F7FDD83E-86E3-4BBC-80E7-8FC544826B09}"/>
          </ac:spMkLst>
        </pc:spChg>
      </pc:sldChg>
      <pc:sldChg chg="modSp">
        <pc:chgData name="Ulf Liebal" userId="294b3999772e6136" providerId="Windows Live" clId="Web-{7A37DDE2-08F0-4395-9AB7-1B75623F67E5}" dt="2021-01-11T11:26:57.334" v="9" actId="20577"/>
        <pc:sldMkLst>
          <pc:docMk/>
          <pc:sldMk cId="1924822930" sldId="687"/>
        </pc:sldMkLst>
        <pc:spChg chg="mod">
          <ac:chgData name="Ulf Liebal" userId="294b3999772e6136" providerId="Windows Live" clId="Web-{7A37DDE2-08F0-4395-9AB7-1B75623F67E5}" dt="2021-01-11T11:26:57.334" v="9" actId="20577"/>
          <ac:spMkLst>
            <pc:docMk/>
            <pc:sldMk cId="1924822930" sldId="687"/>
            <ac:spMk id="2" creationId="{00000000-0000-0000-0000-000000000000}"/>
          </ac:spMkLst>
        </pc:spChg>
      </pc:sldChg>
    </pc:docChg>
  </pc:docChgLst>
  <pc:docChgLst>
    <pc:chgData name="Ulf Liebal" userId="294b3999772e6136" providerId="Windows Live" clId="Web-{E6D4803C-9F10-4FBF-B170-E60191B06F7C}"/>
    <pc:docChg chg="modSld">
      <pc:chgData name="Ulf Liebal" userId="294b3999772e6136" providerId="Windows Live" clId="Web-{E6D4803C-9F10-4FBF-B170-E60191B06F7C}" dt="2021-01-12T08:36:35.040" v="106" actId="20577"/>
      <pc:docMkLst>
        <pc:docMk/>
      </pc:docMkLst>
      <pc:sldChg chg="modSp">
        <pc:chgData name="Ulf Liebal" userId="294b3999772e6136" providerId="Windows Live" clId="Web-{E6D4803C-9F10-4FBF-B170-E60191B06F7C}" dt="2021-01-12T08:23:50.687" v="19" actId="20577"/>
        <pc:sldMkLst>
          <pc:docMk/>
          <pc:sldMk cId="0" sldId="386"/>
        </pc:sldMkLst>
        <pc:spChg chg="mod">
          <ac:chgData name="Ulf Liebal" userId="294b3999772e6136" providerId="Windows Live" clId="Web-{E6D4803C-9F10-4FBF-B170-E60191B06F7C}" dt="2021-01-12T08:23:50.687" v="19" actId="20577"/>
          <ac:spMkLst>
            <pc:docMk/>
            <pc:sldMk cId="0" sldId="386"/>
            <ac:spMk id="6146" creationId="{14A879A8-F4BF-436F-A5DD-66298ADF3F75}"/>
          </ac:spMkLst>
        </pc:spChg>
      </pc:sldChg>
      <pc:sldChg chg="modSp">
        <pc:chgData name="Ulf Liebal" userId="294b3999772e6136" providerId="Windows Live" clId="Web-{E6D4803C-9F10-4FBF-B170-E60191B06F7C}" dt="2021-01-12T08:23:26.390" v="8" actId="1076"/>
        <pc:sldMkLst>
          <pc:docMk/>
          <pc:sldMk cId="1880674397" sldId="684"/>
        </pc:sldMkLst>
        <pc:spChg chg="mod">
          <ac:chgData name="Ulf Liebal" userId="294b3999772e6136" providerId="Windows Live" clId="Web-{E6D4803C-9F10-4FBF-B170-E60191B06F7C}" dt="2021-01-12T08:23:26.390" v="8" actId="1076"/>
          <ac:spMkLst>
            <pc:docMk/>
            <pc:sldMk cId="1880674397" sldId="684"/>
            <ac:spMk id="2" creationId="{00000000-0000-0000-0000-000000000000}"/>
          </ac:spMkLst>
        </pc:spChg>
        <pc:spChg chg="mod">
          <ac:chgData name="Ulf Liebal" userId="294b3999772e6136" providerId="Windows Live" clId="Web-{E6D4803C-9F10-4FBF-B170-E60191B06F7C}" dt="2021-01-12T08:23:22.780" v="7" actId="1076"/>
          <ac:spMkLst>
            <pc:docMk/>
            <pc:sldMk cId="1880674397" sldId="684"/>
            <ac:spMk id="6" creationId="{F7FDD83E-86E3-4BBC-80E7-8FC544826B09}"/>
          </ac:spMkLst>
        </pc:spChg>
        <pc:spChg chg="mod">
          <ac:chgData name="Ulf Liebal" userId="294b3999772e6136" providerId="Windows Live" clId="Web-{E6D4803C-9F10-4FBF-B170-E60191B06F7C}" dt="2021-01-12T08:23:06.952" v="5" actId="1076"/>
          <ac:spMkLst>
            <pc:docMk/>
            <pc:sldMk cId="1880674397" sldId="684"/>
            <ac:spMk id="11" creationId="{F7FDD83E-86E3-4BBC-80E7-8FC544826B09}"/>
          </ac:spMkLst>
        </pc:spChg>
      </pc:sldChg>
      <pc:sldChg chg="addSp delSp modSp">
        <pc:chgData name="Ulf Liebal" userId="294b3999772e6136" providerId="Windows Live" clId="Web-{E6D4803C-9F10-4FBF-B170-E60191B06F7C}" dt="2021-01-12T08:36:35.040" v="106" actId="20577"/>
        <pc:sldMkLst>
          <pc:docMk/>
          <pc:sldMk cId="1924822930" sldId="687"/>
        </pc:sldMkLst>
        <pc:spChg chg="add mod">
          <ac:chgData name="Ulf Liebal" userId="294b3999772e6136" providerId="Windows Live" clId="Web-{E6D4803C-9F10-4FBF-B170-E60191B06F7C}" dt="2021-01-12T08:28:56.925" v="49" actId="14100"/>
          <ac:spMkLst>
            <pc:docMk/>
            <pc:sldMk cId="1924822930" sldId="687"/>
            <ac:spMk id="3" creationId="{1884573B-7F6B-4BE3-83CF-FFA6A770B110}"/>
          </ac:spMkLst>
        </pc:spChg>
        <pc:spChg chg="mod">
          <ac:chgData name="Ulf Liebal" userId="294b3999772e6136" providerId="Windows Live" clId="Web-{E6D4803C-9F10-4FBF-B170-E60191B06F7C}" dt="2021-01-12T08:29:33.629" v="52" actId="20577"/>
          <ac:spMkLst>
            <pc:docMk/>
            <pc:sldMk cId="1924822930" sldId="687"/>
            <ac:spMk id="5" creationId="{EBBB493F-1359-4FA7-A267-C085C14C2C26}"/>
          </ac:spMkLst>
        </pc:spChg>
        <pc:spChg chg="mod">
          <ac:chgData name="Ulf Liebal" userId="294b3999772e6136" providerId="Windows Live" clId="Web-{E6D4803C-9F10-4FBF-B170-E60191B06F7C}" dt="2021-01-12T08:36:35.040" v="106" actId="20577"/>
          <ac:spMkLst>
            <pc:docMk/>
            <pc:sldMk cId="1924822930" sldId="687"/>
            <ac:spMk id="57" creationId="{EBBB493F-1359-4FA7-A267-C085C14C2C26}"/>
          </ac:spMkLst>
        </pc:spChg>
        <pc:grpChg chg="del">
          <ac:chgData name="Ulf Liebal" userId="294b3999772e6136" providerId="Windows Live" clId="Web-{E6D4803C-9F10-4FBF-B170-E60191B06F7C}" dt="2021-01-12T08:26:39.908" v="29"/>
          <ac:grpSpMkLst>
            <pc:docMk/>
            <pc:sldMk cId="1924822930" sldId="687"/>
            <ac:grpSpMk id="28" creationId="{FBCDEF44-BC34-5B41-A0F4-8D622E7BFE0F}"/>
          </ac:grpSpMkLst>
        </pc:grpChg>
        <pc:grpChg chg="del">
          <ac:chgData name="Ulf Liebal" userId="294b3999772e6136" providerId="Windows Live" clId="Web-{E6D4803C-9F10-4FBF-B170-E60191B06F7C}" dt="2021-01-12T08:26:47.533" v="30"/>
          <ac:grpSpMkLst>
            <pc:docMk/>
            <pc:sldMk cId="1924822930" sldId="687"/>
            <ac:grpSpMk id="60" creationId="{00000000-0000-0000-0000-000000000000}"/>
          </ac:grpSpMkLst>
        </pc:grpChg>
        <pc:grpChg chg="del mod">
          <ac:chgData name="Ulf Liebal" userId="294b3999772e6136" providerId="Windows Live" clId="Web-{E6D4803C-9F10-4FBF-B170-E60191B06F7C}" dt="2021-01-12T08:26:33.705" v="28"/>
          <ac:grpSpMkLst>
            <pc:docMk/>
            <pc:sldMk cId="1924822930" sldId="687"/>
            <ac:grpSpMk id="62" creationId="{00000000-0000-0000-0000-000000000000}"/>
          </ac:grpSpMkLst>
        </pc:grpChg>
        <pc:picChg chg="mod">
          <ac:chgData name="Ulf Liebal" userId="294b3999772e6136" providerId="Windows Live" clId="Web-{E6D4803C-9F10-4FBF-B170-E60191B06F7C}" dt="2021-01-12T08:26:56.377" v="34" actId="1076"/>
          <ac:picMkLst>
            <pc:docMk/>
            <pc:sldMk cId="1924822930" sldId="687"/>
            <ac:picMk id="6" creationId="{EA906BF2-0F74-49AA-B994-39B8A542600C}"/>
          </ac:picMkLst>
        </pc:picChg>
        <pc:inkChg chg="del">
          <ac:chgData name="Ulf Liebal" userId="294b3999772e6136" providerId="Windows Live" clId="Web-{E6D4803C-9F10-4FBF-B170-E60191B06F7C}" dt="2021-01-12T08:29:55.957" v="55"/>
          <ac:inkMkLst>
            <pc:docMk/>
            <pc:sldMk cId="1924822930" sldId="687"/>
            <ac:inkMk id="38" creationId="{8784C21F-5149-934C-BB51-0090AD5CF794}"/>
          </ac:inkMkLst>
        </pc:inkChg>
        <pc:inkChg chg="add del mod">
          <ac:chgData name="Ulf Liebal" userId="294b3999772e6136" providerId="Windows Live" clId="Web-{E6D4803C-9F10-4FBF-B170-E60191B06F7C}" dt="2021-01-12T08:27:31.440" v="40"/>
          <ac:inkMkLst>
            <pc:docMk/>
            <pc:sldMk cId="1924822930" sldId="687"/>
            <ac:inkMk id="56" creationId="{AE6EC478-6AF8-4FB7-9A7A-439414E5C511}"/>
          </ac:inkMkLst>
        </pc:inkChg>
      </pc:sldChg>
    </pc:docChg>
  </pc:docChgLst>
  <pc:docChgLst>
    <pc:chgData name="Ulf Liebal" userId="294b3999772e6136" providerId="Windows Live" clId="Web-{A2199A0D-B241-4FB5-9EC1-E10BCFB1A94D}"/>
    <pc:docChg chg="addSld modSld sldOrd addMainMaster">
      <pc:chgData name="Ulf Liebal" userId="294b3999772e6136" providerId="Windows Live" clId="Web-{A2199A0D-B241-4FB5-9EC1-E10BCFB1A94D}" dt="2021-01-04T14:45:13.710" v="196" actId="20577"/>
      <pc:docMkLst>
        <pc:docMk/>
      </pc:docMkLst>
      <pc:sldChg chg="modSp">
        <pc:chgData name="Ulf Liebal" userId="294b3999772e6136" providerId="Windows Live" clId="Web-{A2199A0D-B241-4FB5-9EC1-E10BCFB1A94D}" dt="2021-01-04T12:11:23.287" v="0" actId="20577"/>
        <pc:sldMkLst>
          <pc:docMk/>
          <pc:sldMk cId="0" sldId="386"/>
        </pc:sldMkLst>
        <pc:spChg chg="mod">
          <ac:chgData name="Ulf Liebal" userId="294b3999772e6136" providerId="Windows Live" clId="Web-{A2199A0D-B241-4FB5-9EC1-E10BCFB1A94D}" dt="2021-01-04T12:11:23.287" v="0" actId="20577"/>
          <ac:spMkLst>
            <pc:docMk/>
            <pc:sldMk cId="0" sldId="386"/>
            <ac:spMk id="6146" creationId="{14A879A8-F4BF-436F-A5DD-66298ADF3F75}"/>
          </ac:spMkLst>
        </pc:spChg>
      </pc:sldChg>
      <pc:sldChg chg="modSp">
        <pc:chgData name="Ulf Liebal" userId="294b3999772e6136" providerId="Windows Live" clId="Web-{A2199A0D-B241-4FB5-9EC1-E10BCFB1A94D}" dt="2021-01-04T13:52:22.106" v="12" actId="14100"/>
        <pc:sldMkLst>
          <pc:docMk/>
          <pc:sldMk cId="0" sldId="461"/>
        </pc:sldMkLst>
        <pc:spChg chg="mod">
          <ac:chgData name="Ulf Liebal" userId="294b3999772e6136" providerId="Windows Live" clId="Web-{A2199A0D-B241-4FB5-9EC1-E10BCFB1A94D}" dt="2021-01-04T13:52:17.497" v="8" actId="1076"/>
          <ac:spMkLst>
            <pc:docMk/>
            <pc:sldMk cId="0" sldId="461"/>
            <ac:spMk id="5" creationId="{62E710C5-3C3B-41D8-B7C0-6BCAAF4C7370}"/>
          </ac:spMkLst>
        </pc:spChg>
        <pc:spChg chg="mod">
          <ac:chgData name="Ulf Liebal" userId="294b3999772e6136" providerId="Windows Live" clId="Web-{A2199A0D-B241-4FB5-9EC1-E10BCFB1A94D}" dt="2021-01-04T13:52:17.497" v="10" actId="1076"/>
          <ac:spMkLst>
            <pc:docMk/>
            <pc:sldMk cId="0" sldId="461"/>
            <ac:spMk id="6" creationId="{F7FDD83E-86E3-4BBC-80E7-8FC544826B09}"/>
          </ac:spMkLst>
        </pc:spChg>
        <pc:spChg chg="mod">
          <ac:chgData name="Ulf Liebal" userId="294b3999772e6136" providerId="Windows Live" clId="Web-{A2199A0D-B241-4FB5-9EC1-E10BCFB1A94D}" dt="2021-01-04T13:52:17.497" v="9" actId="1076"/>
          <ac:spMkLst>
            <pc:docMk/>
            <pc:sldMk cId="0" sldId="461"/>
            <ac:spMk id="10" creationId="{62E710C5-3C3B-41D8-B7C0-6BCAAF4C7370}"/>
          </ac:spMkLst>
        </pc:spChg>
        <pc:spChg chg="mod">
          <ac:chgData name="Ulf Liebal" userId="294b3999772e6136" providerId="Windows Live" clId="Web-{A2199A0D-B241-4FB5-9EC1-E10BCFB1A94D}" dt="2021-01-04T13:52:22.106" v="12" actId="14100"/>
          <ac:spMkLst>
            <pc:docMk/>
            <pc:sldMk cId="0" sldId="461"/>
            <ac:spMk id="11" creationId="{F7FDD83E-86E3-4BBC-80E7-8FC544826B09}"/>
          </ac:spMkLst>
        </pc:spChg>
      </pc:sldChg>
      <pc:sldChg chg="modSp">
        <pc:chgData name="Ulf Liebal" userId="294b3999772e6136" providerId="Windows Live" clId="Web-{A2199A0D-B241-4FB5-9EC1-E10BCFB1A94D}" dt="2021-01-04T14:11:00.897" v="130" actId="20577"/>
        <pc:sldMkLst>
          <pc:docMk/>
          <pc:sldMk cId="2613191486" sldId="680"/>
        </pc:sldMkLst>
        <pc:spChg chg="mod">
          <ac:chgData name="Ulf Liebal" userId="294b3999772e6136" providerId="Windows Live" clId="Web-{A2199A0D-B241-4FB5-9EC1-E10BCFB1A94D}" dt="2021-01-04T14:11:00.897" v="130" actId="20577"/>
          <ac:spMkLst>
            <pc:docMk/>
            <pc:sldMk cId="2613191486" sldId="680"/>
            <ac:spMk id="5" creationId="{032EB42A-32AD-4FE5-A0C9-95A7E5437949}"/>
          </ac:spMkLst>
        </pc:spChg>
      </pc:sldChg>
      <pc:sldChg chg="addSp delSp modSp add ord delAnim">
        <pc:chgData name="Ulf Liebal" userId="294b3999772e6136" providerId="Windows Live" clId="Web-{A2199A0D-B241-4FB5-9EC1-E10BCFB1A94D}" dt="2021-01-04T14:45:13.710" v="195" actId="20577"/>
        <pc:sldMkLst>
          <pc:docMk/>
          <pc:sldMk cId="1924822930" sldId="687"/>
        </pc:sldMkLst>
        <pc:spChg chg="mod">
          <ac:chgData name="Ulf Liebal" userId="294b3999772e6136" providerId="Windows Live" clId="Web-{A2199A0D-B241-4FB5-9EC1-E10BCFB1A94D}" dt="2021-01-04T14:43:53.817" v="165" actId="1076"/>
          <ac:spMkLst>
            <pc:docMk/>
            <pc:sldMk cId="1924822930" sldId="687"/>
            <ac:spMk id="5" creationId="{EBBB493F-1359-4FA7-A267-C085C14C2C26}"/>
          </ac:spMkLst>
        </pc:spChg>
        <pc:spChg chg="mod">
          <ac:chgData name="Ulf Liebal" userId="294b3999772e6136" providerId="Windows Live" clId="Web-{A2199A0D-B241-4FB5-9EC1-E10BCFB1A94D}" dt="2021-01-04T14:45:13.710" v="195" actId="20577"/>
          <ac:spMkLst>
            <pc:docMk/>
            <pc:sldMk cId="1924822930" sldId="687"/>
            <ac:spMk id="13" creationId="{EDB3EA2D-CEEE-418C-B47A-8ECECE891A5A}"/>
          </ac:spMkLst>
        </pc:spChg>
        <pc:spChg chg="mod topLvl">
          <ac:chgData name="Ulf Liebal" userId="294b3999772e6136" providerId="Windows Live" clId="Web-{A2199A0D-B241-4FB5-9EC1-E10BCFB1A94D}" dt="2021-01-04T14:43:53.927" v="170" actId="1076"/>
          <ac:spMkLst>
            <pc:docMk/>
            <pc:sldMk cId="1924822930" sldId="687"/>
            <ac:spMk id="57" creationId="{EBBB493F-1359-4FA7-A267-C085C14C2C26}"/>
          </ac:spMkLst>
        </pc:spChg>
        <pc:grpChg chg="mod">
          <ac:chgData name="Ulf Liebal" userId="294b3999772e6136" providerId="Windows Live" clId="Web-{A2199A0D-B241-4FB5-9EC1-E10BCFB1A94D}" dt="2021-01-04T14:44:53.256" v="177" actId="1076"/>
          <ac:grpSpMkLst>
            <pc:docMk/>
            <pc:sldMk cId="1924822930" sldId="687"/>
            <ac:grpSpMk id="28" creationId="{FBCDEF44-BC34-5B41-A0F4-8D622E7BFE0F}"/>
          </ac:grpSpMkLst>
        </pc:grpChg>
        <pc:grpChg chg="del mod topLvl">
          <ac:chgData name="Ulf Liebal" userId="294b3999772e6136" providerId="Windows Live" clId="Web-{A2199A0D-B241-4FB5-9EC1-E10BCFB1A94D}" dt="2021-01-04T14:44:17.615" v="174"/>
          <ac:grpSpMkLst>
            <pc:docMk/>
            <pc:sldMk cId="1924822930" sldId="687"/>
            <ac:grpSpMk id="59" creationId="{00000000-0000-0000-0000-000000000000}"/>
          </ac:grpSpMkLst>
        </pc:grpChg>
        <pc:grpChg chg="mod topLvl">
          <ac:chgData name="Ulf Liebal" userId="294b3999772e6136" providerId="Windows Live" clId="Web-{A2199A0D-B241-4FB5-9EC1-E10BCFB1A94D}" dt="2021-01-04T14:43:53.911" v="169" actId="1076"/>
          <ac:grpSpMkLst>
            <pc:docMk/>
            <pc:sldMk cId="1924822930" sldId="687"/>
            <ac:grpSpMk id="60" creationId="{00000000-0000-0000-0000-000000000000}"/>
          </ac:grpSpMkLst>
        </pc:grpChg>
        <pc:grpChg chg="mod">
          <ac:chgData name="Ulf Liebal" userId="294b3999772e6136" providerId="Windows Live" clId="Web-{A2199A0D-B241-4FB5-9EC1-E10BCFB1A94D}" dt="2021-01-04T14:43:53.974" v="172" actId="1076"/>
          <ac:grpSpMkLst>
            <pc:docMk/>
            <pc:sldMk cId="1924822930" sldId="687"/>
            <ac:grpSpMk id="62" creationId="{00000000-0000-0000-0000-000000000000}"/>
          </ac:grpSpMkLst>
        </pc:grpChg>
        <pc:grpChg chg="mod topLvl">
          <ac:chgData name="Ulf Liebal" userId="294b3999772e6136" providerId="Windows Live" clId="Web-{A2199A0D-B241-4FB5-9EC1-E10BCFB1A94D}" dt="2021-01-04T14:45:02.663" v="179" actId="1076"/>
          <ac:grpSpMkLst>
            <pc:docMk/>
            <pc:sldMk cId="1924822930" sldId="687"/>
            <ac:grpSpMk id="63" creationId="{00000000-0000-0000-0000-000000000000}"/>
          </ac:grpSpMkLst>
        </pc:grpChg>
        <pc:grpChg chg="del mod">
          <ac:chgData name="Ulf Liebal" userId="294b3999772e6136" providerId="Windows Live" clId="Web-{A2199A0D-B241-4FB5-9EC1-E10BCFB1A94D}" dt="2021-01-04T14:41:06.798" v="137"/>
          <ac:grpSpMkLst>
            <pc:docMk/>
            <pc:sldMk cId="1924822930" sldId="687"/>
            <ac:grpSpMk id="64" creationId="{00000000-0000-0000-0000-000000000000}"/>
          </ac:grpSpMkLst>
        </pc:grpChg>
        <pc:picChg chg="mod">
          <ac:chgData name="Ulf Liebal" userId="294b3999772e6136" providerId="Windows Live" clId="Web-{A2199A0D-B241-4FB5-9EC1-E10BCFB1A94D}" dt="2021-01-04T14:44:30.053" v="175" actId="1076"/>
          <ac:picMkLst>
            <pc:docMk/>
            <pc:sldMk cId="1924822930" sldId="687"/>
            <ac:picMk id="6" creationId="{EA906BF2-0F74-49AA-B994-39B8A542600C}"/>
          </ac:picMkLst>
        </pc:picChg>
        <pc:inkChg chg="mod topLvl">
          <ac:chgData name="Ulf Liebal" userId="294b3999772e6136" providerId="Windows Live" clId="Web-{A2199A0D-B241-4FB5-9EC1-E10BCFB1A94D}" dt="2021-01-04T14:43:53.864" v="167" actId="1076"/>
          <ac:inkMkLst>
            <pc:docMk/>
            <pc:sldMk cId="1924822930" sldId="687"/>
            <ac:inkMk id="38" creationId="{8784C21F-5149-934C-BB51-0090AD5CF794}"/>
          </ac:inkMkLst>
        </pc:inkChg>
        <pc:inkChg chg="add del mod">
          <ac:chgData name="Ulf Liebal" userId="294b3999772e6136" providerId="Windows Live" clId="Web-{A2199A0D-B241-4FB5-9EC1-E10BCFB1A94D}" dt="2021-01-04T14:44:55.975" v="178" actId="1076"/>
          <ac:inkMkLst>
            <pc:docMk/>
            <pc:sldMk cId="1924822930" sldId="687"/>
            <ac:inkMk id="39" creationId="{8B5AB362-1858-F74F-9FF6-868B2D540419}"/>
          </ac:inkMkLst>
        </pc:inkChg>
      </pc:sldChg>
      <pc:sldMasterChg chg="add addSldLayout">
        <pc:chgData name="Ulf Liebal" userId="294b3999772e6136" providerId="Windows Live" clId="Web-{A2199A0D-B241-4FB5-9EC1-E10BCFB1A94D}" dt="2021-01-04T14:40:11.969" v="132"/>
        <pc:sldMasterMkLst>
          <pc:docMk/>
          <pc:sldMasterMk cId="0" sldId="2147483657"/>
        </pc:sldMasterMkLst>
        <pc:sldLayoutChg chg="add">
          <pc:chgData name="Ulf Liebal" userId="294b3999772e6136" providerId="Windows Live" clId="Web-{A2199A0D-B241-4FB5-9EC1-E10BCFB1A94D}" dt="2021-01-04T14:40:11.969" v="132"/>
          <pc:sldLayoutMkLst>
            <pc:docMk/>
            <pc:sldMasterMk cId="0" sldId="2147483657"/>
            <pc:sldLayoutMk cId="0" sldId="2147483707"/>
          </pc:sldLayoutMkLst>
        </pc:sldLayoutChg>
        <pc:sldLayoutChg chg="add">
          <pc:chgData name="Ulf Liebal" userId="294b3999772e6136" providerId="Windows Live" clId="Web-{A2199A0D-B241-4FB5-9EC1-E10BCFB1A94D}" dt="2021-01-04T14:40:11.969" v="132"/>
          <pc:sldLayoutMkLst>
            <pc:docMk/>
            <pc:sldMasterMk cId="0" sldId="2147483657"/>
            <pc:sldLayoutMk cId="0" sldId="2147483708"/>
          </pc:sldLayoutMkLst>
        </pc:sldLayoutChg>
        <pc:sldLayoutChg chg="add">
          <pc:chgData name="Ulf Liebal" userId="294b3999772e6136" providerId="Windows Live" clId="Web-{A2199A0D-B241-4FB5-9EC1-E10BCFB1A94D}" dt="2021-01-04T14:40:11.969" v="132"/>
          <pc:sldLayoutMkLst>
            <pc:docMk/>
            <pc:sldMasterMk cId="0" sldId="2147483657"/>
            <pc:sldLayoutMk cId="1714422389" sldId="214748370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779E633-8EF8-43DF-A659-CF0C1BA7CCBF}"/>
              </a:ext>
            </a:extLst>
          </p:cNvPr>
          <p:cNvSpPr>
            <a:spLocks noGrp="1" noChangeArrowheads="1"/>
          </p:cNvSpPr>
          <p:nvPr>
            <p:ph type="hdr" sz="quarter"/>
          </p:nvPr>
        </p:nvSpPr>
        <p:spPr bwMode="auto">
          <a:xfrm>
            <a:off x="0" y="2"/>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t" anchorCtr="0" compatLnSpc="1">
            <a:prstTxWarp prst="textNoShape">
              <a:avLst/>
            </a:prstTxWarp>
          </a:bodyPr>
          <a:lstStyle>
            <a:lvl1pPr defTabSz="947738">
              <a:defRPr sz="1200">
                <a:latin typeface="Times" panose="02020603050405020304" pitchFamily="18" charset="0"/>
              </a:defRPr>
            </a:lvl1pPr>
          </a:lstStyle>
          <a:p>
            <a:pPr>
              <a:defRPr/>
            </a:pPr>
            <a:endParaRPr lang="en-US" altLang="de-DE"/>
          </a:p>
        </p:txBody>
      </p:sp>
      <p:sp>
        <p:nvSpPr>
          <p:cNvPr id="43011" name="Rectangle 3">
            <a:extLst>
              <a:ext uri="{FF2B5EF4-FFF2-40B4-BE49-F238E27FC236}">
                <a16:creationId xmlns:a16="http://schemas.microsoft.com/office/drawing/2014/main" id="{88AF482B-4AA0-4E45-BF2E-F073A64390A0}"/>
              </a:ext>
            </a:extLst>
          </p:cNvPr>
          <p:cNvSpPr>
            <a:spLocks noGrp="1" noChangeArrowheads="1"/>
          </p:cNvSpPr>
          <p:nvPr>
            <p:ph type="dt" sz="quarter" idx="1"/>
          </p:nvPr>
        </p:nvSpPr>
        <p:spPr bwMode="auto">
          <a:xfrm>
            <a:off x="3851792" y="2"/>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t" anchorCtr="0" compatLnSpc="1">
            <a:prstTxWarp prst="textNoShape">
              <a:avLst/>
            </a:prstTxWarp>
          </a:bodyPr>
          <a:lstStyle>
            <a:lvl1pPr algn="r" defTabSz="947738">
              <a:defRPr sz="1200">
                <a:latin typeface="Times" panose="02020603050405020304" pitchFamily="18" charset="0"/>
              </a:defRPr>
            </a:lvl1pPr>
          </a:lstStyle>
          <a:p>
            <a:pPr>
              <a:defRPr/>
            </a:pPr>
            <a:endParaRPr lang="en-US" altLang="de-DE"/>
          </a:p>
        </p:txBody>
      </p:sp>
      <p:sp>
        <p:nvSpPr>
          <p:cNvPr id="43012" name="Rectangle 4">
            <a:extLst>
              <a:ext uri="{FF2B5EF4-FFF2-40B4-BE49-F238E27FC236}">
                <a16:creationId xmlns:a16="http://schemas.microsoft.com/office/drawing/2014/main" id="{77D5E578-AA2A-43CB-8D4E-55A11E6B6BAA}"/>
              </a:ext>
            </a:extLst>
          </p:cNvPr>
          <p:cNvSpPr>
            <a:spLocks noGrp="1" noChangeArrowheads="1"/>
          </p:cNvSpPr>
          <p:nvPr>
            <p:ph type="ftr" sz="quarter" idx="2"/>
          </p:nvPr>
        </p:nvSpPr>
        <p:spPr bwMode="auto">
          <a:xfrm>
            <a:off x="0" y="9429014"/>
            <a:ext cx="2945884" cy="49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b" anchorCtr="0" compatLnSpc="1">
            <a:prstTxWarp prst="textNoShape">
              <a:avLst/>
            </a:prstTxWarp>
          </a:bodyPr>
          <a:lstStyle>
            <a:lvl1pPr defTabSz="947738">
              <a:defRPr sz="1200">
                <a:latin typeface="Times" panose="02020603050405020304" pitchFamily="18" charset="0"/>
              </a:defRPr>
            </a:lvl1pPr>
          </a:lstStyle>
          <a:p>
            <a:pPr>
              <a:defRPr/>
            </a:pPr>
            <a:endParaRPr lang="en-US" altLang="de-DE"/>
          </a:p>
        </p:txBody>
      </p:sp>
      <p:sp>
        <p:nvSpPr>
          <p:cNvPr id="43013" name="Rectangle 5">
            <a:extLst>
              <a:ext uri="{FF2B5EF4-FFF2-40B4-BE49-F238E27FC236}">
                <a16:creationId xmlns:a16="http://schemas.microsoft.com/office/drawing/2014/main" id="{56F3AFBF-6CE6-4844-9785-BEF62FF37D63}"/>
              </a:ext>
            </a:extLst>
          </p:cNvPr>
          <p:cNvSpPr>
            <a:spLocks noGrp="1" noChangeArrowheads="1"/>
          </p:cNvSpPr>
          <p:nvPr>
            <p:ph type="sldNum" sz="quarter" idx="3"/>
          </p:nvPr>
        </p:nvSpPr>
        <p:spPr bwMode="auto">
          <a:xfrm>
            <a:off x="3851792" y="9429014"/>
            <a:ext cx="2945884" cy="49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b" anchorCtr="0" compatLnSpc="1">
            <a:prstTxWarp prst="textNoShape">
              <a:avLst/>
            </a:prstTxWarp>
          </a:bodyPr>
          <a:lstStyle>
            <a:lvl1pPr algn="r" defTabSz="947738">
              <a:defRPr sz="1200">
                <a:latin typeface="Times" panose="02020603050405020304" pitchFamily="18" charset="0"/>
              </a:defRPr>
            </a:lvl1pPr>
          </a:lstStyle>
          <a:p>
            <a:pPr>
              <a:defRPr/>
            </a:pPr>
            <a:fld id="{B3358C81-087C-4B57-8388-A688F803365E}" type="slidenum">
              <a:rPr lang="en-US" altLang="de-DE"/>
              <a:pPr>
                <a:defRPr/>
              </a:pPr>
              <a:t>‹#›</a:t>
            </a:fld>
            <a:endParaRPr lang="en-US"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6-19T14:52:16.82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0,'26'5,"-1"0,-20-5,5 0,7 0,-9 0,8 0,-6 0,1 0,7 0,-8 0,4 0,-1 0,-2 0,2 0,1 0,-4 0,4 0,-1 0,-2 0,2 0,1 0,-4 0,4 0,0 0,-4 4,4-3,-5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1F22BE8-409F-4209-81D9-98D8889014C7}"/>
              </a:ext>
            </a:extLst>
          </p:cNvPr>
          <p:cNvSpPr>
            <a:spLocks noGrp="1" noChangeArrowheads="1"/>
          </p:cNvSpPr>
          <p:nvPr>
            <p:ph type="hdr" sz="quarter"/>
          </p:nvPr>
        </p:nvSpPr>
        <p:spPr bwMode="auto">
          <a:xfrm>
            <a:off x="0" y="2"/>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t" anchorCtr="0" compatLnSpc="1">
            <a:prstTxWarp prst="textNoShape">
              <a:avLst/>
            </a:prstTxWarp>
          </a:bodyPr>
          <a:lstStyle>
            <a:lvl1pPr defTabSz="947738">
              <a:defRPr sz="1200">
                <a:latin typeface="Times" panose="02020603050405020304" pitchFamily="18" charset="0"/>
              </a:defRPr>
            </a:lvl1pPr>
          </a:lstStyle>
          <a:p>
            <a:pPr>
              <a:defRPr/>
            </a:pPr>
            <a:endParaRPr lang="en-US" altLang="de-DE"/>
          </a:p>
        </p:txBody>
      </p:sp>
      <p:sp>
        <p:nvSpPr>
          <p:cNvPr id="54275" name="Rectangle 3">
            <a:extLst>
              <a:ext uri="{FF2B5EF4-FFF2-40B4-BE49-F238E27FC236}">
                <a16:creationId xmlns:a16="http://schemas.microsoft.com/office/drawing/2014/main" id="{FB7BCCC6-C06D-4CEC-BC0F-25F3A03D71C8}"/>
              </a:ext>
            </a:extLst>
          </p:cNvPr>
          <p:cNvSpPr>
            <a:spLocks noGrp="1" noChangeArrowheads="1"/>
          </p:cNvSpPr>
          <p:nvPr>
            <p:ph type="dt" idx="1"/>
          </p:nvPr>
        </p:nvSpPr>
        <p:spPr bwMode="auto">
          <a:xfrm>
            <a:off x="3850668" y="2"/>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t" anchorCtr="0" compatLnSpc="1">
            <a:prstTxWarp prst="textNoShape">
              <a:avLst/>
            </a:prstTxWarp>
          </a:bodyPr>
          <a:lstStyle>
            <a:lvl1pPr algn="r" defTabSz="947738">
              <a:defRPr sz="1200">
                <a:latin typeface="Times" panose="02020603050405020304" pitchFamily="18" charset="0"/>
              </a:defRPr>
            </a:lvl1pPr>
          </a:lstStyle>
          <a:p>
            <a:pPr>
              <a:defRPr/>
            </a:pPr>
            <a:endParaRPr lang="en-US" altLang="de-DE"/>
          </a:p>
        </p:txBody>
      </p:sp>
      <p:sp>
        <p:nvSpPr>
          <p:cNvPr id="4100" name="Rectangle 4">
            <a:extLst>
              <a:ext uri="{FF2B5EF4-FFF2-40B4-BE49-F238E27FC236}">
                <a16:creationId xmlns:a16="http://schemas.microsoft.com/office/drawing/2014/main" id="{5DECE869-2278-4B8D-A0D3-8677D813C080}"/>
              </a:ext>
            </a:extLst>
          </p:cNvPr>
          <p:cNvSpPr>
            <a:spLocks noGrp="1" noRot="1" noChangeAspect="1" noChangeArrowheads="1" noTextEdit="1"/>
          </p:cNvSpPr>
          <p:nvPr>
            <p:ph type="sldImg" idx="2"/>
          </p:nvPr>
        </p:nvSpPr>
        <p:spPr bwMode="auto">
          <a:xfrm>
            <a:off x="920750" y="744538"/>
            <a:ext cx="4959350"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7" name="Rectangle 5">
            <a:extLst>
              <a:ext uri="{FF2B5EF4-FFF2-40B4-BE49-F238E27FC236}">
                <a16:creationId xmlns:a16="http://schemas.microsoft.com/office/drawing/2014/main" id="{94A4BF8C-6BF2-4A1A-8F6B-EBA41DC56796}"/>
              </a:ext>
            </a:extLst>
          </p:cNvPr>
          <p:cNvSpPr>
            <a:spLocks noGrp="1" noChangeArrowheads="1"/>
          </p:cNvSpPr>
          <p:nvPr>
            <p:ph type="body" sz="quarter" idx="3"/>
          </p:nvPr>
        </p:nvSpPr>
        <p:spPr bwMode="auto">
          <a:xfrm>
            <a:off x="679993" y="4713431"/>
            <a:ext cx="5437690" cy="4467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t" anchorCtr="0" compatLnSpc="1">
            <a:prstTxWarp prst="textNoShape">
              <a:avLst/>
            </a:prstTxWarp>
          </a:bodyPr>
          <a:lstStyle/>
          <a:p>
            <a:pPr lvl="0"/>
            <a:r>
              <a:rPr lang="en-US" altLang="de-DE" noProof="0"/>
              <a:t>Click to edit Master text styles</a:t>
            </a:r>
          </a:p>
          <a:p>
            <a:pPr lvl="1"/>
            <a:r>
              <a:rPr lang="en-US" altLang="de-DE" noProof="0"/>
              <a:t>Second level</a:t>
            </a:r>
          </a:p>
          <a:p>
            <a:pPr lvl="2"/>
            <a:r>
              <a:rPr lang="en-US" altLang="de-DE" noProof="0"/>
              <a:t>Third level</a:t>
            </a:r>
          </a:p>
          <a:p>
            <a:pPr lvl="3"/>
            <a:r>
              <a:rPr lang="en-US" altLang="de-DE" noProof="0"/>
              <a:t>Fourth level</a:t>
            </a:r>
          </a:p>
          <a:p>
            <a:pPr lvl="4"/>
            <a:r>
              <a:rPr lang="en-US" altLang="de-DE" noProof="0"/>
              <a:t>Fifth level</a:t>
            </a:r>
          </a:p>
        </p:txBody>
      </p:sp>
      <p:sp>
        <p:nvSpPr>
          <p:cNvPr id="54278" name="Rectangle 6">
            <a:extLst>
              <a:ext uri="{FF2B5EF4-FFF2-40B4-BE49-F238E27FC236}">
                <a16:creationId xmlns:a16="http://schemas.microsoft.com/office/drawing/2014/main" id="{BE5E824D-B354-416D-8421-36C6BFA99EB2}"/>
              </a:ext>
            </a:extLst>
          </p:cNvPr>
          <p:cNvSpPr>
            <a:spLocks noGrp="1" noChangeArrowheads="1"/>
          </p:cNvSpPr>
          <p:nvPr>
            <p:ph type="ftr" sz="quarter" idx="4"/>
          </p:nvPr>
        </p:nvSpPr>
        <p:spPr bwMode="auto">
          <a:xfrm>
            <a:off x="0" y="9426861"/>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b" anchorCtr="0" compatLnSpc="1">
            <a:prstTxWarp prst="textNoShape">
              <a:avLst/>
            </a:prstTxWarp>
          </a:bodyPr>
          <a:lstStyle>
            <a:lvl1pPr defTabSz="947738">
              <a:defRPr sz="1200">
                <a:latin typeface="Times" panose="02020603050405020304" pitchFamily="18" charset="0"/>
              </a:defRPr>
            </a:lvl1pPr>
          </a:lstStyle>
          <a:p>
            <a:pPr>
              <a:defRPr/>
            </a:pPr>
            <a:endParaRPr lang="en-US" altLang="de-DE"/>
          </a:p>
        </p:txBody>
      </p:sp>
      <p:sp>
        <p:nvSpPr>
          <p:cNvPr id="54279" name="Rectangle 7">
            <a:extLst>
              <a:ext uri="{FF2B5EF4-FFF2-40B4-BE49-F238E27FC236}">
                <a16:creationId xmlns:a16="http://schemas.microsoft.com/office/drawing/2014/main" id="{91620D63-E277-4A8E-A1F5-8F024EA76F94}"/>
              </a:ext>
            </a:extLst>
          </p:cNvPr>
          <p:cNvSpPr>
            <a:spLocks noGrp="1" noChangeArrowheads="1"/>
          </p:cNvSpPr>
          <p:nvPr>
            <p:ph type="sldNum" sz="quarter" idx="5"/>
          </p:nvPr>
        </p:nvSpPr>
        <p:spPr bwMode="auto">
          <a:xfrm>
            <a:off x="3850668" y="9426861"/>
            <a:ext cx="2945884" cy="49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752" tIns="47376" rIns="94752" bIns="47376" numCol="1" anchor="b" anchorCtr="0" compatLnSpc="1">
            <a:prstTxWarp prst="textNoShape">
              <a:avLst/>
            </a:prstTxWarp>
          </a:bodyPr>
          <a:lstStyle>
            <a:lvl1pPr algn="r" defTabSz="947738">
              <a:defRPr sz="1200">
                <a:latin typeface="Times" panose="02020603050405020304" pitchFamily="18" charset="0"/>
              </a:defRPr>
            </a:lvl1pPr>
          </a:lstStyle>
          <a:p>
            <a:pPr>
              <a:defRPr/>
            </a:pPr>
            <a:fld id="{B1F4D0B0-1FB0-48DE-A4A8-2EE23BA689B4}" type="slidenum">
              <a:rPr lang="en-US" altLang="de-DE"/>
              <a:pPr>
                <a:defRPr/>
              </a:pPr>
              <a:t>‹#›</a:t>
            </a:fld>
            <a:endParaRPr lang="en-US"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1CD37A5-98B1-4039-BA05-4AECF2A71E05}"/>
              </a:ext>
            </a:extLst>
          </p:cNvPr>
          <p:cNvSpPr>
            <a:spLocks noGrp="1" noChangeArrowheads="1"/>
          </p:cNvSpPr>
          <p:nvPr>
            <p:ph type="sldNum" sz="quarter" idx="5"/>
          </p:nvPr>
        </p:nvSpPr>
        <p:spPr>
          <a:noFill/>
        </p:spPr>
        <p:txBody>
          <a:bodyPr/>
          <a:lstStyle>
            <a:lvl1pPr defTabSz="947738">
              <a:defRPr sz="2000">
                <a:solidFill>
                  <a:schemeClr val="tx1"/>
                </a:solidFill>
                <a:latin typeface="Arial" panose="020B0604020202020204" pitchFamily="34" charset="0"/>
              </a:defRPr>
            </a:lvl1pPr>
            <a:lvl2pPr marL="742950" indent="-285750" defTabSz="947738">
              <a:defRPr sz="2000">
                <a:solidFill>
                  <a:schemeClr val="tx1"/>
                </a:solidFill>
                <a:latin typeface="Arial" panose="020B0604020202020204" pitchFamily="34" charset="0"/>
              </a:defRPr>
            </a:lvl2pPr>
            <a:lvl3pPr marL="1143000" indent="-228600" defTabSz="947738">
              <a:defRPr sz="2000">
                <a:solidFill>
                  <a:schemeClr val="tx1"/>
                </a:solidFill>
                <a:latin typeface="Arial" panose="020B0604020202020204" pitchFamily="34" charset="0"/>
              </a:defRPr>
            </a:lvl3pPr>
            <a:lvl4pPr marL="1600200" indent="-228600" defTabSz="947738">
              <a:defRPr sz="2000">
                <a:solidFill>
                  <a:schemeClr val="tx1"/>
                </a:solidFill>
                <a:latin typeface="Arial" panose="020B0604020202020204" pitchFamily="34" charset="0"/>
              </a:defRPr>
            </a:lvl4pPr>
            <a:lvl5pPr marL="2057400" indent="-228600" defTabSz="947738">
              <a:defRPr sz="2000">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sz="2000">
                <a:solidFill>
                  <a:schemeClr val="tx1"/>
                </a:solidFill>
                <a:latin typeface="Arial" panose="020B0604020202020204" pitchFamily="34" charset="0"/>
              </a:defRPr>
            </a:lvl9pPr>
          </a:lstStyle>
          <a:p>
            <a:fld id="{63AB069E-B2EE-4130-A8E1-F49C20E83CA2}" type="slidenum">
              <a:rPr lang="en-US" altLang="de-DE" sz="1200" smtClean="0">
                <a:latin typeface="Times" panose="02020603050405020304" pitchFamily="18" charset="0"/>
              </a:rPr>
              <a:pPr/>
              <a:t>2</a:t>
            </a:fld>
            <a:endParaRPr lang="en-US" altLang="de-DE" sz="1200">
              <a:latin typeface="Times" panose="02020603050405020304" pitchFamily="18" charset="0"/>
            </a:endParaRPr>
          </a:p>
        </p:txBody>
      </p:sp>
      <p:sp>
        <p:nvSpPr>
          <p:cNvPr id="8195" name="Rectangle 2">
            <a:extLst>
              <a:ext uri="{FF2B5EF4-FFF2-40B4-BE49-F238E27FC236}">
                <a16:creationId xmlns:a16="http://schemas.microsoft.com/office/drawing/2014/main" id="{CC1F07E8-3B57-4FA8-9C76-D238605B2BFA}"/>
              </a:ext>
            </a:extLst>
          </p:cNvPr>
          <p:cNvSpPr>
            <a:spLocks noGrp="1" noRot="1" noChangeAspect="1" noChangeArrowheads="1" noTextEdit="1"/>
          </p:cNvSpPr>
          <p:nvPr>
            <p:ph type="sldImg"/>
          </p:nvPr>
        </p:nvSpPr>
        <p:spPr>
          <a:xfrm>
            <a:off x="922338" y="744538"/>
            <a:ext cx="4959350" cy="3721100"/>
          </a:xfrm>
          <a:ln/>
        </p:spPr>
      </p:sp>
      <p:sp>
        <p:nvSpPr>
          <p:cNvPr id="8196" name="Rectangle 3">
            <a:extLst>
              <a:ext uri="{FF2B5EF4-FFF2-40B4-BE49-F238E27FC236}">
                <a16:creationId xmlns:a16="http://schemas.microsoft.com/office/drawing/2014/main" id="{E30267CE-B56A-4D2A-AF99-0E9A7BA359BC}"/>
              </a:ext>
            </a:extLst>
          </p:cNvPr>
          <p:cNvSpPr>
            <a:spLocks noGrp="1" noChangeArrowheads="1"/>
          </p:cNvSpPr>
          <p:nvPr>
            <p:ph type="body" idx="1"/>
          </p:nvPr>
        </p:nvSpPr>
        <p:spPr>
          <a:noFill/>
        </p:spPr>
        <p:txBody>
          <a:bodyPr/>
          <a:lstStyle/>
          <a:p>
            <a:pPr eaLnBrk="1" hangingPunct="1"/>
            <a:endParaRPr lang="en-GB" alt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B1F4D0B0-1FB0-48DE-A4A8-2EE23BA689B4}" type="slidenum">
              <a:rPr lang="en-US" altLang="de-DE" smtClean="0"/>
              <a:pPr>
                <a:defRPr/>
              </a:pPr>
              <a:t>4</a:t>
            </a:fld>
            <a:endParaRPr lang="en-US" altLang="de-DE"/>
          </a:p>
        </p:txBody>
      </p:sp>
    </p:spTree>
    <p:extLst>
      <p:ext uri="{BB962C8B-B14F-4D97-AF65-F5344CB8AC3E}">
        <p14:creationId xmlns:p14="http://schemas.microsoft.com/office/powerpoint/2010/main" val="3260590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1F4D0B0-1FB0-48DE-A4A8-2EE23BA689B4}" type="slidenum">
              <a:rPr lang="en-US" altLang="de-DE" smtClean="0"/>
              <a:pPr>
                <a:defRPr/>
              </a:pPr>
              <a:t>14</a:t>
            </a:fld>
            <a:endParaRPr lang="en-US" altLang="de-DE"/>
          </a:p>
        </p:txBody>
      </p:sp>
    </p:spTree>
    <p:extLst>
      <p:ext uri="{BB962C8B-B14F-4D97-AF65-F5344CB8AC3E}">
        <p14:creationId xmlns:p14="http://schemas.microsoft.com/office/powerpoint/2010/main" val="142334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1CD37A5-98B1-4039-BA05-4AECF2A71E05}"/>
              </a:ext>
            </a:extLst>
          </p:cNvPr>
          <p:cNvSpPr>
            <a:spLocks noGrp="1" noChangeArrowheads="1"/>
          </p:cNvSpPr>
          <p:nvPr>
            <p:ph type="sldNum" sz="quarter" idx="5"/>
          </p:nvPr>
        </p:nvSpPr>
        <p:spPr>
          <a:noFill/>
        </p:spPr>
        <p:txBody>
          <a:bodyPr/>
          <a:lstStyle>
            <a:lvl1pPr defTabSz="947738">
              <a:defRPr sz="2000">
                <a:solidFill>
                  <a:schemeClr val="tx1"/>
                </a:solidFill>
                <a:latin typeface="Arial" panose="020B0604020202020204" pitchFamily="34" charset="0"/>
              </a:defRPr>
            </a:lvl1pPr>
            <a:lvl2pPr marL="742950" indent="-285750" defTabSz="947738">
              <a:defRPr sz="2000">
                <a:solidFill>
                  <a:schemeClr val="tx1"/>
                </a:solidFill>
                <a:latin typeface="Arial" panose="020B0604020202020204" pitchFamily="34" charset="0"/>
              </a:defRPr>
            </a:lvl2pPr>
            <a:lvl3pPr marL="1143000" indent="-228600" defTabSz="947738">
              <a:defRPr sz="2000">
                <a:solidFill>
                  <a:schemeClr val="tx1"/>
                </a:solidFill>
                <a:latin typeface="Arial" panose="020B0604020202020204" pitchFamily="34" charset="0"/>
              </a:defRPr>
            </a:lvl3pPr>
            <a:lvl4pPr marL="1600200" indent="-228600" defTabSz="947738">
              <a:defRPr sz="2000">
                <a:solidFill>
                  <a:schemeClr val="tx1"/>
                </a:solidFill>
                <a:latin typeface="Arial" panose="020B0604020202020204" pitchFamily="34" charset="0"/>
              </a:defRPr>
            </a:lvl4pPr>
            <a:lvl5pPr marL="2057400" indent="-228600" defTabSz="947738">
              <a:defRPr sz="2000">
                <a:solidFill>
                  <a:schemeClr val="tx1"/>
                </a:solidFill>
                <a:latin typeface="Arial" panose="020B0604020202020204" pitchFamily="34" charset="0"/>
              </a:defRPr>
            </a:lvl5pPr>
            <a:lvl6pPr marL="2514600" indent="-228600" defTabSz="947738"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47738"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47738"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47738" eaLnBrk="0" fontAlgn="base" hangingPunct="0">
              <a:spcBef>
                <a:spcPct val="0"/>
              </a:spcBef>
              <a:spcAft>
                <a:spcPct val="0"/>
              </a:spcAft>
              <a:defRPr sz="2000">
                <a:solidFill>
                  <a:schemeClr val="tx1"/>
                </a:solidFill>
                <a:latin typeface="Arial" panose="020B0604020202020204" pitchFamily="34" charset="0"/>
              </a:defRPr>
            </a:lvl9pPr>
          </a:lstStyle>
          <a:p>
            <a:fld id="{63AB069E-B2EE-4130-A8E1-F49C20E83CA2}" type="slidenum">
              <a:rPr lang="en-US" altLang="de-DE" sz="1200" smtClean="0">
                <a:latin typeface="Times" panose="02020603050405020304" pitchFamily="18" charset="0"/>
              </a:rPr>
              <a:pPr/>
              <a:t>15</a:t>
            </a:fld>
            <a:endParaRPr lang="en-US" altLang="de-DE" sz="1200">
              <a:latin typeface="Times" panose="02020603050405020304" pitchFamily="18" charset="0"/>
            </a:endParaRPr>
          </a:p>
        </p:txBody>
      </p:sp>
      <p:sp>
        <p:nvSpPr>
          <p:cNvPr id="8195" name="Rectangle 2">
            <a:extLst>
              <a:ext uri="{FF2B5EF4-FFF2-40B4-BE49-F238E27FC236}">
                <a16:creationId xmlns:a16="http://schemas.microsoft.com/office/drawing/2014/main" id="{CC1F07E8-3B57-4FA8-9C76-D238605B2BFA}"/>
              </a:ext>
            </a:extLst>
          </p:cNvPr>
          <p:cNvSpPr>
            <a:spLocks noGrp="1" noRot="1" noChangeAspect="1" noChangeArrowheads="1" noTextEdit="1"/>
          </p:cNvSpPr>
          <p:nvPr>
            <p:ph type="sldImg"/>
          </p:nvPr>
        </p:nvSpPr>
        <p:spPr>
          <a:xfrm>
            <a:off x="922338" y="744538"/>
            <a:ext cx="4959350" cy="3721100"/>
          </a:xfrm>
          <a:ln/>
        </p:spPr>
      </p:sp>
      <p:sp>
        <p:nvSpPr>
          <p:cNvPr id="8196" name="Rectangle 3">
            <a:extLst>
              <a:ext uri="{FF2B5EF4-FFF2-40B4-BE49-F238E27FC236}">
                <a16:creationId xmlns:a16="http://schemas.microsoft.com/office/drawing/2014/main" id="{E30267CE-B56A-4D2A-AF99-0E9A7BA359BC}"/>
              </a:ext>
            </a:extLst>
          </p:cNvPr>
          <p:cNvSpPr>
            <a:spLocks noGrp="1" noChangeArrowheads="1"/>
          </p:cNvSpPr>
          <p:nvPr>
            <p:ph type="body" idx="1"/>
          </p:nvPr>
        </p:nvSpPr>
        <p:spPr>
          <a:noFill/>
        </p:spPr>
        <p:txBody>
          <a:bodyPr/>
          <a:lstStyle/>
          <a:p>
            <a:pPr eaLnBrk="1" hangingPunct="1"/>
            <a:endParaRPr lang="en-GB" altLang="de-DE"/>
          </a:p>
        </p:txBody>
      </p:sp>
    </p:spTree>
    <p:extLst>
      <p:ext uri="{BB962C8B-B14F-4D97-AF65-F5344CB8AC3E}">
        <p14:creationId xmlns:p14="http://schemas.microsoft.com/office/powerpoint/2010/main" val="30239711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4B3B0A30-A4EA-4A40-A4A2-8D18AEFA4EB8}"/>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7118350" y="109538"/>
            <a:ext cx="18478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12">
            <a:extLst>
              <a:ext uri="{FF2B5EF4-FFF2-40B4-BE49-F238E27FC236}">
                <a16:creationId xmlns:a16="http://schemas.microsoft.com/office/drawing/2014/main" id="{EBEC6193-D08A-41FE-A0D1-D36D2AD56D1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63500" y="6354763"/>
            <a:ext cx="232727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2D69C751-615A-4FE1-B455-9B199BDFB0A1}"/>
              </a:ext>
            </a:extLst>
          </p:cNvPr>
          <p:cNvSpPr>
            <a:spLocks noGrp="1" noChangeArrowheads="1"/>
          </p:cNvSpPr>
          <p:nvPr>
            <p:ph type="ctrTitle"/>
          </p:nvPr>
        </p:nvSpPr>
        <p:spPr>
          <a:xfrm>
            <a:off x="685800" y="2130425"/>
            <a:ext cx="7772400" cy="1470025"/>
          </a:xfrm>
        </p:spPr>
        <p:txBody>
          <a:bodyPr/>
          <a:lstStyle>
            <a:lvl1pPr algn="ctr">
              <a:defRPr sz="4000" b="1">
                <a:solidFill>
                  <a:schemeClr val="tx1"/>
                </a:solidFill>
              </a:defRPr>
            </a:lvl1pPr>
          </a:lstStyle>
          <a:p>
            <a:pPr lvl="0"/>
            <a:r>
              <a:rPr lang="de-DE" altLang="de-DE" noProof="0"/>
              <a:t>Click to edit Master title style</a:t>
            </a:r>
          </a:p>
        </p:txBody>
      </p:sp>
      <p:sp>
        <p:nvSpPr>
          <p:cNvPr id="32772" name="Rectangle 4">
            <a:extLst>
              <a:ext uri="{FF2B5EF4-FFF2-40B4-BE49-F238E27FC236}">
                <a16:creationId xmlns:a16="http://schemas.microsoft.com/office/drawing/2014/main" id="{9B37B56B-7415-43E7-BE8F-49AA08DFE8B5}"/>
              </a:ext>
            </a:extLst>
          </p:cNvPr>
          <p:cNvSpPr>
            <a:spLocks noGrp="1" noChangeArrowheads="1"/>
          </p:cNvSpPr>
          <p:nvPr>
            <p:ph type="subTitle" idx="1"/>
          </p:nvPr>
        </p:nvSpPr>
        <p:spPr>
          <a:xfrm>
            <a:off x="1371600" y="3886200"/>
            <a:ext cx="6400800" cy="1752600"/>
          </a:xfrm>
        </p:spPr>
        <p:txBody>
          <a:bodyPr/>
          <a:lstStyle>
            <a:lvl1pPr algn="ctr">
              <a:buFont typeface="Wingdings" panose="05000000000000000000" pitchFamily="2" charset="2"/>
              <a:buNone/>
              <a:defRPr sz="2400"/>
            </a:lvl1pPr>
          </a:lstStyle>
          <a:p>
            <a:pPr lvl="0"/>
            <a:r>
              <a:rPr lang="de-DE" altLang="de-DE" noProof="0"/>
              <a:t>Click to edit Master subtitle style</a:t>
            </a:r>
          </a:p>
        </p:txBody>
      </p:sp>
      <p:sp>
        <p:nvSpPr>
          <p:cNvPr id="6" name="Rectangle 6">
            <a:extLst>
              <a:ext uri="{FF2B5EF4-FFF2-40B4-BE49-F238E27FC236}">
                <a16:creationId xmlns:a16="http://schemas.microsoft.com/office/drawing/2014/main" id="{0015D724-C425-4899-B2DC-3FCFDE9D47DB}"/>
              </a:ext>
            </a:extLst>
          </p:cNvPr>
          <p:cNvSpPr>
            <a:spLocks noGrp="1" noChangeArrowheads="1"/>
          </p:cNvSpPr>
          <p:nvPr>
            <p:ph type="ftr" sz="quarter" idx="10"/>
          </p:nvPr>
        </p:nvSpPr>
        <p:spPr bwMode="auto">
          <a:xfrm>
            <a:off x="2103438" y="6245225"/>
            <a:ext cx="3916362"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Times" panose="02020603050405020304" pitchFamily="18" charset="0"/>
              </a:defRPr>
            </a:lvl1pPr>
          </a:lstStyle>
          <a:p>
            <a:pPr>
              <a:defRPr/>
            </a:pPr>
            <a:endParaRPr lang="de-CH" altLang="de-DE"/>
          </a:p>
        </p:txBody>
      </p:sp>
    </p:spTree>
    <p:extLst>
      <p:ext uri="{BB962C8B-B14F-4D97-AF65-F5344CB8AC3E}">
        <p14:creationId xmlns:p14="http://schemas.microsoft.com/office/powerpoint/2010/main" val="84917399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Abschlussfolie">
    <p:spTree>
      <p:nvGrpSpPr>
        <p:cNvPr id="1" name=""/>
        <p:cNvGrpSpPr/>
        <p:nvPr/>
      </p:nvGrpSpPr>
      <p:grpSpPr>
        <a:xfrm>
          <a:off x="0" y="0"/>
          <a:ext cx="0" cy="0"/>
          <a:chOff x="0" y="0"/>
          <a:chExt cx="0" cy="0"/>
        </a:xfrm>
      </p:grpSpPr>
      <p:sp>
        <p:nvSpPr>
          <p:cNvPr id="5" name="Line 5"/>
          <p:cNvSpPr>
            <a:spLocks noChangeShapeType="1"/>
          </p:cNvSpPr>
          <p:nvPr/>
        </p:nvSpPr>
        <p:spPr bwMode="auto">
          <a:xfrm>
            <a:off x="126000" y="849313"/>
            <a:ext cx="8892000" cy="0"/>
          </a:xfrm>
          <a:prstGeom prst="line">
            <a:avLst/>
          </a:prstGeom>
          <a:noFill/>
          <a:ln w="28575">
            <a:solidFill>
              <a:srgbClr val="0064A8"/>
            </a:solidFill>
            <a:round/>
            <a:headEnd/>
            <a:tailEnd/>
          </a:ln>
          <a:effectLst/>
        </p:spPr>
        <p:txBody>
          <a:bodyPr/>
          <a:lstStyle/>
          <a:p>
            <a:pPr algn="ctr">
              <a:defRPr/>
            </a:pPr>
            <a:endParaRPr lang="de-DE" sz="1500" dirty="0">
              <a:latin typeface="Calibri" pitchFamily="34" charset="0"/>
              <a:cs typeface="Calibri" pitchFamily="34" charset="0"/>
            </a:endParaRPr>
          </a:p>
        </p:txBody>
      </p:sp>
      <p:sp>
        <p:nvSpPr>
          <p:cNvPr id="11" name="Rectangle 3"/>
          <p:cNvSpPr>
            <a:spLocks noChangeArrowheads="1"/>
          </p:cNvSpPr>
          <p:nvPr userDrawn="1"/>
        </p:nvSpPr>
        <p:spPr bwMode="auto">
          <a:xfrm>
            <a:off x="1691551" y="1367159"/>
            <a:ext cx="5752800" cy="4320000"/>
          </a:xfrm>
          <a:prstGeom prst="rect">
            <a:avLst/>
          </a:prstGeom>
          <a:noFill/>
          <a:ln w="9525" algn="ctr">
            <a:noFill/>
            <a:miter lim="800000"/>
            <a:headEnd/>
            <a:tailEnd/>
          </a:ln>
          <a:effectLst/>
        </p:spPr>
        <p:txBody>
          <a:bodyPr wrap="none" anchor="ctr"/>
          <a:lstStyle/>
          <a:p>
            <a:pPr algn="ctr">
              <a:defRPr/>
            </a:pPr>
            <a:endParaRPr lang="de-DE" sz="1500" dirty="0">
              <a:latin typeface="Calibri" pitchFamily="34" charset="0"/>
              <a:cs typeface="Calibri" pitchFamily="34" charset="0"/>
            </a:endParaRPr>
          </a:p>
        </p:txBody>
      </p:sp>
      <p:sp>
        <p:nvSpPr>
          <p:cNvPr id="13" name="Rectangle 7"/>
          <p:cNvSpPr>
            <a:spLocks noGrp="1" noChangeArrowheads="1"/>
          </p:cNvSpPr>
          <p:nvPr>
            <p:ph type="ctrTitle" sz="quarter" hasCustomPrompt="1"/>
          </p:nvPr>
        </p:nvSpPr>
        <p:spPr>
          <a:xfrm>
            <a:off x="390618" y="1003174"/>
            <a:ext cx="8447419" cy="5264461"/>
          </a:xfrm>
          <a:ln w="9525"/>
        </p:spPr>
        <p:txBody>
          <a:bodyPr anchor="t" anchorCtr="0"/>
          <a:lstStyle>
            <a:lvl1pPr algn="ctr">
              <a:defRPr sz="2100" baseline="0">
                <a:solidFill>
                  <a:srgbClr val="000000"/>
                </a:solidFill>
                <a:latin typeface="Calibri" pitchFamily="34" charset="0"/>
                <a:ea typeface="Calibri" pitchFamily="34" charset="0"/>
                <a:cs typeface="Calibri" pitchFamily="34" charset="0"/>
              </a:defRPr>
            </a:lvl1pPr>
          </a:lstStyle>
          <a:p>
            <a:r>
              <a:rPr lang="en-US" noProof="0" dirty="0"/>
              <a:t>Thank you for your attention</a:t>
            </a: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br>
              <a:rPr lang="en-US" noProof="0" dirty="0"/>
            </a:br>
            <a:r>
              <a:rPr lang="en-US" noProof="0" dirty="0"/>
              <a:t>Any Questions?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1706" y="110964"/>
            <a:ext cx="5365242" cy="633984"/>
          </a:xfrm>
          <a:prstGeom prst="rect">
            <a:avLst/>
          </a:prstGeom>
        </p:spPr>
      </p:pic>
      <p:sp>
        <p:nvSpPr>
          <p:cNvPr id="2" name="Fußzeilenplatzhalter 1"/>
          <p:cNvSpPr>
            <a:spLocks noGrp="1"/>
          </p:cNvSpPr>
          <p:nvPr>
            <p:ph type="ftr" sz="quarter" idx="10"/>
          </p:nvPr>
        </p:nvSpPr>
        <p:spPr/>
        <p:txBody>
          <a:bodyPr/>
          <a:lstStyle/>
          <a:p>
            <a:pPr>
              <a:defRPr/>
            </a:pPr>
            <a:r>
              <a:rPr lang="en-US"/>
              <a:t>Kurztitle</a:t>
            </a:r>
            <a:endParaRPr lang="en-US" sz="1100" i="1">
              <a:latin typeface="Arial Narrow" pitchFamily="1" charset="0"/>
            </a:endParaRPr>
          </a:p>
          <a:p>
            <a:pPr>
              <a:defRPr/>
            </a:pPr>
            <a:r>
              <a:rPr lang="en-US">
                <a:solidFill>
                  <a:schemeClr val="tx1"/>
                </a:solidFill>
              </a:rPr>
              <a:t>Name | RWTH | </a:t>
            </a:r>
            <a:r>
              <a:rPr lang="en-US" b="0">
                <a:solidFill>
                  <a:schemeClr val="tx1"/>
                </a:solidFill>
              </a:rPr>
              <a:t>03.11.2014</a:t>
            </a:r>
          </a:p>
        </p:txBody>
      </p:sp>
      <p:sp>
        <p:nvSpPr>
          <p:cNvPr id="3" name="Foliennummernplatzhalter 2"/>
          <p:cNvSpPr>
            <a:spLocks noGrp="1"/>
          </p:cNvSpPr>
          <p:nvPr>
            <p:ph type="sldNum" sz="quarter" idx="11"/>
          </p:nvPr>
        </p:nvSpPr>
        <p:spPr/>
        <p:txBody>
          <a:bodyPr/>
          <a:lstStyle/>
          <a:p>
            <a:pPr>
              <a:defRPr/>
            </a:pPr>
            <a:fld id="{43A4F2A3-E643-4870-B8DE-4E58A4727210}" type="slidenum">
              <a:rPr lang="de-DE" smtClean="0"/>
              <a:pPr>
                <a:defRPr/>
              </a:pPr>
              <a:t>‹#›</a:t>
            </a:fld>
            <a:endParaRPr lang="de-DE" dirty="0">
              <a:solidFill>
                <a:srgbClr val="D3D9DD"/>
              </a:solidFill>
            </a:endParaRPr>
          </a:p>
        </p:txBody>
      </p:sp>
    </p:spTree>
    <p:extLst>
      <p:ext uri="{BB962C8B-B14F-4D97-AF65-F5344CB8AC3E}">
        <p14:creationId xmlns:p14="http://schemas.microsoft.com/office/powerpoint/2010/main" val="171442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36D1-3C74-41B6-9C7B-897467912071}"/>
              </a:ext>
            </a:extLst>
          </p:cNvPr>
          <p:cNvSpPr>
            <a:spLocks noGrp="1"/>
          </p:cNvSpPr>
          <p:nvPr>
            <p:ph type="title"/>
          </p:nvPr>
        </p:nvSpPr>
        <p:spPr/>
        <p:txBody>
          <a:bodyPr/>
          <a:lstStyle>
            <a:lvl1pPr algn="l" rtl="0" eaLnBrk="0" fontAlgn="base" hangingPunct="0">
              <a:spcBef>
                <a:spcPct val="0"/>
              </a:spcBef>
              <a:spcAft>
                <a:spcPct val="0"/>
              </a:spcAft>
              <a:defRPr lang="de-DE" sz="2800" kern="1200" dirty="0">
                <a:solidFill>
                  <a:srgbClr val="0070C0"/>
                </a:solidFill>
                <a:latin typeface="+mj-lt"/>
                <a:ea typeface="+mj-ea"/>
                <a:cs typeface="+mj-cs"/>
              </a:defRPr>
            </a:lvl1pPr>
          </a:lstStyle>
          <a:p>
            <a:r>
              <a:rPr lang="en-US" dirty="0"/>
              <a:t>Click to edit Master title style</a:t>
            </a:r>
            <a:endParaRPr lang="de-DE" dirty="0"/>
          </a:p>
        </p:txBody>
      </p:sp>
      <p:sp>
        <p:nvSpPr>
          <p:cNvPr id="3" name="Content Placeholder 2">
            <a:extLst>
              <a:ext uri="{FF2B5EF4-FFF2-40B4-BE49-F238E27FC236}">
                <a16:creationId xmlns:a16="http://schemas.microsoft.com/office/drawing/2014/main" id="{8EEFF900-385D-4136-9F0F-59E554D62B8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Rectangle 21">
            <a:extLst>
              <a:ext uri="{FF2B5EF4-FFF2-40B4-BE49-F238E27FC236}">
                <a16:creationId xmlns:a16="http://schemas.microsoft.com/office/drawing/2014/main" id="{89C4A975-11E6-468B-B4C7-C89E9D2F42F4}"/>
              </a:ext>
            </a:extLst>
          </p:cNvPr>
          <p:cNvSpPr>
            <a:spLocks noGrp="1" noChangeArrowheads="1"/>
          </p:cNvSpPr>
          <p:nvPr>
            <p:ph type="sldNum" sz="quarter" idx="10"/>
          </p:nvPr>
        </p:nvSpPr>
        <p:spPr>
          <a:ln/>
        </p:spPr>
        <p:txBody>
          <a:bodyPr/>
          <a:lstStyle>
            <a:lvl1pPr>
              <a:defRPr/>
            </a:lvl1pPr>
          </a:lstStyle>
          <a:p>
            <a:pPr>
              <a:defRPr/>
            </a:pPr>
            <a:fld id="{B7A7823E-31C0-4C10-9761-7BE54B4BC016}" type="slidenum">
              <a:rPr lang="de-CH" altLang="de-DE"/>
              <a:pPr>
                <a:defRPr/>
              </a:pPr>
              <a:t>‹#›</a:t>
            </a:fld>
            <a:endParaRPr lang="de-CH" altLang="de-DE"/>
          </a:p>
        </p:txBody>
      </p:sp>
    </p:spTree>
    <p:extLst>
      <p:ext uri="{BB962C8B-B14F-4D97-AF65-F5344CB8AC3E}">
        <p14:creationId xmlns:p14="http://schemas.microsoft.com/office/powerpoint/2010/main" val="106147783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9879-9005-4568-A3DE-6444560108AA}"/>
              </a:ext>
            </a:extLst>
          </p:cNvPr>
          <p:cNvSpPr>
            <a:spLocks noGrp="1"/>
          </p:cNvSpPr>
          <p:nvPr>
            <p:ph type="title"/>
          </p:nvPr>
        </p:nvSpPr>
        <p:spPr>
          <a:xfrm>
            <a:off x="623888" y="1709738"/>
            <a:ext cx="7886700" cy="2852737"/>
          </a:xfrm>
        </p:spPr>
        <p:txBody>
          <a:bodyPr anchor="b"/>
          <a:lstStyle>
            <a:lvl1pPr>
              <a:defRPr sz="6000"/>
            </a:lvl1pPr>
          </a:lstStyle>
          <a:p>
            <a:r>
              <a:rPr lang="en-US" dirty="0"/>
              <a:t>Click to edit Master title style</a:t>
            </a:r>
            <a:endParaRPr lang="de-DE" dirty="0"/>
          </a:p>
        </p:txBody>
      </p:sp>
      <p:sp>
        <p:nvSpPr>
          <p:cNvPr id="3" name="Text Placeholder 2">
            <a:extLst>
              <a:ext uri="{FF2B5EF4-FFF2-40B4-BE49-F238E27FC236}">
                <a16:creationId xmlns:a16="http://schemas.microsoft.com/office/drawing/2014/main" id="{A1740D43-391C-4842-B3F7-B10EAB88E67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21">
            <a:extLst>
              <a:ext uri="{FF2B5EF4-FFF2-40B4-BE49-F238E27FC236}">
                <a16:creationId xmlns:a16="http://schemas.microsoft.com/office/drawing/2014/main" id="{21FE782E-0C7A-4644-8051-CA9C6AB71BAD}"/>
              </a:ext>
            </a:extLst>
          </p:cNvPr>
          <p:cNvSpPr>
            <a:spLocks noGrp="1" noChangeArrowheads="1"/>
          </p:cNvSpPr>
          <p:nvPr>
            <p:ph type="sldNum" sz="quarter" idx="10"/>
          </p:nvPr>
        </p:nvSpPr>
        <p:spPr>
          <a:ln/>
        </p:spPr>
        <p:txBody>
          <a:bodyPr/>
          <a:lstStyle>
            <a:lvl1pPr>
              <a:defRPr>
                <a:solidFill>
                  <a:srgbClr val="338DCD"/>
                </a:solidFill>
                <a:latin typeface="+mj-lt"/>
              </a:defRPr>
            </a:lvl1pPr>
          </a:lstStyle>
          <a:p>
            <a:pPr>
              <a:defRPr/>
            </a:pPr>
            <a:fld id="{5DA6BAE3-C195-4D4C-AC7F-B5FC8F4B2C32}" type="slidenum">
              <a:rPr lang="de-CH" altLang="de-DE" smtClean="0"/>
              <a:pPr>
                <a:defRPr/>
              </a:pPr>
              <a:t>‹#›</a:t>
            </a:fld>
            <a:endParaRPr lang="de-CH" altLang="de-DE" dirty="0"/>
          </a:p>
        </p:txBody>
      </p:sp>
    </p:spTree>
    <p:extLst>
      <p:ext uri="{BB962C8B-B14F-4D97-AF65-F5344CB8AC3E}">
        <p14:creationId xmlns:p14="http://schemas.microsoft.com/office/powerpoint/2010/main" val="2007610136"/>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1163-0C86-4435-B0FA-05CD699DD7B8}"/>
              </a:ext>
            </a:extLst>
          </p:cNvPr>
          <p:cNvSpPr>
            <a:spLocks noGrp="1"/>
          </p:cNvSpPr>
          <p:nvPr>
            <p:ph type="title"/>
          </p:nvPr>
        </p:nvSpPr>
        <p:spPr/>
        <p:txBody>
          <a:bodyPr/>
          <a:lstStyle/>
          <a:p>
            <a:r>
              <a:rPr lang="en-US" dirty="0"/>
              <a:t>Click to edit Master title style</a:t>
            </a:r>
            <a:endParaRPr lang="de-DE" dirty="0"/>
          </a:p>
        </p:txBody>
      </p:sp>
      <p:sp>
        <p:nvSpPr>
          <p:cNvPr id="3" name="Content Placeholder 2">
            <a:extLst>
              <a:ext uri="{FF2B5EF4-FFF2-40B4-BE49-F238E27FC236}">
                <a16:creationId xmlns:a16="http://schemas.microsoft.com/office/drawing/2014/main" id="{21F1F53C-1F4A-495C-8AA7-3228C95D90AC}"/>
              </a:ext>
            </a:extLst>
          </p:cNvPr>
          <p:cNvSpPr>
            <a:spLocks noGrp="1"/>
          </p:cNvSpPr>
          <p:nvPr>
            <p:ph sz="half" idx="1"/>
          </p:nvPr>
        </p:nvSpPr>
        <p:spPr>
          <a:xfrm>
            <a:off x="1258888" y="1916113"/>
            <a:ext cx="3127375" cy="345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11446B5B-4008-4860-9B3C-8EE35EB55C32}"/>
              </a:ext>
            </a:extLst>
          </p:cNvPr>
          <p:cNvSpPr>
            <a:spLocks noGrp="1"/>
          </p:cNvSpPr>
          <p:nvPr>
            <p:ph sz="half" idx="2"/>
          </p:nvPr>
        </p:nvSpPr>
        <p:spPr>
          <a:xfrm>
            <a:off x="4538663" y="1916113"/>
            <a:ext cx="3128962" cy="345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Rectangle 21">
            <a:extLst>
              <a:ext uri="{FF2B5EF4-FFF2-40B4-BE49-F238E27FC236}">
                <a16:creationId xmlns:a16="http://schemas.microsoft.com/office/drawing/2014/main" id="{27E4D224-6404-4A4D-9B39-7AC12E6AD88D}"/>
              </a:ext>
            </a:extLst>
          </p:cNvPr>
          <p:cNvSpPr>
            <a:spLocks noGrp="1" noChangeArrowheads="1"/>
          </p:cNvSpPr>
          <p:nvPr>
            <p:ph type="sldNum" sz="quarter" idx="10"/>
          </p:nvPr>
        </p:nvSpPr>
        <p:spPr>
          <a:ln/>
        </p:spPr>
        <p:txBody>
          <a:bodyPr/>
          <a:lstStyle>
            <a:lvl1pPr>
              <a:defRPr/>
            </a:lvl1pPr>
          </a:lstStyle>
          <a:p>
            <a:pPr>
              <a:defRPr/>
            </a:pPr>
            <a:fld id="{E839290D-34AD-4565-9740-FE148F0469B9}" type="slidenum">
              <a:rPr lang="de-CH" altLang="de-DE"/>
              <a:pPr>
                <a:defRPr/>
              </a:pPr>
              <a:t>‹#›</a:t>
            </a:fld>
            <a:endParaRPr lang="de-CH" altLang="de-DE" dirty="0"/>
          </a:p>
        </p:txBody>
      </p:sp>
    </p:spTree>
    <p:extLst>
      <p:ext uri="{BB962C8B-B14F-4D97-AF65-F5344CB8AC3E}">
        <p14:creationId xmlns:p14="http://schemas.microsoft.com/office/powerpoint/2010/main" val="185483594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F594-749F-49B9-87BA-B15C2DDE5059}"/>
              </a:ext>
            </a:extLst>
          </p:cNvPr>
          <p:cNvSpPr>
            <a:spLocks noGrp="1"/>
          </p:cNvSpPr>
          <p:nvPr>
            <p:ph type="title"/>
          </p:nvPr>
        </p:nvSpPr>
        <p:spPr/>
        <p:txBody>
          <a:bodyPr/>
          <a:lstStyle>
            <a:lvl1pPr algn="l" rtl="0" eaLnBrk="0" fontAlgn="base" hangingPunct="0">
              <a:spcBef>
                <a:spcPct val="0"/>
              </a:spcBef>
              <a:spcAft>
                <a:spcPct val="0"/>
              </a:spcAft>
              <a:defRPr lang="de-DE" sz="2800" kern="1200" dirty="0">
                <a:solidFill>
                  <a:srgbClr val="0070C0"/>
                </a:solidFill>
                <a:latin typeface="+mj-lt"/>
                <a:ea typeface="+mj-ea"/>
                <a:cs typeface="+mj-cs"/>
              </a:defRPr>
            </a:lvl1pPr>
          </a:lstStyle>
          <a:p>
            <a:r>
              <a:rPr lang="en-US" dirty="0"/>
              <a:t>Click to edit Master title style</a:t>
            </a:r>
            <a:endParaRPr lang="de-DE" dirty="0"/>
          </a:p>
        </p:txBody>
      </p:sp>
      <p:sp>
        <p:nvSpPr>
          <p:cNvPr id="3" name="Rectangle 21">
            <a:extLst>
              <a:ext uri="{FF2B5EF4-FFF2-40B4-BE49-F238E27FC236}">
                <a16:creationId xmlns:a16="http://schemas.microsoft.com/office/drawing/2014/main" id="{827B23F9-9794-449D-BBFE-0E51FB1A8BBF}"/>
              </a:ext>
            </a:extLst>
          </p:cNvPr>
          <p:cNvSpPr>
            <a:spLocks noGrp="1" noChangeArrowheads="1"/>
          </p:cNvSpPr>
          <p:nvPr>
            <p:ph type="sldNum" sz="quarter" idx="10"/>
          </p:nvPr>
        </p:nvSpPr>
        <p:spPr>
          <a:xfrm>
            <a:off x="6923088" y="6335713"/>
            <a:ext cx="2133600" cy="476250"/>
          </a:xfrm>
        </p:spPr>
        <p:txBody>
          <a:bodyPr/>
          <a:lstStyle>
            <a:lvl1pPr>
              <a:defRPr sz="1400" b="1" smtClean="0">
                <a:solidFill>
                  <a:srgbClr val="0070C0"/>
                </a:solidFill>
                <a:latin typeface="+mj-lt"/>
              </a:defRPr>
            </a:lvl1pPr>
          </a:lstStyle>
          <a:p>
            <a:pPr>
              <a:defRPr/>
            </a:pPr>
            <a:fld id="{68CC4058-959B-4B92-AD24-22EAD8F8A70A}" type="slidenum">
              <a:rPr lang="de-CH" altLang="de-DE"/>
              <a:pPr>
                <a:defRPr/>
              </a:pPr>
              <a:t>‹#›</a:t>
            </a:fld>
            <a:endParaRPr lang="de-CH" altLang="de-DE" dirty="0"/>
          </a:p>
        </p:txBody>
      </p:sp>
    </p:spTree>
    <p:extLst>
      <p:ext uri="{BB962C8B-B14F-4D97-AF65-F5344CB8AC3E}">
        <p14:creationId xmlns:p14="http://schemas.microsoft.com/office/powerpoint/2010/main" val="335318408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EB0A8A8D-FBEB-46AA-8198-45E411EDE1F1}"/>
              </a:ext>
            </a:extLst>
          </p:cNvPr>
          <p:cNvSpPr>
            <a:spLocks noGrp="1" noChangeArrowheads="1"/>
          </p:cNvSpPr>
          <p:nvPr>
            <p:ph type="sldNum" sz="quarter" idx="10"/>
          </p:nvPr>
        </p:nvSpPr>
        <p:spPr>
          <a:ln/>
        </p:spPr>
        <p:txBody>
          <a:bodyPr/>
          <a:lstStyle>
            <a:lvl1pPr>
              <a:defRPr/>
            </a:lvl1pPr>
          </a:lstStyle>
          <a:p>
            <a:pPr>
              <a:defRPr/>
            </a:pPr>
            <a:fld id="{B858C486-AB87-4F1E-84CD-603DB3D01DED}" type="slidenum">
              <a:rPr lang="de-CH" altLang="de-DE"/>
              <a:pPr>
                <a:defRPr/>
              </a:pPr>
              <a:t>‹#›</a:t>
            </a:fld>
            <a:endParaRPr lang="de-CH" altLang="de-DE"/>
          </a:p>
        </p:txBody>
      </p:sp>
    </p:spTree>
    <p:extLst>
      <p:ext uri="{BB962C8B-B14F-4D97-AF65-F5344CB8AC3E}">
        <p14:creationId xmlns:p14="http://schemas.microsoft.com/office/powerpoint/2010/main" val="146572378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2" y="132397"/>
            <a:ext cx="8223813" cy="807885"/>
          </a:xfrm>
        </p:spPr>
        <p:txBody>
          <a:bodyPr/>
          <a:lstStyle>
            <a:lvl1pPr>
              <a:defRPr sz="2100">
                <a:solidFill>
                  <a:srgbClr val="0064A8"/>
                </a:solidFill>
              </a:defRPr>
            </a:lvl1pPr>
          </a:lstStyle>
          <a:p>
            <a:r>
              <a:rPr lang="en-US" noProof="0" dirty="0" err="1"/>
              <a:t>Titelmasterformat</a:t>
            </a:r>
            <a:r>
              <a:rPr lang="de-DE" dirty="0"/>
              <a:t> durch Klicken bearbeiten</a:t>
            </a:r>
          </a:p>
        </p:txBody>
      </p:sp>
      <p:sp>
        <p:nvSpPr>
          <p:cNvPr id="3" name="Inhaltsplatzhalter 2"/>
          <p:cNvSpPr>
            <a:spLocks noGrp="1"/>
          </p:cNvSpPr>
          <p:nvPr>
            <p:ph idx="1" hasCustomPrompt="1"/>
          </p:nvPr>
        </p:nvSpPr>
        <p:spPr/>
        <p:txBody>
          <a:bodyPr/>
          <a:lstStyle>
            <a:lvl1pPr marL="0" indent="0">
              <a:buNone/>
              <a:defRPr sz="1800" b="0" baseline="0"/>
            </a:lvl1pPr>
            <a:lvl2pPr>
              <a:buFont typeface="Wingdings" pitchFamily="2" charset="2"/>
              <a:buChar char="§"/>
              <a:defRPr sz="1800" b="0" baseline="0">
                <a:latin typeface="Calibri" pitchFamily="34" charset="0"/>
                <a:cs typeface="Calibri" pitchFamily="34" charset="0"/>
              </a:defRPr>
            </a:lvl2pPr>
            <a:lvl3pPr>
              <a:buFont typeface="Symbol" pitchFamily="18" charset="2"/>
              <a:buChar char="-"/>
              <a:defRPr sz="1800" b="0">
                <a:latin typeface="Calibri" pitchFamily="34" charset="0"/>
                <a:cs typeface="Calibri" pitchFamily="34" charset="0"/>
              </a:defRPr>
            </a:lvl3pPr>
            <a:lvl4pPr>
              <a:buClr>
                <a:srgbClr val="0064A8"/>
              </a:buClr>
              <a:defRPr sz="1800">
                <a:latin typeface="Calibri" pitchFamily="34" charset="0"/>
                <a:cs typeface="Calibri" pitchFamily="34" charset="0"/>
              </a:defRPr>
            </a:lvl4pPr>
            <a:lvl5pPr>
              <a:defRPr sz="1500">
                <a:latin typeface="Calibri" pitchFamily="34" charset="0"/>
                <a:cs typeface="Calibri" pitchFamily="34" charset="0"/>
              </a:defRPr>
            </a:lvl5p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p:txBody>
      </p:sp>
      <p:sp>
        <p:nvSpPr>
          <p:cNvPr id="6" name="Rectangle 6"/>
          <p:cNvSpPr>
            <a:spLocks noGrp="1" noChangeArrowheads="1"/>
          </p:cNvSpPr>
          <p:nvPr>
            <p:ph type="sldNum" sz="quarter" idx="4"/>
          </p:nvPr>
        </p:nvSpPr>
        <p:spPr bwMode="auto">
          <a:xfrm>
            <a:off x="0" y="6417976"/>
            <a:ext cx="342900" cy="381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lvl1pPr algn="r">
              <a:defRPr sz="900">
                <a:solidFill>
                  <a:schemeClr val="bg1"/>
                </a:solidFill>
              </a:defRPr>
            </a:lvl1pPr>
          </a:lstStyle>
          <a:p>
            <a:pPr>
              <a:defRPr/>
            </a:pPr>
            <a:fld id="{43A4F2A3-E643-4870-B8DE-4E58A4727210}" type="slidenum">
              <a:rPr lang="de-DE"/>
              <a:pPr>
                <a:defRPr/>
              </a:pPr>
              <a:t>‹#›</a:t>
            </a:fld>
            <a:endParaRPr lang="de-DE" dirty="0">
              <a:solidFill>
                <a:srgbClr val="D3D9DD"/>
              </a:solidFill>
            </a:endParaRPr>
          </a:p>
        </p:txBody>
      </p:sp>
      <p:sp>
        <p:nvSpPr>
          <p:cNvPr id="10" name="Rectangle 5"/>
          <p:cNvSpPr>
            <a:spLocks noGrp="1" noChangeArrowheads="1"/>
          </p:cNvSpPr>
          <p:nvPr>
            <p:ph type="ftr" sz="quarter" idx="3"/>
          </p:nvPr>
        </p:nvSpPr>
        <p:spPr bwMode="auto">
          <a:xfrm>
            <a:off x="420289" y="6405276"/>
            <a:ext cx="1890210" cy="381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750" b="1" dirty="0" smtClean="0">
                <a:solidFill>
                  <a:srgbClr val="0967B1"/>
                </a:solidFill>
              </a:defRPr>
            </a:lvl1pPr>
          </a:lstStyle>
          <a:p>
            <a:pPr>
              <a:defRPr/>
            </a:pPr>
            <a:r>
              <a:rPr lang="en-US"/>
              <a:t>Kurztitle</a:t>
            </a:r>
            <a:endParaRPr lang="en-US" sz="1050" i="1">
              <a:latin typeface="Arial Narrow" pitchFamily="1" charset="0"/>
            </a:endParaRPr>
          </a:p>
          <a:p>
            <a:pPr>
              <a:defRPr/>
            </a:pPr>
            <a:r>
              <a:rPr lang="en-US">
                <a:solidFill>
                  <a:schemeClr val="tx1"/>
                </a:solidFill>
              </a:rPr>
              <a:t>Name | RWTH | </a:t>
            </a:r>
            <a:r>
              <a:rPr lang="en-US" b="0">
                <a:solidFill>
                  <a:schemeClr val="tx1"/>
                </a:solidFill>
              </a:rPr>
              <a:t>03.11.2014</a:t>
            </a:r>
          </a:p>
        </p:txBody>
      </p:sp>
    </p:spTree>
    <p:extLst>
      <p:ext uri="{BB962C8B-B14F-4D97-AF65-F5344CB8AC3E}">
        <p14:creationId xmlns:p14="http://schemas.microsoft.com/office/powerpoint/2010/main" val="364784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5" name="Line 5"/>
          <p:cNvSpPr>
            <a:spLocks noChangeShapeType="1"/>
          </p:cNvSpPr>
          <p:nvPr/>
        </p:nvSpPr>
        <p:spPr bwMode="auto">
          <a:xfrm>
            <a:off x="126000" y="849313"/>
            <a:ext cx="8892000" cy="0"/>
          </a:xfrm>
          <a:prstGeom prst="line">
            <a:avLst/>
          </a:prstGeom>
          <a:noFill/>
          <a:ln w="28575">
            <a:solidFill>
              <a:srgbClr val="0064A8"/>
            </a:solidFill>
            <a:round/>
            <a:headEnd/>
            <a:tailEnd/>
          </a:ln>
          <a:effectLst/>
        </p:spPr>
        <p:txBody>
          <a:bodyPr/>
          <a:lstStyle/>
          <a:p>
            <a:pPr algn="ctr">
              <a:defRPr/>
            </a:pPr>
            <a:endParaRPr lang="de-DE" sz="1500" dirty="0">
              <a:latin typeface="Calibri" pitchFamily="34" charset="0"/>
              <a:cs typeface="Calibri" pitchFamily="34" charset="0"/>
            </a:endParaRPr>
          </a:p>
        </p:txBody>
      </p:sp>
      <p:sp>
        <p:nvSpPr>
          <p:cNvPr id="6" name="Line 6"/>
          <p:cNvSpPr>
            <a:spLocks noChangeShapeType="1"/>
          </p:cNvSpPr>
          <p:nvPr/>
        </p:nvSpPr>
        <p:spPr bwMode="auto">
          <a:xfrm>
            <a:off x="126000" y="6372000"/>
            <a:ext cx="8892000" cy="0"/>
          </a:xfrm>
          <a:prstGeom prst="line">
            <a:avLst/>
          </a:prstGeom>
          <a:noFill/>
          <a:ln w="28575">
            <a:solidFill>
              <a:srgbClr val="0064A8"/>
            </a:solidFill>
            <a:round/>
            <a:headEnd/>
            <a:tailEnd/>
          </a:ln>
          <a:effectLst/>
        </p:spPr>
        <p:txBody>
          <a:bodyPr/>
          <a:lstStyle/>
          <a:p>
            <a:pPr algn="ctr">
              <a:defRPr/>
            </a:pPr>
            <a:endParaRPr lang="de-DE" sz="1500" dirty="0">
              <a:latin typeface="Calibri" pitchFamily="34" charset="0"/>
              <a:cs typeface="Calibri" pitchFamily="34" charset="0"/>
            </a:endParaRPr>
          </a:p>
        </p:txBody>
      </p:sp>
      <p:sp>
        <p:nvSpPr>
          <p:cNvPr id="417799" name="Rectangle 7"/>
          <p:cNvSpPr>
            <a:spLocks noGrp="1" noChangeArrowheads="1"/>
          </p:cNvSpPr>
          <p:nvPr>
            <p:ph type="ctrTitle" sz="quarter"/>
          </p:nvPr>
        </p:nvSpPr>
        <p:spPr>
          <a:xfrm>
            <a:off x="250827" y="4584009"/>
            <a:ext cx="8642350" cy="955675"/>
          </a:xfrm>
          <a:ln w="9525"/>
        </p:spPr>
        <p:txBody>
          <a:bodyPr/>
          <a:lstStyle>
            <a:lvl1pPr algn="ctr">
              <a:defRPr sz="2100">
                <a:solidFill>
                  <a:srgbClr val="000000"/>
                </a:solidFill>
                <a:latin typeface="Calibri" pitchFamily="34" charset="0"/>
                <a:ea typeface="Calibri" pitchFamily="34" charset="0"/>
                <a:cs typeface="Calibri" pitchFamily="34" charset="0"/>
              </a:defRPr>
            </a:lvl1pPr>
          </a:lstStyle>
          <a:p>
            <a:endParaRPr lang="en-US" noProof="0" dirty="0"/>
          </a:p>
        </p:txBody>
      </p:sp>
      <p:sp>
        <p:nvSpPr>
          <p:cNvPr id="32" name="Textplatzhalter 31"/>
          <p:cNvSpPr>
            <a:spLocks noGrp="1"/>
          </p:cNvSpPr>
          <p:nvPr>
            <p:ph type="body" sz="quarter" idx="10" hasCustomPrompt="1"/>
          </p:nvPr>
        </p:nvSpPr>
        <p:spPr>
          <a:xfrm>
            <a:off x="3230816" y="5608800"/>
            <a:ext cx="2664000" cy="338400"/>
          </a:xfrm>
        </p:spPr>
        <p:txBody>
          <a:bodyPr/>
          <a:lstStyle>
            <a:lvl1pPr algn="ctr">
              <a:defRPr sz="1200" b="1" baseline="0"/>
            </a:lvl1pPr>
          </a:lstStyle>
          <a:p>
            <a:pPr lvl="0"/>
            <a:r>
              <a:rPr lang="de-DE" dirty="0"/>
              <a:t>Name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89379" y="90711"/>
            <a:ext cx="5365242" cy="63398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2" y="132397"/>
            <a:ext cx="8223813" cy="807885"/>
          </a:xfrm>
        </p:spPr>
        <p:txBody>
          <a:bodyPr/>
          <a:lstStyle>
            <a:lvl1pPr>
              <a:defRPr sz="2100">
                <a:solidFill>
                  <a:srgbClr val="0064A8"/>
                </a:solidFill>
              </a:defRPr>
            </a:lvl1pPr>
          </a:lstStyle>
          <a:p>
            <a:r>
              <a:rPr lang="en-US" noProof="0" dirty="0" err="1"/>
              <a:t>Titelmasterformat</a:t>
            </a:r>
            <a:r>
              <a:rPr lang="de-DE" dirty="0"/>
              <a:t> durch Klicken bearbeiten</a:t>
            </a:r>
          </a:p>
        </p:txBody>
      </p:sp>
      <p:sp>
        <p:nvSpPr>
          <p:cNvPr id="3" name="Inhaltsplatzhalter 2"/>
          <p:cNvSpPr>
            <a:spLocks noGrp="1"/>
          </p:cNvSpPr>
          <p:nvPr>
            <p:ph idx="1" hasCustomPrompt="1"/>
          </p:nvPr>
        </p:nvSpPr>
        <p:spPr/>
        <p:txBody>
          <a:bodyPr/>
          <a:lstStyle>
            <a:lvl1pPr marL="0" indent="0">
              <a:buNone/>
              <a:defRPr sz="1800" b="0" baseline="0"/>
            </a:lvl1pPr>
            <a:lvl2pPr>
              <a:buFont typeface="Wingdings" pitchFamily="2" charset="2"/>
              <a:buChar char="§"/>
              <a:defRPr sz="1800" b="0" baseline="0">
                <a:latin typeface="Calibri" pitchFamily="34" charset="0"/>
                <a:cs typeface="Calibri" pitchFamily="34" charset="0"/>
              </a:defRPr>
            </a:lvl2pPr>
            <a:lvl3pPr>
              <a:buFont typeface="Symbol" pitchFamily="18" charset="2"/>
              <a:buChar char="-"/>
              <a:defRPr sz="1800" b="0">
                <a:latin typeface="Calibri" pitchFamily="34" charset="0"/>
                <a:cs typeface="Calibri" pitchFamily="34" charset="0"/>
              </a:defRPr>
            </a:lvl3pPr>
            <a:lvl4pPr>
              <a:buClr>
                <a:srgbClr val="0064A8"/>
              </a:buClr>
              <a:defRPr sz="1800">
                <a:latin typeface="Calibri" pitchFamily="34" charset="0"/>
                <a:cs typeface="Calibri" pitchFamily="34" charset="0"/>
              </a:defRPr>
            </a:lvl4pPr>
            <a:lvl5pPr>
              <a:defRPr sz="1500">
                <a:latin typeface="Calibri" pitchFamily="34" charset="0"/>
                <a:cs typeface="Calibri" pitchFamily="34" charset="0"/>
              </a:defRPr>
            </a:lvl5p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p:txBody>
      </p:sp>
      <p:sp>
        <p:nvSpPr>
          <p:cNvPr id="6" name="Rectangle 6"/>
          <p:cNvSpPr>
            <a:spLocks noGrp="1" noChangeArrowheads="1"/>
          </p:cNvSpPr>
          <p:nvPr>
            <p:ph type="sldNum" sz="quarter" idx="4"/>
          </p:nvPr>
        </p:nvSpPr>
        <p:spPr bwMode="auto">
          <a:xfrm>
            <a:off x="0" y="6417976"/>
            <a:ext cx="342900" cy="381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lvl1pPr algn="r">
              <a:defRPr sz="900">
                <a:solidFill>
                  <a:schemeClr val="bg1"/>
                </a:solidFill>
              </a:defRPr>
            </a:lvl1pPr>
          </a:lstStyle>
          <a:p>
            <a:pPr>
              <a:defRPr/>
            </a:pPr>
            <a:fld id="{43A4F2A3-E643-4870-B8DE-4E58A4727210}" type="slidenum">
              <a:rPr lang="de-DE"/>
              <a:pPr>
                <a:defRPr/>
              </a:pPr>
              <a:t>‹#›</a:t>
            </a:fld>
            <a:endParaRPr lang="de-DE" dirty="0">
              <a:solidFill>
                <a:srgbClr val="D3D9DD"/>
              </a:solidFill>
            </a:endParaRPr>
          </a:p>
        </p:txBody>
      </p:sp>
      <p:sp>
        <p:nvSpPr>
          <p:cNvPr id="10" name="Rectangle 5"/>
          <p:cNvSpPr>
            <a:spLocks noGrp="1" noChangeArrowheads="1"/>
          </p:cNvSpPr>
          <p:nvPr>
            <p:ph type="ftr" sz="quarter" idx="3"/>
          </p:nvPr>
        </p:nvSpPr>
        <p:spPr bwMode="auto">
          <a:xfrm>
            <a:off x="420289" y="6405276"/>
            <a:ext cx="1890210" cy="381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800" b="1" dirty="0" smtClean="0">
                <a:solidFill>
                  <a:srgbClr val="0967B1"/>
                </a:solidFill>
              </a:defRPr>
            </a:lvl1pPr>
          </a:lstStyle>
          <a:p>
            <a:pPr>
              <a:defRPr/>
            </a:pPr>
            <a:r>
              <a:rPr lang="en-US"/>
              <a:t>Kurztitle</a:t>
            </a:r>
            <a:endParaRPr lang="en-US" sz="1100" i="1">
              <a:latin typeface="Arial Narrow" pitchFamily="1" charset="0"/>
            </a:endParaRPr>
          </a:p>
          <a:p>
            <a:pPr>
              <a:defRPr/>
            </a:pPr>
            <a:r>
              <a:rPr lang="en-US">
                <a:solidFill>
                  <a:schemeClr val="tx1"/>
                </a:solidFill>
              </a:rPr>
              <a:t>Name | RWTH | </a:t>
            </a:r>
            <a:r>
              <a:rPr lang="en-US" b="0">
                <a:solidFill>
                  <a:schemeClr val="tx1"/>
                </a:solidFill>
              </a:rPr>
              <a:t>03.11.2014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80079773-B3E4-4A9F-A13A-EBC9E64C9845}"/>
              </a:ext>
            </a:extLst>
          </p:cNvPr>
          <p:cNvSpPr>
            <a:spLocks noGrp="1" noChangeArrowheads="1"/>
          </p:cNvSpPr>
          <p:nvPr>
            <p:ph type="title"/>
          </p:nvPr>
        </p:nvSpPr>
        <p:spPr bwMode="auto">
          <a:xfrm>
            <a:off x="273050" y="114300"/>
            <a:ext cx="64087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Click to edit Master title style</a:t>
            </a:r>
          </a:p>
        </p:txBody>
      </p:sp>
      <p:sp>
        <p:nvSpPr>
          <p:cNvPr id="1027" name="Rectangle 5">
            <a:extLst>
              <a:ext uri="{FF2B5EF4-FFF2-40B4-BE49-F238E27FC236}">
                <a16:creationId xmlns:a16="http://schemas.microsoft.com/office/drawing/2014/main" id="{3D859555-48EE-412E-991E-D290C4ED9DCA}"/>
              </a:ext>
            </a:extLst>
          </p:cNvPr>
          <p:cNvSpPr>
            <a:spLocks noGrp="1" noChangeArrowheads="1"/>
          </p:cNvSpPr>
          <p:nvPr>
            <p:ph type="body" idx="1"/>
          </p:nvPr>
        </p:nvSpPr>
        <p:spPr bwMode="auto">
          <a:xfrm>
            <a:off x="1258888" y="1916113"/>
            <a:ext cx="6408737"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altLang="de-DE"/>
              <a:t>Click to edit Master text styles</a:t>
            </a:r>
          </a:p>
          <a:p>
            <a:pPr lvl="1"/>
            <a:r>
              <a:rPr lang="de-DE" altLang="de-DE"/>
              <a:t>Second level</a:t>
            </a:r>
          </a:p>
        </p:txBody>
      </p:sp>
      <p:pic>
        <p:nvPicPr>
          <p:cNvPr id="1028" name="Picture 7">
            <a:extLst>
              <a:ext uri="{FF2B5EF4-FFF2-40B4-BE49-F238E27FC236}">
                <a16:creationId xmlns:a16="http://schemas.microsoft.com/office/drawing/2014/main" id="{EC83657F-D10B-4107-9C96-A474BBA3E785}"/>
              </a:ext>
            </a:extLst>
          </p:cNvPr>
          <p:cNvPicPr>
            <a:picLocks noChangeAspect="1" noChangeArrowheads="1"/>
          </p:cNvPicPr>
          <p:nvPr userDrawn="1"/>
        </p:nvPicPr>
        <p:blipFill>
          <a:blip r:embed="rId9" cstate="hqprint">
            <a:extLst>
              <a:ext uri="{28A0092B-C50C-407E-A947-70E740481C1C}">
                <a14:useLocalDpi xmlns:a14="http://schemas.microsoft.com/office/drawing/2010/main" val="0"/>
              </a:ext>
            </a:extLst>
          </a:blip>
          <a:srcRect/>
          <a:stretch>
            <a:fillRect/>
          </a:stretch>
        </p:blipFill>
        <p:spPr bwMode="auto">
          <a:xfrm>
            <a:off x="7118350" y="109538"/>
            <a:ext cx="18478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Grafik 12">
            <a:extLst>
              <a:ext uri="{FF2B5EF4-FFF2-40B4-BE49-F238E27FC236}">
                <a16:creationId xmlns:a16="http://schemas.microsoft.com/office/drawing/2014/main" id="{BB6EE0FF-B9B7-4067-8E07-A7C410E6ACD3}"/>
              </a:ext>
            </a:extLst>
          </p:cNvPr>
          <p:cNvPicPr>
            <a:picLocks noChangeAspect="1"/>
          </p:cNvPicPr>
          <p:nvPr userDrawn="1"/>
        </p:nvPicPr>
        <p:blipFill>
          <a:blip r:embed="rId10" cstate="hqprint">
            <a:extLst>
              <a:ext uri="{28A0092B-C50C-407E-A947-70E740481C1C}">
                <a14:useLocalDpi xmlns:a14="http://schemas.microsoft.com/office/drawing/2010/main" val="0"/>
              </a:ext>
            </a:extLst>
          </a:blip>
          <a:srcRect/>
          <a:stretch>
            <a:fillRect/>
          </a:stretch>
        </p:blipFill>
        <p:spPr bwMode="auto">
          <a:xfrm>
            <a:off x="63500" y="6418263"/>
            <a:ext cx="20256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3" name="Rectangle 21">
            <a:extLst>
              <a:ext uri="{FF2B5EF4-FFF2-40B4-BE49-F238E27FC236}">
                <a16:creationId xmlns:a16="http://schemas.microsoft.com/office/drawing/2014/main" id="{EA82BA8B-84D3-4F98-95FF-1992922E4A8B}"/>
              </a:ext>
            </a:extLst>
          </p:cNvPr>
          <p:cNvSpPr>
            <a:spLocks noGrp="1" noChangeArrowheads="1"/>
          </p:cNvSpPr>
          <p:nvPr>
            <p:ph type="sldNum" sz="quarter" idx="4"/>
          </p:nvPr>
        </p:nvSpPr>
        <p:spPr bwMode="auto">
          <a:xfrm>
            <a:off x="7010400" y="6393656"/>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70C0"/>
                </a:solidFill>
                <a:latin typeface="+mj-lt"/>
              </a:defRPr>
            </a:lvl1pPr>
          </a:lstStyle>
          <a:p>
            <a:pPr>
              <a:defRPr/>
            </a:pPr>
            <a:fld id="{8287337E-571E-482B-BE1D-AAB2C9767EA2}" type="slidenum">
              <a:rPr lang="de-CH" altLang="de-DE" smtClean="0"/>
              <a:pPr>
                <a:defRPr/>
              </a:pPr>
              <a:t>‹#›</a:t>
            </a:fld>
            <a:endParaRPr lang="de-CH" altLang="de-DE" dirty="0"/>
          </a:p>
        </p:txBody>
      </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8" r:id="rId5"/>
    <p:sldLayoutId id="2147483681" r:id="rId6"/>
    <p:sldLayoutId id="2147483689" r:id="rId7"/>
  </p:sldLayoutIdLst>
  <p:transition spd="med"/>
  <p:hf hdr="0" ftr="0" dt="0"/>
  <p:txStyles>
    <p:titleStyle>
      <a:lvl1pPr algn="l" rtl="0" eaLnBrk="0" fontAlgn="base" hangingPunct="0">
        <a:spcBef>
          <a:spcPct val="0"/>
        </a:spcBef>
        <a:spcAft>
          <a:spcPct val="0"/>
        </a:spcAft>
        <a:defRPr sz="2800" kern="1200">
          <a:solidFill>
            <a:srgbClr val="0070C0"/>
          </a:solidFill>
          <a:latin typeface="+mj-lt"/>
          <a:ea typeface="+mj-ea"/>
          <a:cs typeface="+mj-cs"/>
        </a:defRPr>
      </a:lvl1pPr>
      <a:lvl2pPr algn="l" rtl="0" eaLnBrk="0" fontAlgn="base" hangingPunct="0">
        <a:spcBef>
          <a:spcPct val="0"/>
        </a:spcBef>
        <a:spcAft>
          <a:spcPct val="0"/>
        </a:spcAft>
        <a:defRPr sz="2800">
          <a:solidFill>
            <a:srgbClr val="0070C0"/>
          </a:solidFill>
          <a:latin typeface="Arial" panose="020B0604020202020204" pitchFamily="34" charset="0"/>
        </a:defRPr>
      </a:lvl2pPr>
      <a:lvl3pPr algn="l" rtl="0" eaLnBrk="0" fontAlgn="base" hangingPunct="0">
        <a:spcBef>
          <a:spcPct val="0"/>
        </a:spcBef>
        <a:spcAft>
          <a:spcPct val="0"/>
        </a:spcAft>
        <a:defRPr sz="2800">
          <a:solidFill>
            <a:srgbClr val="0070C0"/>
          </a:solidFill>
          <a:latin typeface="Arial" panose="020B0604020202020204" pitchFamily="34" charset="0"/>
        </a:defRPr>
      </a:lvl3pPr>
      <a:lvl4pPr algn="l" rtl="0" eaLnBrk="0" fontAlgn="base" hangingPunct="0">
        <a:spcBef>
          <a:spcPct val="0"/>
        </a:spcBef>
        <a:spcAft>
          <a:spcPct val="0"/>
        </a:spcAft>
        <a:defRPr sz="2800">
          <a:solidFill>
            <a:srgbClr val="0070C0"/>
          </a:solidFill>
          <a:latin typeface="Arial" panose="020B0604020202020204" pitchFamily="34" charset="0"/>
        </a:defRPr>
      </a:lvl4pPr>
      <a:lvl5pPr algn="l" rtl="0" eaLnBrk="0" fontAlgn="base" hangingPunct="0">
        <a:spcBef>
          <a:spcPct val="0"/>
        </a:spcBef>
        <a:spcAft>
          <a:spcPct val="0"/>
        </a:spcAft>
        <a:defRPr sz="2800">
          <a:solidFill>
            <a:srgbClr val="0070C0"/>
          </a:solidFill>
          <a:latin typeface="Arial" panose="020B0604020202020204" pitchFamily="34" charset="0"/>
        </a:defRPr>
      </a:lvl5pPr>
      <a:lvl6pPr marL="457200" algn="l" rtl="0" fontAlgn="base">
        <a:spcBef>
          <a:spcPct val="0"/>
        </a:spcBef>
        <a:spcAft>
          <a:spcPct val="0"/>
        </a:spcAft>
        <a:defRPr sz="3200">
          <a:solidFill>
            <a:srgbClr val="333399"/>
          </a:solidFill>
          <a:latin typeface="Arial" panose="020B0604020202020204" pitchFamily="34" charset="0"/>
        </a:defRPr>
      </a:lvl6pPr>
      <a:lvl7pPr marL="914400" algn="l" rtl="0" fontAlgn="base">
        <a:spcBef>
          <a:spcPct val="0"/>
        </a:spcBef>
        <a:spcAft>
          <a:spcPct val="0"/>
        </a:spcAft>
        <a:defRPr sz="3200">
          <a:solidFill>
            <a:srgbClr val="333399"/>
          </a:solidFill>
          <a:latin typeface="Arial" panose="020B0604020202020204" pitchFamily="34" charset="0"/>
        </a:defRPr>
      </a:lvl7pPr>
      <a:lvl8pPr marL="1371600" algn="l" rtl="0" fontAlgn="base">
        <a:spcBef>
          <a:spcPct val="0"/>
        </a:spcBef>
        <a:spcAft>
          <a:spcPct val="0"/>
        </a:spcAft>
        <a:defRPr sz="3200">
          <a:solidFill>
            <a:srgbClr val="333399"/>
          </a:solidFill>
          <a:latin typeface="Arial" panose="020B0604020202020204" pitchFamily="34" charset="0"/>
        </a:defRPr>
      </a:lvl8pPr>
      <a:lvl9pPr marL="1828800" algn="l" rtl="0" fontAlgn="base">
        <a:spcBef>
          <a:spcPct val="0"/>
        </a:spcBef>
        <a:spcAft>
          <a:spcPct val="0"/>
        </a:spcAft>
        <a:defRPr sz="3200">
          <a:solidFill>
            <a:srgbClr val="333399"/>
          </a:solidFill>
          <a:latin typeface="Arial" panose="020B0604020202020204" pitchFamily="34" charset="0"/>
        </a:defRPr>
      </a:lvl9pPr>
    </p:titleStyle>
    <p:bodyStyle>
      <a:lvl1pPr indent="176213" algn="l" defTabSz="265113" rtl="0" eaLnBrk="0" fontAlgn="base" hangingPunct="0">
        <a:spcBef>
          <a:spcPct val="20000"/>
        </a:spcBef>
        <a:spcAft>
          <a:spcPct val="0"/>
        </a:spcAft>
        <a:buClr>
          <a:srgbClr val="333399"/>
        </a:buClr>
        <a:buFont typeface="Wingdings" panose="05000000000000000000" pitchFamily="2" charset="2"/>
        <a:buChar char="§"/>
        <a:tabLst>
          <a:tab pos="1884363" algn="l"/>
        </a:tabLst>
        <a:defRPr sz="2000" kern="1200">
          <a:solidFill>
            <a:schemeClr val="tx1"/>
          </a:solidFill>
          <a:latin typeface="+mn-lt"/>
          <a:ea typeface="+mn-ea"/>
          <a:cs typeface="+mn-cs"/>
        </a:defRPr>
      </a:lvl1pPr>
      <a:lvl2pPr marL="366713" indent="173038" algn="l" defTabSz="265113" rtl="0" eaLnBrk="0" fontAlgn="base" hangingPunct="0">
        <a:spcBef>
          <a:spcPct val="20000"/>
        </a:spcBef>
        <a:spcAft>
          <a:spcPct val="0"/>
        </a:spcAft>
        <a:buClr>
          <a:srgbClr val="333399"/>
        </a:buClr>
        <a:buChar char="•"/>
        <a:tabLst>
          <a:tab pos="1884363" algn="l"/>
        </a:tabLst>
        <a:defRPr kern="1200">
          <a:solidFill>
            <a:schemeClr val="tx1"/>
          </a:solidFill>
          <a:latin typeface="+mn-lt"/>
          <a:ea typeface="+mn-ea"/>
          <a:cs typeface="+mn-cs"/>
        </a:defRPr>
      </a:lvl2pPr>
      <a:lvl3pPr marL="719138" indent="173038" algn="l" defTabSz="265113" rtl="0" eaLnBrk="0" fontAlgn="base" hangingPunct="0">
        <a:spcBef>
          <a:spcPct val="20000"/>
        </a:spcBef>
        <a:spcAft>
          <a:spcPct val="0"/>
        </a:spcAft>
        <a:buClr>
          <a:schemeClr val="accent2"/>
        </a:buClr>
        <a:buFont typeface="Wingdings" panose="05000000000000000000" pitchFamily="2" charset="2"/>
        <a:buChar char="§"/>
        <a:tabLst>
          <a:tab pos="1884363" algn="l"/>
        </a:tabLst>
        <a:defRPr sz="1600" kern="1200">
          <a:solidFill>
            <a:schemeClr val="tx1"/>
          </a:solidFill>
          <a:latin typeface="+mn-lt"/>
          <a:ea typeface="+mn-ea"/>
          <a:cs typeface="+mn-cs"/>
        </a:defRPr>
      </a:lvl3pPr>
      <a:lvl4pPr marL="1600200" indent="-228600" algn="l" defTabSz="265113" rtl="0" eaLnBrk="0" fontAlgn="base" hangingPunct="0">
        <a:spcBef>
          <a:spcPct val="20000"/>
        </a:spcBef>
        <a:spcAft>
          <a:spcPct val="0"/>
        </a:spcAft>
        <a:buClr>
          <a:schemeClr val="accent2"/>
        </a:buClr>
        <a:buFont typeface="Wingdings" panose="05000000000000000000" pitchFamily="2" charset="2"/>
        <a:buChar char="§"/>
        <a:tabLst>
          <a:tab pos="1884363" algn="l"/>
        </a:tabLst>
        <a:defRPr sz="2000" kern="1200">
          <a:solidFill>
            <a:schemeClr val="tx1"/>
          </a:solidFill>
          <a:latin typeface="+mn-lt"/>
          <a:ea typeface="+mn-ea"/>
          <a:cs typeface="+mn-cs"/>
        </a:defRPr>
      </a:lvl4pPr>
      <a:lvl5pPr marL="2057400" indent="-228600" algn="l" defTabSz="265113" rtl="0" eaLnBrk="0" fontAlgn="base" hangingPunct="0">
        <a:spcBef>
          <a:spcPct val="20000"/>
        </a:spcBef>
        <a:spcAft>
          <a:spcPct val="0"/>
        </a:spcAft>
        <a:buClr>
          <a:schemeClr val="accent2"/>
        </a:buClr>
        <a:buFont typeface="Wingdings" panose="05000000000000000000" pitchFamily="2" charset="2"/>
        <a:buChar char="§"/>
        <a:tabLst>
          <a:tab pos="1884363" algn="l"/>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body" idx="1"/>
          </p:nvPr>
        </p:nvSpPr>
        <p:spPr bwMode="auto">
          <a:xfrm>
            <a:off x="457200" y="981075"/>
            <a:ext cx="8229600" cy="5238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p:txBody>
      </p:sp>
      <p:sp>
        <p:nvSpPr>
          <p:cNvPr id="1034" name="Rectangle 8"/>
          <p:cNvSpPr>
            <a:spLocks noGrp="1" noChangeArrowheads="1"/>
          </p:cNvSpPr>
          <p:nvPr>
            <p:ph type="title"/>
          </p:nvPr>
        </p:nvSpPr>
        <p:spPr bwMode="auto">
          <a:xfrm>
            <a:off x="457202" y="132397"/>
            <a:ext cx="6202363" cy="8078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err="1"/>
              <a:t>Titel</a:t>
            </a:r>
            <a:endParaRPr lang="en-US" dirty="0"/>
          </a:p>
        </p:txBody>
      </p:sp>
      <p:sp>
        <p:nvSpPr>
          <p:cNvPr id="8" name="Rectangle 5"/>
          <p:cNvSpPr>
            <a:spLocks noGrp="1" noChangeArrowheads="1"/>
          </p:cNvSpPr>
          <p:nvPr>
            <p:ph type="ftr" sz="quarter" idx="3"/>
          </p:nvPr>
        </p:nvSpPr>
        <p:spPr bwMode="auto">
          <a:xfrm>
            <a:off x="420289" y="6405276"/>
            <a:ext cx="1890210" cy="381000"/>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800" b="1" dirty="0" smtClean="0">
                <a:solidFill>
                  <a:srgbClr val="0967B1"/>
                </a:solidFill>
              </a:defRPr>
            </a:lvl1pPr>
          </a:lstStyle>
          <a:p>
            <a:pPr>
              <a:defRPr/>
            </a:pPr>
            <a:r>
              <a:rPr lang="en-US"/>
              <a:t>Kurztitle</a:t>
            </a:r>
            <a:endParaRPr lang="en-US" sz="1100" i="1">
              <a:latin typeface="Arial Narrow" pitchFamily="1" charset="0"/>
            </a:endParaRPr>
          </a:p>
          <a:p>
            <a:pPr>
              <a:defRPr/>
            </a:pPr>
            <a:r>
              <a:rPr lang="en-US">
                <a:solidFill>
                  <a:schemeClr val="tx1"/>
                </a:solidFill>
              </a:rPr>
              <a:t>Name | RWTH | </a:t>
            </a:r>
            <a:r>
              <a:rPr lang="en-US" b="0">
                <a:solidFill>
                  <a:schemeClr val="tx1"/>
                </a:solidFill>
              </a:rPr>
              <a:t>03.11.2014</a:t>
            </a:r>
          </a:p>
        </p:txBody>
      </p:sp>
      <p:sp>
        <p:nvSpPr>
          <p:cNvPr id="7" name="Slide Number Placeholder 6"/>
          <p:cNvSpPr>
            <a:spLocks noGrp="1" noChangeArrowheads="1"/>
          </p:cNvSpPr>
          <p:nvPr>
            <p:ph type="sldNum" sz="quarter" idx="4"/>
          </p:nvPr>
        </p:nvSpPr>
        <p:spPr bwMode="auto">
          <a:xfrm>
            <a:off x="0" y="6417976"/>
            <a:ext cx="342900" cy="381000"/>
          </a:xfrm>
          <a:prstGeom prst="rect">
            <a:avLst/>
          </a:prstGeom>
          <a:solidFill>
            <a:srgbClr val="00549F"/>
          </a:solidFill>
          <a:ln w="9525">
            <a:noFill/>
            <a:miter lim="800000"/>
            <a:headEnd/>
            <a:tailEnd/>
          </a:ln>
        </p:spPr>
        <p:txBody>
          <a:bodyPr vert="horz" wrap="none" lIns="91440" tIns="45720" rIns="91440" bIns="45720" numCol="1" anchor="t" anchorCtr="0" compatLnSpc="1">
            <a:prstTxWarp prst="textNoShape">
              <a:avLst/>
            </a:prstTxWarp>
          </a:bodyPr>
          <a:lstStyle>
            <a:lvl1pPr algn="r">
              <a:defRPr sz="900">
                <a:solidFill>
                  <a:schemeClr val="bg1"/>
                </a:solidFill>
              </a:defRPr>
            </a:lvl1pPr>
          </a:lstStyle>
          <a:p>
            <a:pPr>
              <a:defRPr/>
            </a:pPr>
            <a:fld id="{43A4F2A3-E643-4870-B8DE-4E58A4727210}" type="slidenum">
              <a:rPr lang="de-DE"/>
              <a:pPr>
                <a:defRPr/>
              </a:pPr>
              <a:t>‹#›</a:t>
            </a:fld>
            <a:endParaRPr lang="de-DE" dirty="0">
              <a:solidFill>
                <a:srgbClr val="D3D9DD"/>
              </a:solidFill>
            </a:endParaRPr>
          </a:p>
        </p:txBody>
      </p:sp>
      <p:pic>
        <p:nvPicPr>
          <p:cNvPr id="11" name="Grafik 7"/>
          <p:cNvPicPr>
            <a:picLocks noChangeAspect="1"/>
          </p:cNvPicPr>
          <p:nvPr userDrawn="1"/>
        </p:nvPicPr>
        <p:blipFill rotWithShape="1">
          <a:blip r:embed="rId5" cstate="print">
            <a:extLst>
              <a:ext uri="{28A0092B-C50C-407E-A947-70E740481C1C}">
                <a14:useLocalDpi xmlns:a14="http://schemas.microsoft.com/office/drawing/2010/main" val="0"/>
              </a:ext>
            </a:extLst>
          </a:blip>
          <a:srcRect t="15649" b="12840"/>
          <a:stretch/>
        </p:blipFill>
        <p:spPr>
          <a:xfrm>
            <a:off x="7204793" y="6428325"/>
            <a:ext cx="1890210" cy="416924"/>
          </a:xfrm>
          <a:prstGeom prst="rect">
            <a:avLst/>
          </a:prstGeom>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Lst>
  <p:hf hdr="0" ftr="0" dt="0"/>
  <p:txStyles>
    <p:titleStyle>
      <a:lvl1pPr algn="l" rtl="0" eaLnBrk="0" fontAlgn="base" hangingPunct="0">
        <a:spcBef>
          <a:spcPct val="0"/>
        </a:spcBef>
        <a:spcAft>
          <a:spcPct val="0"/>
        </a:spcAft>
        <a:defRPr sz="2000" b="1">
          <a:solidFill>
            <a:srgbClr val="0064A8"/>
          </a:solidFill>
          <a:latin typeface="Calibri" pitchFamily="34" charset="0"/>
          <a:ea typeface="+mj-ea"/>
          <a:cs typeface="Calibri" pitchFamily="34" charset="0"/>
        </a:defRPr>
      </a:lvl1pPr>
      <a:lvl2pPr algn="l" rtl="0" eaLnBrk="0" fontAlgn="base" hangingPunct="0">
        <a:spcBef>
          <a:spcPct val="0"/>
        </a:spcBef>
        <a:spcAft>
          <a:spcPct val="0"/>
        </a:spcAft>
        <a:defRPr sz="1800" b="1">
          <a:solidFill>
            <a:schemeClr val="tx1"/>
          </a:solidFill>
          <a:latin typeface="Calibri" pitchFamily="34" charset="0"/>
          <a:cs typeface="Calibri" pitchFamily="34" charset="0"/>
        </a:defRPr>
      </a:lvl2pPr>
      <a:lvl3pPr algn="l" rtl="0" eaLnBrk="0" fontAlgn="base" hangingPunct="0">
        <a:spcBef>
          <a:spcPct val="0"/>
        </a:spcBef>
        <a:spcAft>
          <a:spcPct val="0"/>
        </a:spcAft>
        <a:defRPr sz="1800" b="1">
          <a:solidFill>
            <a:schemeClr val="tx1"/>
          </a:solidFill>
          <a:latin typeface="Calibri" pitchFamily="34" charset="0"/>
          <a:cs typeface="Calibri" pitchFamily="34" charset="0"/>
        </a:defRPr>
      </a:lvl3pPr>
      <a:lvl4pPr algn="l" rtl="0" eaLnBrk="0" fontAlgn="base" hangingPunct="0">
        <a:spcBef>
          <a:spcPct val="0"/>
        </a:spcBef>
        <a:spcAft>
          <a:spcPct val="0"/>
        </a:spcAft>
        <a:defRPr sz="1800" b="1">
          <a:solidFill>
            <a:schemeClr val="tx1"/>
          </a:solidFill>
          <a:latin typeface="Calibri" pitchFamily="34" charset="0"/>
          <a:cs typeface="Calibri" pitchFamily="34" charset="0"/>
        </a:defRPr>
      </a:lvl4pPr>
      <a:lvl5pPr algn="l" rtl="0" eaLnBrk="0" fontAlgn="base" hangingPunct="0">
        <a:spcBef>
          <a:spcPct val="0"/>
        </a:spcBef>
        <a:spcAft>
          <a:spcPct val="0"/>
        </a:spcAft>
        <a:defRPr sz="1800" b="1">
          <a:solidFill>
            <a:schemeClr val="tx1"/>
          </a:solidFill>
          <a:latin typeface="Calibri" pitchFamily="34" charset="0"/>
          <a:cs typeface="Calibri" pitchFamily="34" charset="0"/>
        </a:defRPr>
      </a:lvl5pPr>
      <a:lvl6pPr marL="342900" algn="l" rtl="0" fontAlgn="base">
        <a:spcBef>
          <a:spcPct val="0"/>
        </a:spcBef>
        <a:spcAft>
          <a:spcPct val="0"/>
        </a:spcAft>
        <a:defRPr sz="1800" b="1">
          <a:solidFill>
            <a:schemeClr val="bg2"/>
          </a:solidFill>
          <a:latin typeface="Akkurat Light Office" pitchFamily="50" charset="0"/>
          <a:cs typeface="Arial" charset="0"/>
        </a:defRPr>
      </a:lvl6pPr>
      <a:lvl7pPr marL="685800" algn="l" rtl="0" fontAlgn="base">
        <a:spcBef>
          <a:spcPct val="0"/>
        </a:spcBef>
        <a:spcAft>
          <a:spcPct val="0"/>
        </a:spcAft>
        <a:defRPr sz="1800" b="1">
          <a:solidFill>
            <a:schemeClr val="bg2"/>
          </a:solidFill>
          <a:latin typeface="Akkurat Light Office" pitchFamily="50" charset="0"/>
          <a:cs typeface="Arial" charset="0"/>
        </a:defRPr>
      </a:lvl7pPr>
      <a:lvl8pPr marL="1028700" algn="l" rtl="0" fontAlgn="base">
        <a:spcBef>
          <a:spcPct val="0"/>
        </a:spcBef>
        <a:spcAft>
          <a:spcPct val="0"/>
        </a:spcAft>
        <a:defRPr sz="1800" b="1">
          <a:solidFill>
            <a:schemeClr val="bg2"/>
          </a:solidFill>
          <a:latin typeface="Akkurat Light Office" pitchFamily="50" charset="0"/>
          <a:cs typeface="Arial" charset="0"/>
        </a:defRPr>
      </a:lvl8pPr>
      <a:lvl9pPr marL="1371600" algn="l" rtl="0" fontAlgn="base">
        <a:spcBef>
          <a:spcPct val="0"/>
        </a:spcBef>
        <a:spcAft>
          <a:spcPct val="0"/>
        </a:spcAft>
        <a:defRPr sz="1800" b="1">
          <a:solidFill>
            <a:schemeClr val="bg2"/>
          </a:solidFill>
          <a:latin typeface="Akkurat Light Office" pitchFamily="50" charset="0"/>
          <a:cs typeface="Arial" charset="0"/>
        </a:defRPr>
      </a:lvl9pPr>
    </p:titleStyle>
    <p:bodyStyle>
      <a:lvl1pPr marL="0" indent="0" algn="l" rtl="0" eaLnBrk="0" fontAlgn="base" hangingPunct="0">
        <a:spcBef>
          <a:spcPct val="20000"/>
        </a:spcBef>
        <a:spcAft>
          <a:spcPct val="0"/>
        </a:spcAft>
        <a:buClr>
          <a:srgbClr val="0064A8"/>
        </a:buClr>
        <a:buSzPct val="130000"/>
        <a:buFont typeface="Wingdings" pitchFamily="2" charset="2"/>
        <a:defRPr sz="1500">
          <a:solidFill>
            <a:schemeClr val="tx1"/>
          </a:solidFill>
          <a:latin typeface="Calibri" pitchFamily="34" charset="0"/>
          <a:ea typeface="+mn-ea"/>
          <a:cs typeface="Calibri" pitchFamily="34" charset="0"/>
        </a:defRPr>
      </a:lvl1pPr>
      <a:lvl2pPr marL="557213" indent="-214313" algn="l" rtl="0" eaLnBrk="0" fontAlgn="base" hangingPunct="0">
        <a:spcBef>
          <a:spcPct val="20000"/>
        </a:spcBef>
        <a:spcAft>
          <a:spcPct val="0"/>
        </a:spcAft>
        <a:buClr>
          <a:srgbClr val="0064A8"/>
        </a:buClr>
        <a:buFont typeface="Wingdings" pitchFamily="2" charset="2"/>
        <a:buChar char="§"/>
        <a:defRPr sz="1500">
          <a:solidFill>
            <a:schemeClr val="tx1"/>
          </a:solidFill>
          <a:latin typeface="Calibri" pitchFamily="34" charset="0"/>
          <a:cs typeface="Calibri" pitchFamily="34" charset="0"/>
        </a:defRPr>
      </a:lvl2pPr>
      <a:lvl3pPr marL="857250" indent="-171450" algn="l" rtl="0" eaLnBrk="0" fontAlgn="base" hangingPunct="0">
        <a:spcBef>
          <a:spcPct val="20000"/>
        </a:spcBef>
        <a:spcAft>
          <a:spcPct val="0"/>
        </a:spcAft>
        <a:buClr>
          <a:srgbClr val="0064A8"/>
        </a:buClr>
        <a:buFont typeface="Calibri" pitchFamily="34" charset="0"/>
        <a:buChar char="–"/>
        <a:defRPr sz="1500">
          <a:solidFill>
            <a:schemeClr val="tx1"/>
          </a:solidFill>
          <a:latin typeface="Calibri" pitchFamily="34" charset="0"/>
          <a:cs typeface="Calibri" pitchFamily="34" charset="0"/>
        </a:defRPr>
      </a:lvl3pPr>
      <a:lvl4pPr marL="1200150" indent="-171450" algn="l" rtl="0" eaLnBrk="0" fontAlgn="base" hangingPunct="0">
        <a:spcBef>
          <a:spcPct val="20000"/>
        </a:spcBef>
        <a:spcAft>
          <a:spcPct val="0"/>
        </a:spcAft>
        <a:buClr>
          <a:srgbClr val="0064A8"/>
        </a:buClr>
        <a:buFont typeface="Arial" pitchFamily="34" charset="0"/>
        <a:buChar char="•"/>
        <a:defRPr sz="1500">
          <a:solidFill>
            <a:schemeClr val="tx1"/>
          </a:solidFill>
          <a:latin typeface="Calibri" pitchFamily="34" charset="0"/>
          <a:cs typeface="Calibri" pitchFamily="34" charset="0"/>
        </a:defRPr>
      </a:lvl4pPr>
      <a:lvl5pPr marL="1543050" indent="-171450" algn="l" rtl="0" eaLnBrk="0" fontAlgn="base" hangingPunct="0">
        <a:spcBef>
          <a:spcPct val="20000"/>
        </a:spcBef>
        <a:spcAft>
          <a:spcPct val="0"/>
        </a:spcAft>
        <a:buChar char="»"/>
        <a:defRPr>
          <a:solidFill>
            <a:schemeClr val="tx1"/>
          </a:solidFill>
          <a:latin typeface="Arial" charset="0"/>
          <a:cs typeface="+mn-cs"/>
        </a:defRPr>
      </a:lvl5pPr>
      <a:lvl6pPr marL="1885950" indent="-171450" algn="l" rtl="0" fontAlgn="base">
        <a:spcBef>
          <a:spcPct val="20000"/>
        </a:spcBef>
        <a:spcAft>
          <a:spcPct val="0"/>
        </a:spcAft>
        <a:buChar char="»"/>
        <a:defRPr>
          <a:solidFill>
            <a:schemeClr val="tx1"/>
          </a:solidFill>
          <a:latin typeface="Arial" charset="0"/>
          <a:cs typeface="+mn-cs"/>
        </a:defRPr>
      </a:lvl6pPr>
      <a:lvl7pPr marL="2228850" indent="-171450" algn="l" rtl="0" fontAlgn="base">
        <a:spcBef>
          <a:spcPct val="20000"/>
        </a:spcBef>
        <a:spcAft>
          <a:spcPct val="0"/>
        </a:spcAft>
        <a:buChar char="»"/>
        <a:defRPr>
          <a:solidFill>
            <a:schemeClr val="tx1"/>
          </a:solidFill>
          <a:latin typeface="Arial" charset="0"/>
          <a:cs typeface="+mn-cs"/>
        </a:defRPr>
      </a:lvl7pPr>
      <a:lvl8pPr marL="2571750" indent="-171450" algn="l" rtl="0" fontAlgn="base">
        <a:spcBef>
          <a:spcPct val="20000"/>
        </a:spcBef>
        <a:spcAft>
          <a:spcPct val="0"/>
        </a:spcAft>
        <a:buChar char="»"/>
        <a:defRPr>
          <a:solidFill>
            <a:schemeClr val="tx1"/>
          </a:solidFill>
          <a:latin typeface="Arial" charset="0"/>
          <a:cs typeface="+mn-cs"/>
        </a:defRPr>
      </a:lvl8pPr>
      <a:lvl9pPr marL="2914650" indent="-171450" algn="l" rtl="0" fontAlgn="base">
        <a:spcBef>
          <a:spcPct val="20000"/>
        </a:spcBef>
        <a:spcAft>
          <a:spcPct val="0"/>
        </a:spcAft>
        <a:buChar char="»"/>
        <a:defRPr>
          <a:solidFill>
            <a:schemeClr val="tx1"/>
          </a:solidFill>
          <a:latin typeface="Arial" charset="0"/>
          <a:cs typeface="+mn-cs"/>
        </a:defRPr>
      </a:lvl9pPr>
    </p:bodyStyle>
    <p:otherStyle>
      <a:defPPr>
        <a:defRPr lang="de-DE"/>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47" Type="http://schemas.openxmlformats.org/officeDocument/2006/relationships/image" Target="../media/image21.jpeg"/><Relationship Id="rId46"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9.xml"/><Relationship Id="rId49" Type="http://schemas.openxmlformats.org/officeDocument/2006/relationships/image" Target="../media/image23.jpeg"/><Relationship Id="rId48" Type="http://schemas.openxmlformats.org/officeDocument/2006/relationships/image" Target="../media/image2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bi.ac.uk/biomodels-main/" TargetMode="External"/><Relationship Id="rId2" Type="http://schemas.openxmlformats.org/officeDocument/2006/relationships/hyperlink" Target="http://bigg.ucsd.ed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14A879A8-F4BF-436F-A5DD-66298ADF3F75}"/>
              </a:ext>
            </a:extLst>
          </p:cNvPr>
          <p:cNvSpPr>
            <a:spLocks noChangeArrowheads="1"/>
          </p:cNvSpPr>
          <p:nvPr/>
        </p:nvSpPr>
        <p:spPr bwMode="auto">
          <a:xfrm>
            <a:off x="-12700" y="3709988"/>
            <a:ext cx="9144000" cy="247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None/>
            </a:pPr>
            <a:r>
              <a:rPr lang="de-DE" altLang="de-DE" sz="3200" b="1" dirty="0">
                <a:solidFill>
                  <a:srgbClr val="333399"/>
                </a:solidFill>
                <a:latin typeface="Arial"/>
                <a:cs typeface="Arial"/>
              </a:rPr>
              <a:t>Quantitative Microbiology</a:t>
            </a:r>
            <a:br>
              <a:rPr lang="de-DE" altLang="de-DE" sz="3200" b="1" dirty="0"/>
            </a:br>
            <a:br>
              <a:rPr lang="en-US" altLang="de-DE" sz="2400" dirty="0"/>
            </a:br>
            <a:r>
              <a:rPr lang="de-DE" altLang="de-DE" sz="2400" dirty="0">
                <a:latin typeface="Arial"/>
                <a:cs typeface="Arial"/>
              </a:rPr>
              <a:t>Dr. Ulf </a:t>
            </a:r>
            <a:r>
              <a:rPr lang="de-DE" altLang="de-DE" sz="2400" dirty="0" err="1">
                <a:latin typeface="Arial"/>
                <a:cs typeface="Arial"/>
              </a:rPr>
              <a:t>Liebal</a:t>
            </a:r>
          </a:p>
          <a:p>
            <a:pPr algn="ctr" eaLnBrk="1" hangingPunct="1">
              <a:spcBef>
                <a:spcPct val="0"/>
              </a:spcBef>
              <a:buClrTx/>
              <a:buNone/>
            </a:pPr>
            <a:r>
              <a:rPr lang="en-US" altLang="de-DE" sz="2400" dirty="0">
                <a:latin typeface="Arial"/>
                <a:cs typeface="Arial"/>
              </a:rPr>
              <a:t>Prof. Dr. Lars Blank</a:t>
            </a:r>
            <a:br>
              <a:rPr lang="en-US" altLang="de-DE" sz="2400" dirty="0"/>
            </a:br>
            <a:br>
              <a:rPr lang="en-US" altLang="de-DE" sz="2400" dirty="0"/>
            </a:br>
            <a:endParaRPr lang="en-US" altLang="de-DE" sz="2400" dirty="0"/>
          </a:p>
        </p:txBody>
      </p:sp>
      <p:pic>
        <p:nvPicPr>
          <p:cNvPr id="6147" name="Grafik 11">
            <a:extLst>
              <a:ext uri="{FF2B5EF4-FFF2-40B4-BE49-F238E27FC236}">
                <a16:creationId xmlns:a16="http://schemas.microsoft.com/office/drawing/2014/main" id="{82523C9E-E291-4BED-B49A-588966A9386A}"/>
              </a:ext>
            </a:extLst>
          </p:cNvPr>
          <p:cNvPicPr>
            <a:picLocks noChangeAspect="1"/>
          </p:cNvPicPr>
          <p:nvPr/>
        </p:nvPicPr>
        <p:blipFill>
          <a:blip r:embed="rId2">
            <a:extLst>
              <a:ext uri="{28A0092B-C50C-407E-A947-70E740481C1C}">
                <a14:useLocalDpi xmlns:a14="http://schemas.microsoft.com/office/drawing/2010/main" val="0"/>
              </a:ext>
            </a:extLst>
          </a:blip>
          <a:srcRect t="7121" b="13971"/>
          <a:stretch>
            <a:fillRect/>
          </a:stretch>
        </p:blipFill>
        <p:spPr bwMode="auto">
          <a:xfrm>
            <a:off x="0" y="-15240"/>
            <a:ext cx="9144000"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Rectangle 6">
            <a:extLst>
              <a:ext uri="{FF2B5EF4-FFF2-40B4-BE49-F238E27FC236}">
                <a16:creationId xmlns:a16="http://schemas.microsoft.com/office/drawing/2014/main" id="{1BCAEFD4-51E4-4666-A730-71AC42EAE955}"/>
              </a:ext>
            </a:extLst>
          </p:cNvPr>
          <p:cNvSpPr>
            <a:spLocks noChangeArrowheads="1"/>
          </p:cNvSpPr>
          <p:nvPr/>
        </p:nvSpPr>
        <p:spPr bwMode="auto">
          <a:xfrm>
            <a:off x="0" y="-7938"/>
            <a:ext cx="2519363" cy="3238501"/>
          </a:xfrm>
          <a:prstGeom prst="rect">
            <a:avLst/>
          </a:prstGeom>
          <a:solidFill>
            <a:srgbClr val="DDDDDD">
              <a:alpha val="59999"/>
            </a:srgbClr>
          </a:solidFill>
          <a:ln>
            <a:noFill/>
          </a:ln>
          <a:effectLst/>
          <a:extLst>
            <a:ext uri="{91240B29-F687-4F45-9708-019B960494DF}">
              <a14:hiddenLine xmlns:a14="http://schemas.microsoft.com/office/drawing/2010/main" w="9525"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de-DE" altLang="de-DE"/>
          </a:p>
        </p:txBody>
      </p:sp>
      <p:sp>
        <p:nvSpPr>
          <p:cNvPr id="6149" name="Rectangle 7">
            <a:extLst>
              <a:ext uri="{FF2B5EF4-FFF2-40B4-BE49-F238E27FC236}">
                <a16:creationId xmlns:a16="http://schemas.microsoft.com/office/drawing/2014/main" id="{DA0DC57A-50FF-460C-8932-D010F70EA5EE}"/>
              </a:ext>
            </a:extLst>
          </p:cNvPr>
          <p:cNvSpPr>
            <a:spLocks noChangeArrowheads="1"/>
          </p:cNvSpPr>
          <p:nvPr/>
        </p:nvSpPr>
        <p:spPr bwMode="auto">
          <a:xfrm>
            <a:off x="6624638" y="-7938"/>
            <a:ext cx="2519362" cy="3238501"/>
          </a:xfrm>
          <a:prstGeom prst="rect">
            <a:avLst/>
          </a:prstGeom>
          <a:solidFill>
            <a:srgbClr val="DDDDDD">
              <a:alpha val="59999"/>
            </a:srgbClr>
          </a:solidFill>
          <a:ln>
            <a:noFill/>
          </a:ln>
          <a:effectLst/>
          <a:extLst>
            <a:ext uri="{91240B29-F687-4F45-9708-019B960494DF}">
              <a14:hiddenLine xmlns:a14="http://schemas.microsoft.com/office/drawing/2010/main" w="9525" algn="ctr">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endParaRPr lang="de-DE" altLang="de-DE"/>
          </a:p>
        </p:txBody>
      </p:sp>
      <p:sp>
        <p:nvSpPr>
          <p:cNvPr id="2" name="Slide Number Placeholder 1">
            <a:extLst>
              <a:ext uri="{FF2B5EF4-FFF2-40B4-BE49-F238E27FC236}">
                <a16:creationId xmlns:a16="http://schemas.microsoft.com/office/drawing/2014/main" id="{7E998A92-4E98-46C5-8AA0-32BB5CC54EE6}"/>
              </a:ext>
            </a:extLst>
          </p:cNvPr>
          <p:cNvSpPr>
            <a:spLocks noGrp="1"/>
          </p:cNvSpPr>
          <p:nvPr>
            <p:ph type="sldNum" sz="quarter" idx="10"/>
          </p:nvPr>
        </p:nvSpPr>
        <p:spPr/>
        <p:txBody>
          <a:bodyPr/>
          <a:lstStyle/>
          <a:p>
            <a:pPr>
              <a:defRPr/>
            </a:pPr>
            <a:fld id="{68CC4058-959B-4B92-AD24-22EAD8F8A70A}" type="slidenum">
              <a:rPr lang="de-CH" altLang="de-DE" smtClean="0"/>
              <a:pPr>
                <a:defRPr/>
              </a:pPr>
              <a:t>1</a:t>
            </a:fld>
            <a:endParaRPr lang="de-CH" altLang="de-DE"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FEA0AE79-295F-436F-9F90-0DA5B304A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7" y="966466"/>
            <a:ext cx="8135605" cy="5891534"/>
          </a:xfrm>
          <a:prstGeom prst="rect">
            <a:avLst/>
          </a:prstGeom>
        </p:spPr>
      </p:pic>
      <p:sp>
        <p:nvSpPr>
          <p:cNvPr id="2" name="Title 1">
            <a:extLst>
              <a:ext uri="{FF2B5EF4-FFF2-40B4-BE49-F238E27FC236}">
                <a16:creationId xmlns:a16="http://schemas.microsoft.com/office/drawing/2014/main" id="{2AA3C70F-0EAC-4379-9F81-14488B856ACD}"/>
              </a:ext>
            </a:extLst>
          </p:cNvPr>
          <p:cNvSpPr>
            <a:spLocks noGrp="1"/>
          </p:cNvSpPr>
          <p:nvPr>
            <p:ph type="title"/>
          </p:nvPr>
        </p:nvSpPr>
        <p:spPr/>
        <p:txBody>
          <a:bodyPr/>
          <a:lstStyle/>
          <a:p>
            <a:r>
              <a:rPr lang="en-US" dirty="0"/>
              <a:t>Core classes in COBRA for Python with key attributes and methods listed</a:t>
            </a:r>
          </a:p>
        </p:txBody>
      </p:sp>
      <p:sp>
        <p:nvSpPr>
          <p:cNvPr id="4" name="Slide Number Placeholder 3">
            <a:extLst>
              <a:ext uri="{FF2B5EF4-FFF2-40B4-BE49-F238E27FC236}">
                <a16:creationId xmlns:a16="http://schemas.microsoft.com/office/drawing/2014/main" id="{E8C6071B-EAE6-4F48-A0B1-9964EB35D8D3}"/>
              </a:ext>
            </a:extLst>
          </p:cNvPr>
          <p:cNvSpPr>
            <a:spLocks noGrp="1"/>
          </p:cNvSpPr>
          <p:nvPr>
            <p:ph type="sldNum" sz="quarter" idx="10"/>
          </p:nvPr>
        </p:nvSpPr>
        <p:spPr>
          <a:xfrm>
            <a:off x="7010400" y="6384864"/>
            <a:ext cx="2133600" cy="476250"/>
          </a:xfrm>
        </p:spPr>
        <p:txBody>
          <a:bodyPr/>
          <a:lstStyle/>
          <a:p>
            <a:pPr>
              <a:defRPr/>
            </a:pPr>
            <a:fld id="{B7A7823E-31C0-4C10-9761-7BE54B4BC016}" type="slidenum">
              <a:rPr lang="de-CH" altLang="de-DE" smtClean="0"/>
              <a:pPr>
                <a:defRPr/>
              </a:pPr>
              <a:t>10</a:t>
            </a:fld>
            <a:endParaRPr lang="de-CH" altLang="de-DE"/>
          </a:p>
        </p:txBody>
      </p:sp>
      <p:sp>
        <p:nvSpPr>
          <p:cNvPr id="8" name="Rectangle 7">
            <a:extLst>
              <a:ext uri="{FF2B5EF4-FFF2-40B4-BE49-F238E27FC236}">
                <a16:creationId xmlns:a16="http://schemas.microsoft.com/office/drawing/2014/main" id="{F55D6EB9-549B-41F6-9A05-8CD9BA30C3AE}"/>
              </a:ext>
            </a:extLst>
          </p:cNvPr>
          <p:cNvSpPr/>
          <p:nvPr/>
        </p:nvSpPr>
        <p:spPr>
          <a:xfrm>
            <a:off x="3479557" y="6230975"/>
            <a:ext cx="5664443" cy="307777"/>
          </a:xfrm>
          <a:prstGeom prst="rect">
            <a:avLst/>
          </a:prstGeom>
        </p:spPr>
        <p:txBody>
          <a:bodyPr wrap="square">
            <a:spAutoFit/>
          </a:bodyPr>
          <a:lstStyle/>
          <a:p>
            <a:r>
              <a:rPr lang="en-US" sz="1400" dirty="0">
                <a:latin typeface="Segoe UI" panose="020B0502040204020203" pitchFamily="34" charset="0"/>
              </a:rPr>
              <a:t>Ebrahim, A.</a:t>
            </a:r>
            <a:r>
              <a:rPr lang="en-US" sz="1400" i="1" dirty="0">
                <a:latin typeface="Segoe UI" panose="020B0502040204020203" pitchFamily="34" charset="0"/>
              </a:rPr>
              <a:t> et al.</a:t>
            </a:r>
            <a:r>
              <a:rPr lang="en-US" sz="1400" dirty="0">
                <a:latin typeface="Segoe UI" panose="020B0502040204020203" pitchFamily="34" charset="0"/>
              </a:rPr>
              <a:t> </a:t>
            </a:r>
            <a:r>
              <a:rPr lang="en-US" sz="1400" i="1" dirty="0">
                <a:latin typeface="Segoe UI" panose="020B0502040204020203" pitchFamily="34" charset="0"/>
              </a:rPr>
              <a:t>BMC Syst Biol </a:t>
            </a:r>
            <a:r>
              <a:rPr lang="en-US" sz="1400" dirty="0">
                <a:latin typeface="Segoe UI" panose="020B0502040204020203" pitchFamily="34" charset="0"/>
              </a:rPr>
              <a:t>2013;</a:t>
            </a:r>
            <a:r>
              <a:rPr lang="en-US" sz="1400" b="1" dirty="0">
                <a:latin typeface="Segoe UI" panose="020B0502040204020203" pitchFamily="34" charset="0"/>
              </a:rPr>
              <a:t>7</a:t>
            </a:r>
            <a:r>
              <a:rPr lang="en-US" sz="1400" dirty="0">
                <a:latin typeface="Segoe UI" panose="020B0502040204020203" pitchFamily="34" charset="0"/>
              </a:rPr>
              <a:t>: 74.</a:t>
            </a:r>
          </a:p>
        </p:txBody>
      </p:sp>
    </p:spTree>
    <p:extLst>
      <p:ext uri="{BB962C8B-B14F-4D97-AF65-F5344CB8AC3E}">
        <p14:creationId xmlns:p14="http://schemas.microsoft.com/office/powerpoint/2010/main" val="55012903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1D0B-C550-4A8F-9410-6AA63CF48866}"/>
              </a:ext>
            </a:extLst>
          </p:cNvPr>
          <p:cNvSpPr>
            <a:spLocks noGrp="1"/>
          </p:cNvSpPr>
          <p:nvPr>
            <p:ph type="title"/>
          </p:nvPr>
        </p:nvSpPr>
        <p:spPr/>
        <p:txBody>
          <a:bodyPr/>
          <a:lstStyle/>
          <a:p>
            <a:r>
              <a:rPr lang="en-US" dirty="0"/>
              <a:t>Entity relationship diagrams for core classes in </a:t>
            </a:r>
            <a:r>
              <a:rPr lang="en-US" dirty="0" err="1"/>
              <a:t>COBRApy</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A9F85AD8-8B71-4D5A-B07C-8D9F866E8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65" y="1048326"/>
            <a:ext cx="5380964" cy="5170211"/>
          </a:xfrm>
        </p:spPr>
      </p:pic>
      <p:sp>
        <p:nvSpPr>
          <p:cNvPr id="4" name="Slide Number Placeholder 3">
            <a:extLst>
              <a:ext uri="{FF2B5EF4-FFF2-40B4-BE49-F238E27FC236}">
                <a16:creationId xmlns:a16="http://schemas.microsoft.com/office/drawing/2014/main" id="{8315FF37-38A5-44F2-B7E1-5ADDAD8943D5}"/>
              </a:ext>
            </a:extLst>
          </p:cNvPr>
          <p:cNvSpPr>
            <a:spLocks noGrp="1"/>
          </p:cNvSpPr>
          <p:nvPr>
            <p:ph type="sldNum" sz="quarter" idx="10"/>
          </p:nvPr>
        </p:nvSpPr>
        <p:spPr/>
        <p:txBody>
          <a:bodyPr/>
          <a:lstStyle/>
          <a:p>
            <a:pPr>
              <a:defRPr/>
            </a:pPr>
            <a:fld id="{B7A7823E-31C0-4C10-9761-7BE54B4BC016}" type="slidenum">
              <a:rPr lang="de-CH" altLang="de-DE" smtClean="0"/>
              <a:pPr>
                <a:defRPr/>
              </a:pPr>
              <a:t>11</a:t>
            </a:fld>
            <a:endParaRPr lang="de-CH" altLang="de-DE"/>
          </a:p>
        </p:txBody>
      </p:sp>
      <p:sp>
        <p:nvSpPr>
          <p:cNvPr id="7" name="Rectangle 6">
            <a:extLst>
              <a:ext uri="{FF2B5EF4-FFF2-40B4-BE49-F238E27FC236}">
                <a16:creationId xmlns:a16="http://schemas.microsoft.com/office/drawing/2014/main" id="{E17D2420-BF51-4F29-B706-461853BD992C}"/>
              </a:ext>
            </a:extLst>
          </p:cNvPr>
          <p:cNvSpPr/>
          <p:nvPr/>
        </p:nvSpPr>
        <p:spPr>
          <a:xfrm>
            <a:off x="5966977" y="857826"/>
            <a:ext cx="3042558" cy="5632311"/>
          </a:xfrm>
          <a:prstGeom prst="rect">
            <a:avLst/>
          </a:prstGeom>
          <a:noFill/>
        </p:spPr>
        <p:txBody>
          <a:bodyPr wrap="square">
            <a:spAutoFit/>
          </a:bodyPr>
          <a:lstStyle/>
          <a:p>
            <a:pPr marL="342900" indent="-342900">
              <a:buAutoNum type="alphaLcParenBoth"/>
            </a:pPr>
            <a:r>
              <a:rPr lang="en-US" sz="1800" dirty="0"/>
              <a:t>A </a:t>
            </a:r>
            <a:r>
              <a:rPr lang="en-US" sz="1800" i="1" dirty="0"/>
              <a:t>Model </a:t>
            </a:r>
            <a:r>
              <a:rPr lang="en-US" sz="1800" dirty="0"/>
              <a:t>contains </a:t>
            </a:r>
            <a:r>
              <a:rPr lang="en-US" sz="1800" i="1" dirty="0"/>
              <a:t>Metabolites</a:t>
            </a:r>
            <a:r>
              <a:rPr lang="en-US" sz="1800" dirty="0"/>
              <a:t>, </a:t>
            </a:r>
            <a:r>
              <a:rPr lang="en-US" sz="1800" i="1" dirty="0"/>
              <a:t>Reactions</a:t>
            </a:r>
            <a:r>
              <a:rPr lang="en-US" sz="1800" dirty="0"/>
              <a:t>, and </a:t>
            </a:r>
            <a:r>
              <a:rPr lang="en-US" sz="1800" i="1" dirty="0"/>
              <a:t>Genes</a:t>
            </a:r>
            <a:r>
              <a:rPr lang="en-US" sz="1800" dirty="0"/>
              <a:t>. </a:t>
            </a:r>
          </a:p>
          <a:p>
            <a:pPr marL="342900" indent="-342900">
              <a:buAutoNum type="alphaLcParenBoth"/>
            </a:pPr>
            <a:r>
              <a:rPr lang="en-US" sz="1800" dirty="0"/>
              <a:t>A </a:t>
            </a:r>
            <a:r>
              <a:rPr lang="en-US" sz="1800" i="1" dirty="0"/>
              <a:t>Reaction</a:t>
            </a:r>
            <a:r>
              <a:rPr lang="en-US" sz="1800" dirty="0"/>
              <a:t> may be catalyzed by 0 or more </a:t>
            </a:r>
            <a:r>
              <a:rPr lang="en-US" sz="1800" i="1" dirty="0"/>
              <a:t>Genes</a:t>
            </a:r>
            <a:r>
              <a:rPr lang="en-US" sz="1800" dirty="0"/>
              <a:t>. </a:t>
            </a:r>
            <a:r>
              <a:rPr lang="en-US" sz="1800" i="1" dirty="0"/>
              <a:t>Reactions </a:t>
            </a:r>
            <a:r>
              <a:rPr lang="en-US" sz="1800" dirty="0"/>
              <a:t>catalyzed by 0 </a:t>
            </a:r>
            <a:r>
              <a:rPr lang="en-US" sz="1800" i="1" dirty="0"/>
              <a:t>Genes</a:t>
            </a:r>
            <a:r>
              <a:rPr lang="en-US" sz="1800" dirty="0"/>
              <a:t> are spontaneous. A </a:t>
            </a:r>
            <a:r>
              <a:rPr lang="en-US" sz="1800" i="1" dirty="0"/>
              <a:t>Reaction </a:t>
            </a:r>
            <a:r>
              <a:rPr lang="en-US" sz="1800" dirty="0"/>
              <a:t>may be catalyzed by different sets of </a:t>
            </a:r>
            <a:r>
              <a:rPr lang="en-US" sz="1800" i="1" dirty="0"/>
              <a:t>Genes</a:t>
            </a:r>
            <a:r>
              <a:rPr lang="en-US" sz="1800" dirty="0"/>
              <a:t>. </a:t>
            </a:r>
            <a:r>
              <a:rPr lang="en-US" sz="1800" i="1" dirty="0"/>
              <a:t>Reactions </a:t>
            </a:r>
            <a:r>
              <a:rPr lang="en-US" sz="1800" dirty="0"/>
              <a:t>modify 1 or more </a:t>
            </a:r>
            <a:r>
              <a:rPr lang="en-US" sz="1800" i="1" dirty="0"/>
              <a:t>Metabolites</a:t>
            </a:r>
            <a:r>
              <a:rPr lang="en-US" sz="1800" dirty="0"/>
              <a:t>. A reaction that modifies only 1 metabolite is an external boundary condition. A </a:t>
            </a:r>
            <a:r>
              <a:rPr lang="en-US" sz="1800" i="1" dirty="0"/>
              <a:t>Metabolite </a:t>
            </a:r>
            <a:r>
              <a:rPr lang="en-US" sz="1800" dirty="0"/>
              <a:t>may be modified by many different </a:t>
            </a:r>
            <a:r>
              <a:rPr lang="en-US" sz="1800" i="1" dirty="0"/>
              <a:t>Reactions</a:t>
            </a:r>
            <a:r>
              <a:rPr lang="en-US" sz="1800" dirty="0"/>
              <a:t>.</a:t>
            </a:r>
          </a:p>
        </p:txBody>
      </p:sp>
    </p:spTree>
    <p:extLst>
      <p:ext uri="{BB962C8B-B14F-4D97-AF65-F5344CB8AC3E}">
        <p14:creationId xmlns:p14="http://schemas.microsoft.com/office/powerpoint/2010/main" val="2052459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FE6A-EBC7-4D0F-A48B-88768D2AF84A}"/>
              </a:ext>
            </a:extLst>
          </p:cNvPr>
          <p:cNvSpPr>
            <a:spLocks noGrp="1"/>
          </p:cNvSpPr>
          <p:nvPr>
            <p:ph type="title"/>
          </p:nvPr>
        </p:nvSpPr>
        <p:spPr/>
        <p:txBody>
          <a:bodyPr/>
          <a:lstStyle/>
          <a:p>
            <a:r>
              <a:rPr lang="en-US" dirty="0"/>
              <a:t>How to work with </a:t>
            </a:r>
            <a:r>
              <a:rPr lang="en-US" dirty="0" err="1"/>
              <a:t>COBRApy</a:t>
            </a:r>
            <a:r>
              <a:rPr lang="en-US" dirty="0"/>
              <a:t> models?</a:t>
            </a:r>
          </a:p>
        </p:txBody>
      </p:sp>
      <p:sp>
        <p:nvSpPr>
          <p:cNvPr id="4" name="Slide Number Placeholder 3">
            <a:extLst>
              <a:ext uri="{FF2B5EF4-FFF2-40B4-BE49-F238E27FC236}">
                <a16:creationId xmlns:a16="http://schemas.microsoft.com/office/drawing/2014/main" id="{728B2C68-F951-4CC1-AC20-3043B8000D2F}"/>
              </a:ext>
            </a:extLst>
          </p:cNvPr>
          <p:cNvSpPr>
            <a:spLocks noGrp="1"/>
          </p:cNvSpPr>
          <p:nvPr>
            <p:ph type="sldNum" sz="quarter" idx="10"/>
          </p:nvPr>
        </p:nvSpPr>
        <p:spPr/>
        <p:txBody>
          <a:bodyPr/>
          <a:lstStyle/>
          <a:p>
            <a:pPr>
              <a:defRPr/>
            </a:pPr>
            <a:fld id="{B7A7823E-31C0-4C10-9761-7BE54B4BC016}" type="slidenum">
              <a:rPr lang="de-CH" altLang="de-DE" smtClean="0"/>
              <a:pPr>
                <a:defRPr/>
              </a:pPr>
              <a:t>12</a:t>
            </a:fld>
            <a:endParaRPr lang="de-CH" altLang="de-DE"/>
          </a:p>
        </p:txBody>
      </p:sp>
      <p:sp>
        <p:nvSpPr>
          <p:cNvPr id="5" name="Rectangle 4">
            <a:extLst>
              <a:ext uri="{FF2B5EF4-FFF2-40B4-BE49-F238E27FC236}">
                <a16:creationId xmlns:a16="http://schemas.microsoft.com/office/drawing/2014/main" id="{032EB42A-32AD-4FE5-A0C9-95A7E5437949}"/>
              </a:ext>
            </a:extLst>
          </p:cNvPr>
          <p:cNvSpPr/>
          <p:nvPr/>
        </p:nvSpPr>
        <p:spPr>
          <a:xfrm>
            <a:off x="558626" y="1333470"/>
            <a:ext cx="8026748" cy="3170099"/>
          </a:xfrm>
          <a:prstGeom prst="rect">
            <a:avLst/>
          </a:prstGeom>
        </p:spPr>
        <p:txBody>
          <a:bodyPr wrap="square" lIns="91440" tIns="45720" rIns="91440" bIns="45720" anchor="t">
            <a:spAutoFit/>
          </a:bodyPr>
          <a:lstStyle/>
          <a:p>
            <a:r>
              <a:rPr lang="en-US" dirty="0">
                <a:latin typeface="Arial"/>
                <a:cs typeface="Arial"/>
              </a:rPr>
              <a:t>Loading </a:t>
            </a:r>
            <a:r>
              <a:rPr lang="en-US" i="1" dirty="0">
                <a:latin typeface="Arial"/>
                <a:cs typeface="Arial"/>
              </a:rPr>
              <a:t>E. coli</a:t>
            </a:r>
            <a:r>
              <a:rPr lang="en-US" dirty="0">
                <a:latin typeface="Arial"/>
                <a:cs typeface="Arial"/>
              </a:rPr>
              <a:t> SBML-model from Jeffrey Orth et al., with 1366 </a:t>
            </a:r>
            <a:r>
              <a:rPr lang="en-US">
                <a:latin typeface="Arial"/>
                <a:cs typeface="Arial"/>
              </a:rPr>
              <a:t>annotated genes:</a:t>
            </a:r>
            <a:endParaRPr lang="en-US" dirty="0">
              <a:latin typeface="Arial"/>
              <a:cs typeface="Arial"/>
            </a:endParaRPr>
          </a:p>
          <a:p>
            <a:r>
              <a:rPr lang="en-US">
                <a:solidFill>
                  <a:srgbClr val="FF0000"/>
                </a:solidFill>
                <a:latin typeface="Arial"/>
                <a:cs typeface="Arial"/>
              </a:rPr>
              <a:t>model </a:t>
            </a:r>
            <a:r>
              <a:rPr lang="en-US">
                <a:latin typeface="Arial"/>
                <a:cs typeface="Arial"/>
              </a:rPr>
              <a:t>= </a:t>
            </a:r>
            <a:r>
              <a:rPr lang="en-US">
                <a:solidFill>
                  <a:srgbClr val="00B050"/>
                </a:solidFill>
                <a:latin typeface="Arial"/>
                <a:cs typeface="Arial"/>
              </a:rPr>
              <a:t>read_sbml_model</a:t>
            </a:r>
            <a:r>
              <a:rPr lang="en-US">
                <a:latin typeface="Arial"/>
                <a:cs typeface="Arial"/>
              </a:rPr>
              <a:t>('iJO1366.xml.gz')</a:t>
            </a:r>
            <a:endParaRPr lang="en-US">
              <a:cs typeface="Arial"/>
            </a:endParaRPr>
          </a:p>
          <a:p>
            <a:endParaRPr lang="en-US" dirty="0">
              <a:solidFill>
                <a:srgbClr val="FF0000"/>
              </a:solidFill>
              <a:latin typeface="Arial"/>
              <a:cs typeface="Arial"/>
            </a:endParaRPr>
          </a:p>
          <a:p>
            <a:r>
              <a:rPr lang="en-US">
                <a:latin typeface="Arial"/>
                <a:cs typeface="Arial"/>
              </a:rPr>
              <a:t>Get a summary of the entity 'nadh_c' from the subclass 'metabolites' in the class 'model' by calling the method 'summary()':</a:t>
            </a:r>
            <a:endParaRPr lang="en-US"/>
          </a:p>
          <a:p>
            <a:r>
              <a:rPr lang="en-US">
                <a:solidFill>
                  <a:srgbClr val="FF0000"/>
                </a:solidFill>
                <a:latin typeface="Arial"/>
                <a:cs typeface="Arial"/>
              </a:rPr>
              <a:t>model.metabolites.nadh_c</a:t>
            </a:r>
            <a:r>
              <a:rPr lang="en-US">
                <a:solidFill>
                  <a:srgbClr val="00B050"/>
                </a:solidFill>
                <a:latin typeface="Arial"/>
                <a:cs typeface="Arial"/>
              </a:rPr>
              <a:t>.summary()</a:t>
            </a:r>
            <a:endParaRPr lang="en-US">
              <a:latin typeface="Arial"/>
              <a:cs typeface="Arial"/>
            </a:endParaRPr>
          </a:p>
          <a:p>
            <a:endParaRPr lang="en-US" dirty="0">
              <a:cs typeface="Arial" panose="020B0604020202020204" pitchFamily="34" charset="0"/>
            </a:endParaRPr>
          </a:p>
          <a:p>
            <a:r>
              <a:rPr lang="en-US">
                <a:latin typeface="Arial"/>
                <a:cs typeface="Arial"/>
              </a:rPr>
              <a:t>Optimize (run an FBA) on the model:</a:t>
            </a:r>
          </a:p>
          <a:p>
            <a:r>
              <a:rPr lang="en-US" dirty="0">
                <a:latin typeface="Arial"/>
                <a:cs typeface="Arial"/>
              </a:rPr>
              <a:t>solution = </a:t>
            </a:r>
            <a:r>
              <a:rPr lang="en-US">
                <a:solidFill>
                  <a:srgbClr val="FF0000"/>
                </a:solidFill>
                <a:latin typeface="Arial"/>
                <a:cs typeface="Arial"/>
              </a:rPr>
              <a:t>model.</a:t>
            </a:r>
            <a:r>
              <a:rPr lang="en-US">
                <a:solidFill>
                  <a:srgbClr val="00B050"/>
                </a:solidFill>
                <a:latin typeface="Arial"/>
                <a:cs typeface="Arial"/>
              </a:rPr>
              <a:t>optimize()</a:t>
            </a:r>
          </a:p>
        </p:txBody>
      </p:sp>
    </p:spTree>
    <p:extLst>
      <p:ext uri="{BB962C8B-B14F-4D97-AF65-F5344CB8AC3E}">
        <p14:creationId xmlns:p14="http://schemas.microsoft.com/office/powerpoint/2010/main" val="26131914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4206-F4BB-4D54-8229-276195FE7ADB}"/>
              </a:ext>
            </a:extLst>
          </p:cNvPr>
          <p:cNvSpPr>
            <a:spLocks noGrp="1"/>
          </p:cNvSpPr>
          <p:nvPr>
            <p:ph type="title"/>
          </p:nvPr>
        </p:nvSpPr>
        <p:spPr/>
        <p:txBody>
          <a:bodyPr/>
          <a:lstStyle/>
          <a:p>
            <a:r>
              <a:rPr lang="en-US" i="1" dirty="0"/>
              <a:t>i</a:t>
            </a:r>
            <a:r>
              <a:rPr lang="en-US" dirty="0"/>
              <a:t>JO1366: </a:t>
            </a:r>
            <a:r>
              <a:rPr lang="en-US" i="1" dirty="0"/>
              <a:t>E. coli </a:t>
            </a:r>
            <a:r>
              <a:rPr lang="en-US" dirty="0"/>
              <a:t>GEM</a:t>
            </a:r>
          </a:p>
        </p:txBody>
      </p:sp>
      <p:sp>
        <p:nvSpPr>
          <p:cNvPr id="4" name="Slide Number Placeholder 3">
            <a:extLst>
              <a:ext uri="{FF2B5EF4-FFF2-40B4-BE49-F238E27FC236}">
                <a16:creationId xmlns:a16="http://schemas.microsoft.com/office/drawing/2014/main" id="{E4D7F1D9-0F4B-4BC0-9A91-001A6F11B1E6}"/>
              </a:ext>
            </a:extLst>
          </p:cNvPr>
          <p:cNvSpPr>
            <a:spLocks noGrp="1"/>
          </p:cNvSpPr>
          <p:nvPr>
            <p:ph type="sldNum" sz="quarter" idx="10"/>
          </p:nvPr>
        </p:nvSpPr>
        <p:spPr/>
        <p:txBody>
          <a:bodyPr/>
          <a:lstStyle/>
          <a:p>
            <a:pPr>
              <a:defRPr/>
            </a:pPr>
            <a:fld id="{B7A7823E-31C0-4C10-9761-7BE54B4BC016}" type="slidenum">
              <a:rPr lang="de-CH" altLang="de-DE" smtClean="0"/>
              <a:pPr>
                <a:defRPr/>
              </a:pPr>
              <a:t>13</a:t>
            </a:fld>
            <a:endParaRPr lang="de-CH" altLang="de-DE"/>
          </a:p>
        </p:txBody>
      </p:sp>
      <p:pic>
        <p:nvPicPr>
          <p:cNvPr id="5" name="Picture 2">
            <a:extLst>
              <a:ext uri="{FF2B5EF4-FFF2-40B4-BE49-F238E27FC236}">
                <a16:creationId xmlns:a16="http://schemas.microsoft.com/office/drawing/2014/main" id="{23453E26-4941-4A5A-A63C-34D9D61AE68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82973" y="682516"/>
            <a:ext cx="5816924" cy="336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F16DC22-07DD-448C-A138-2BC84222F990}"/>
              </a:ext>
            </a:extLst>
          </p:cNvPr>
          <p:cNvSpPr txBox="1"/>
          <p:nvPr/>
        </p:nvSpPr>
        <p:spPr>
          <a:xfrm>
            <a:off x="453627" y="1490008"/>
            <a:ext cx="1954381" cy="1754326"/>
          </a:xfrm>
          <a:prstGeom prst="rect">
            <a:avLst/>
          </a:prstGeom>
          <a:noFill/>
        </p:spPr>
        <p:txBody>
          <a:bodyPr wrap="none" rtlCol="0">
            <a:spAutoFit/>
          </a:bodyPr>
          <a:lstStyle/>
          <a:p>
            <a:r>
              <a:rPr lang="en-US" sz="1800" b="1" dirty="0"/>
              <a:t>Compartments: </a:t>
            </a:r>
          </a:p>
          <a:p>
            <a:r>
              <a:rPr lang="en-US" sz="1800" dirty="0"/>
              <a:t>e extracellular</a:t>
            </a:r>
          </a:p>
          <a:p>
            <a:r>
              <a:rPr lang="en-US" sz="1800" dirty="0"/>
              <a:t>c cytosol</a:t>
            </a:r>
          </a:p>
          <a:p>
            <a:r>
              <a:rPr lang="en-US" sz="1800" dirty="0"/>
              <a:t>p </a:t>
            </a:r>
            <a:r>
              <a:rPr lang="en-US" sz="1800" dirty="0" err="1"/>
              <a:t>periplasma</a:t>
            </a:r>
            <a:endParaRPr lang="en-US" sz="1800" dirty="0"/>
          </a:p>
          <a:p>
            <a:endParaRPr lang="en-US" sz="1800" dirty="0"/>
          </a:p>
          <a:p>
            <a:endParaRPr lang="en-US" sz="1800" dirty="0"/>
          </a:p>
        </p:txBody>
      </p:sp>
      <p:sp>
        <p:nvSpPr>
          <p:cNvPr id="7" name="Rectangle 6">
            <a:extLst>
              <a:ext uri="{FF2B5EF4-FFF2-40B4-BE49-F238E27FC236}">
                <a16:creationId xmlns:a16="http://schemas.microsoft.com/office/drawing/2014/main" id="{E1CDA71B-E5ED-47F1-964E-0ABDB3C59900}"/>
              </a:ext>
            </a:extLst>
          </p:cNvPr>
          <p:cNvSpPr/>
          <p:nvPr/>
        </p:nvSpPr>
        <p:spPr>
          <a:xfrm>
            <a:off x="288031" y="4322763"/>
            <a:ext cx="8567937" cy="2646878"/>
          </a:xfrm>
          <a:prstGeom prst="rect">
            <a:avLst/>
          </a:prstGeom>
          <a:noFill/>
        </p:spPr>
        <p:txBody>
          <a:bodyPr wrap="square">
            <a:spAutoFit/>
          </a:bodyPr>
          <a:lstStyle/>
          <a:p>
            <a:r>
              <a:rPr lang="en-US" sz="1800" b="1" dirty="0"/>
              <a:t>Definition of exchange reactions:   </a:t>
            </a:r>
            <a:r>
              <a:rPr lang="en-US" sz="1800" dirty="0" err="1"/>
              <a:t>metab_e</a:t>
            </a:r>
            <a:r>
              <a:rPr lang="en-US" sz="1800" dirty="0"/>
              <a:t> &lt;=&gt;</a:t>
            </a:r>
          </a:p>
          <a:p>
            <a:endParaRPr lang="en-US" sz="1800" dirty="0"/>
          </a:p>
          <a:p>
            <a:r>
              <a:rPr lang="en-US" sz="1800" dirty="0"/>
              <a:t>Phosphate exchange: 	</a:t>
            </a:r>
            <a:r>
              <a:rPr lang="en-US" sz="1800" dirty="0" err="1">
                <a:solidFill>
                  <a:srgbClr val="0067A6"/>
                </a:solidFill>
              </a:rPr>
              <a:t>pi_e</a:t>
            </a:r>
            <a:r>
              <a:rPr lang="en-US" sz="1800" dirty="0"/>
              <a:t>  &lt;=&gt;</a:t>
            </a:r>
          </a:p>
          <a:p>
            <a:r>
              <a:rPr lang="en-US" sz="1800" dirty="0"/>
              <a:t>Phosphate transport via diffusion (extracellular to periplasm) </a:t>
            </a:r>
          </a:p>
          <a:p>
            <a:r>
              <a:rPr lang="en-US" sz="1800" dirty="0"/>
              <a:t>			</a:t>
            </a:r>
            <a:r>
              <a:rPr lang="en-US" sz="1800" dirty="0" err="1">
                <a:solidFill>
                  <a:srgbClr val="0067A6"/>
                </a:solidFill>
              </a:rPr>
              <a:t>pi_e</a:t>
            </a:r>
            <a:r>
              <a:rPr lang="en-US" sz="1800" dirty="0"/>
              <a:t>  &lt;=&gt; </a:t>
            </a:r>
            <a:r>
              <a:rPr lang="en-US" sz="1800" dirty="0" err="1">
                <a:solidFill>
                  <a:srgbClr val="0067A6"/>
                </a:solidFill>
              </a:rPr>
              <a:t>pi_p</a:t>
            </a:r>
            <a:r>
              <a:rPr lang="en-US" sz="1800" dirty="0"/>
              <a:t> </a:t>
            </a:r>
          </a:p>
          <a:p>
            <a:r>
              <a:rPr lang="en-US" sz="1800" dirty="0"/>
              <a:t>Phosphate transport via ABC system (uptake, periplasm) </a:t>
            </a:r>
          </a:p>
          <a:p>
            <a:r>
              <a:rPr lang="en-US" sz="1800" dirty="0"/>
              <a:t>			</a:t>
            </a:r>
            <a:r>
              <a:rPr lang="en-US" sz="1800" dirty="0" err="1"/>
              <a:t>atp_c</a:t>
            </a:r>
            <a:r>
              <a:rPr lang="en-US" sz="1800" dirty="0"/>
              <a:t> + h2o_c + </a:t>
            </a:r>
            <a:r>
              <a:rPr lang="en-US" sz="1800" dirty="0" err="1">
                <a:solidFill>
                  <a:srgbClr val="0067A6"/>
                </a:solidFill>
              </a:rPr>
              <a:t>pi_p</a:t>
            </a:r>
            <a:r>
              <a:rPr lang="en-US" sz="1800" dirty="0">
                <a:solidFill>
                  <a:srgbClr val="0067A6"/>
                </a:solidFill>
              </a:rPr>
              <a:t> </a:t>
            </a:r>
            <a:r>
              <a:rPr lang="en-US" sz="1800" dirty="0"/>
              <a:t> -&gt; </a:t>
            </a:r>
            <a:r>
              <a:rPr lang="en-US" sz="1800" dirty="0" err="1"/>
              <a:t>h_c</a:t>
            </a:r>
            <a:r>
              <a:rPr lang="en-US" sz="1800" dirty="0"/>
              <a:t> + </a:t>
            </a:r>
            <a:r>
              <a:rPr lang="en-US" sz="1800" dirty="0" err="1"/>
              <a:t>adp_c</a:t>
            </a:r>
            <a:r>
              <a:rPr lang="en-US" sz="1800" dirty="0"/>
              <a:t> + 2 </a:t>
            </a:r>
            <a:r>
              <a:rPr lang="en-US" sz="1800" dirty="0" err="1">
                <a:solidFill>
                  <a:srgbClr val="0067A6"/>
                </a:solidFill>
              </a:rPr>
              <a:t>pi_c</a:t>
            </a:r>
            <a:endParaRPr lang="en-US" sz="1800" dirty="0">
              <a:solidFill>
                <a:srgbClr val="0067A6"/>
              </a:solidFill>
            </a:endParaRPr>
          </a:p>
          <a:p>
            <a:endParaRPr lang="en-US" sz="1800" dirty="0"/>
          </a:p>
          <a:p>
            <a:r>
              <a:rPr lang="en-US" sz="1800" dirty="0" err="1"/>
              <a:t>pi_e</a:t>
            </a:r>
            <a:endParaRPr lang="en-US" sz="1800" dirty="0"/>
          </a:p>
        </p:txBody>
      </p:sp>
    </p:spTree>
    <p:extLst>
      <p:ext uri="{BB962C8B-B14F-4D97-AF65-F5344CB8AC3E}">
        <p14:creationId xmlns:p14="http://schemas.microsoft.com/office/powerpoint/2010/main" val="671257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5CDD-98D7-4D6E-B8F1-699B7CB9EF9B}"/>
              </a:ext>
            </a:extLst>
          </p:cNvPr>
          <p:cNvSpPr>
            <a:spLocks noGrp="1"/>
          </p:cNvSpPr>
          <p:nvPr>
            <p:ph type="title"/>
          </p:nvPr>
        </p:nvSpPr>
        <p:spPr/>
        <p:txBody>
          <a:bodyPr/>
          <a:lstStyle/>
          <a:p>
            <a:r>
              <a:rPr lang="en-US"/>
              <a:t>Biomass </a:t>
            </a:r>
            <a:r>
              <a:rPr lang="en-US" dirty="0"/>
              <a:t>synthesis reaction</a:t>
            </a:r>
          </a:p>
        </p:txBody>
      </p:sp>
      <p:pic>
        <p:nvPicPr>
          <p:cNvPr id="3" name="Picture 2">
            <a:extLst>
              <a:ext uri="{FF2B5EF4-FFF2-40B4-BE49-F238E27FC236}">
                <a16:creationId xmlns:a16="http://schemas.microsoft.com/office/drawing/2014/main" id="{D79E0159-F84C-43BA-BDF9-5A5662085122}"/>
              </a:ext>
            </a:extLst>
          </p:cNvPr>
          <p:cNvPicPr>
            <a:picLocks noChangeAspect="1"/>
          </p:cNvPicPr>
          <p:nvPr/>
        </p:nvPicPr>
        <p:blipFill>
          <a:blip r:embed="rId3"/>
          <a:stretch>
            <a:fillRect/>
          </a:stretch>
        </p:blipFill>
        <p:spPr>
          <a:xfrm>
            <a:off x="372279" y="1480144"/>
            <a:ext cx="8399441" cy="954256"/>
          </a:xfrm>
          <a:prstGeom prst="rect">
            <a:avLst/>
          </a:prstGeom>
        </p:spPr>
      </p:pic>
      <p:sp>
        <p:nvSpPr>
          <p:cNvPr id="4" name="TextBox 3">
            <a:extLst>
              <a:ext uri="{FF2B5EF4-FFF2-40B4-BE49-F238E27FC236}">
                <a16:creationId xmlns:a16="http://schemas.microsoft.com/office/drawing/2014/main" id="{FDCAFE98-DF95-4DEF-B74C-4D89FD791629}"/>
              </a:ext>
            </a:extLst>
          </p:cNvPr>
          <p:cNvSpPr txBox="1"/>
          <p:nvPr/>
        </p:nvSpPr>
        <p:spPr>
          <a:xfrm>
            <a:off x="273050" y="1080572"/>
            <a:ext cx="6032421" cy="369332"/>
          </a:xfrm>
          <a:prstGeom prst="rect">
            <a:avLst/>
          </a:prstGeom>
          <a:noFill/>
        </p:spPr>
        <p:txBody>
          <a:bodyPr wrap="none" rtlCol="0">
            <a:spAutoFit/>
          </a:bodyPr>
          <a:lstStyle/>
          <a:p>
            <a:r>
              <a:rPr lang="en-US" sz="1800" b="1" dirty="0"/>
              <a:t>Lumped biomass equation used in previous lectures:</a:t>
            </a:r>
          </a:p>
        </p:txBody>
      </p:sp>
      <p:sp>
        <p:nvSpPr>
          <p:cNvPr id="5" name="TextBox 4">
            <a:extLst>
              <a:ext uri="{FF2B5EF4-FFF2-40B4-BE49-F238E27FC236}">
                <a16:creationId xmlns:a16="http://schemas.microsoft.com/office/drawing/2014/main" id="{2D27182B-A2DA-4AAA-A107-09DDFB42D67B}"/>
              </a:ext>
            </a:extLst>
          </p:cNvPr>
          <p:cNvSpPr txBox="1"/>
          <p:nvPr/>
        </p:nvSpPr>
        <p:spPr>
          <a:xfrm>
            <a:off x="273050" y="2573106"/>
            <a:ext cx="5186035" cy="369332"/>
          </a:xfrm>
          <a:prstGeom prst="rect">
            <a:avLst/>
          </a:prstGeom>
          <a:noFill/>
        </p:spPr>
        <p:txBody>
          <a:bodyPr wrap="none" rtlCol="0">
            <a:spAutoFit/>
          </a:bodyPr>
          <a:lstStyle/>
          <a:p>
            <a:r>
              <a:rPr lang="en-US" sz="1800" b="1" dirty="0"/>
              <a:t>Genome-scale models allow a bit more detail:</a:t>
            </a:r>
          </a:p>
        </p:txBody>
      </p:sp>
      <p:sp>
        <p:nvSpPr>
          <p:cNvPr id="6" name="Rectangle 5">
            <a:extLst>
              <a:ext uri="{FF2B5EF4-FFF2-40B4-BE49-F238E27FC236}">
                <a16:creationId xmlns:a16="http://schemas.microsoft.com/office/drawing/2014/main" id="{37A3980E-7243-4F0D-9F24-4980C10D004A}"/>
              </a:ext>
            </a:extLst>
          </p:cNvPr>
          <p:cNvSpPr/>
          <p:nvPr/>
        </p:nvSpPr>
        <p:spPr>
          <a:xfrm>
            <a:off x="372279" y="2993238"/>
            <a:ext cx="8399441" cy="3105145"/>
          </a:xfrm>
          <a:prstGeom prst="rect">
            <a:avLst/>
          </a:prstGeom>
        </p:spPr>
        <p:txBody>
          <a:bodyPr wrap="square">
            <a:spAutoFit/>
          </a:bodyPr>
          <a:lstStyle/>
          <a:p>
            <a:pPr marL="0" indent="0">
              <a:lnSpc>
                <a:spcPct val="150000"/>
              </a:lnSpc>
              <a:buNone/>
            </a:pPr>
            <a:r>
              <a:rPr lang="en-US" sz="1200" dirty="0">
                <a:solidFill>
                  <a:srgbClr val="0070C0"/>
                </a:solidFill>
              </a:rPr>
              <a:t>0.000223 10fthf[c] + 0.000223 2ohph[c] + 0.5137 ala-L[c] + 0.000223 </a:t>
            </a:r>
            <a:r>
              <a:rPr lang="en-US" sz="1200" dirty="0" err="1">
                <a:solidFill>
                  <a:srgbClr val="0070C0"/>
                </a:solidFill>
              </a:rPr>
              <a:t>amet</a:t>
            </a:r>
            <a:r>
              <a:rPr lang="en-US" sz="1200" dirty="0">
                <a:solidFill>
                  <a:srgbClr val="0070C0"/>
                </a:solidFill>
              </a:rPr>
              <a:t>[c] + 0.2958 </a:t>
            </a:r>
            <a:r>
              <a:rPr lang="en-US" sz="1200" dirty="0" err="1">
                <a:solidFill>
                  <a:srgbClr val="0070C0"/>
                </a:solidFill>
              </a:rPr>
              <a:t>arg</a:t>
            </a:r>
            <a:r>
              <a:rPr lang="en-US" sz="1200" dirty="0">
                <a:solidFill>
                  <a:srgbClr val="0070C0"/>
                </a:solidFill>
              </a:rPr>
              <a:t>-L[c] + 0.2411 </a:t>
            </a:r>
            <a:r>
              <a:rPr lang="en-US" sz="1200" dirty="0" err="1">
                <a:solidFill>
                  <a:srgbClr val="0070C0"/>
                </a:solidFill>
              </a:rPr>
              <a:t>asn</a:t>
            </a:r>
            <a:r>
              <a:rPr lang="en-US" sz="1200" dirty="0">
                <a:solidFill>
                  <a:srgbClr val="0070C0"/>
                </a:solidFill>
              </a:rPr>
              <a:t>-L[c] + 0.2411 asp-L[c] + 59.984 </a:t>
            </a:r>
            <a:r>
              <a:rPr lang="en-US" sz="1200" dirty="0" err="1">
                <a:solidFill>
                  <a:srgbClr val="0070C0"/>
                </a:solidFill>
              </a:rPr>
              <a:t>atp</a:t>
            </a:r>
            <a:r>
              <a:rPr lang="en-US" sz="1200" dirty="0">
                <a:solidFill>
                  <a:srgbClr val="0070C0"/>
                </a:solidFill>
              </a:rPr>
              <a:t>[c] + 0.004737 ca2[c] + 0.004737 cl[c] + 0.000576 </a:t>
            </a:r>
            <a:r>
              <a:rPr lang="en-US" sz="1200" dirty="0" err="1">
                <a:solidFill>
                  <a:srgbClr val="0070C0"/>
                </a:solidFill>
              </a:rPr>
              <a:t>coa</a:t>
            </a:r>
            <a:r>
              <a:rPr lang="en-US" sz="1200" dirty="0">
                <a:solidFill>
                  <a:srgbClr val="0070C0"/>
                </a:solidFill>
              </a:rPr>
              <a:t>[c] + 0.003158 cobalt2[c] + 0.1335 </a:t>
            </a:r>
            <a:r>
              <a:rPr lang="en-US" sz="1200" dirty="0" err="1">
                <a:solidFill>
                  <a:srgbClr val="0070C0"/>
                </a:solidFill>
              </a:rPr>
              <a:t>ctp</a:t>
            </a:r>
            <a:r>
              <a:rPr lang="en-US" sz="1200" dirty="0">
                <a:solidFill>
                  <a:srgbClr val="0070C0"/>
                </a:solidFill>
              </a:rPr>
              <a:t>[c] + 0.003158 cu2[c] + 0.09158 </a:t>
            </a:r>
            <a:r>
              <a:rPr lang="en-US" sz="1200" dirty="0" err="1">
                <a:solidFill>
                  <a:srgbClr val="0070C0"/>
                </a:solidFill>
              </a:rPr>
              <a:t>cys</a:t>
            </a:r>
            <a:r>
              <a:rPr lang="en-US" sz="1200" dirty="0">
                <a:solidFill>
                  <a:srgbClr val="0070C0"/>
                </a:solidFill>
              </a:rPr>
              <a:t>-L[c] + 0.02617 </a:t>
            </a:r>
            <a:r>
              <a:rPr lang="en-US" sz="1200" dirty="0" err="1">
                <a:solidFill>
                  <a:srgbClr val="0070C0"/>
                </a:solidFill>
              </a:rPr>
              <a:t>datp</a:t>
            </a:r>
            <a:r>
              <a:rPr lang="en-US" sz="1200" dirty="0">
                <a:solidFill>
                  <a:srgbClr val="0070C0"/>
                </a:solidFill>
              </a:rPr>
              <a:t>[c] + 0.02702 </a:t>
            </a:r>
            <a:r>
              <a:rPr lang="en-US" sz="1200" dirty="0" err="1">
                <a:solidFill>
                  <a:srgbClr val="0070C0"/>
                </a:solidFill>
              </a:rPr>
              <a:t>dctp</a:t>
            </a:r>
            <a:r>
              <a:rPr lang="en-US" sz="1200" dirty="0">
                <a:solidFill>
                  <a:srgbClr val="0070C0"/>
                </a:solidFill>
              </a:rPr>
              <a:t>[c] + 0.02702 </a:t>
            </a:r>
            <a:r>
              <a:rPr lang="en-US" sz="1200" dirty="0" err="1">
                <a:solidFill>
                  <a:srgbClr val="0070C0"/>
                </a:solidFill>
              </a:rPr>
              <a:t>dgtp</a:t>
            </a:r>
            <a:r>
              <a:rPr lang="en-US" sz="1200" dirty="0">
                <a:solidFill>
                  <a:srgbClr val="0070C0"/>
                </a:solidFill>
              </a:rPr>
              <a:t>[c] + 0.02617 </a:t>
            </a:r>
            <a:r>
              <a:rPr lang="en-US" sz="1200" dirty="0" err="1">
                <a:solidFill>
                  <a:srgbClr val="0070C0"/>
                </a:solidFill>
              </a:rPr>
              <a:t>dttp</a:t>
            </a:r>
            <a:r>
              <a:rPr lang="en-US" sz="1200" dirty="0">
                <a:solidFill>
                  <a:srgbClr val="0070C0"/>
                </a:solidFill>
              </a:rPr>
              <a:t>[c] + 0.000223 fad[c] + 0.007106 fe2[c] + 0.007106 fe3[c] + 0.2632 </a:t>
            </a:r>
            <a:r>
              <a:rPr lang="en-US" sz="1200" dirty="0" err="1">
                <a:solidFill>
                  <a:srgbClr val="0070C0"/>
                </a:solidFill>
              </a:rPr>
              <a:t>gln</a:t>
            </a:r>
            <a:r>
              <a:rPr lang="en-US" sz="1200" dirty="0">
                <a:solidFill>
                  <a:srgbClr val="0070C0"/>
                </a:solidFill>
              </a:rPr>
              <a:t>-L[c] + 0.2632 </a:t>
            </a:r>
            <a:r>
              <a:rPr lang="en-US" sz="1200" dirty="0" err="1">
                <a:solidFill>
                  <a:srgbClr val="0070C0"/>
                </a:solidFill>
              </a:rPr>
              <a:t>glu</a:t>
            </a:r>
            <a:r>
              <a:rPr lang="en-US" sz="1200" dirty="0">
                <a:solidFill>
                  <a:srgbClr val="0070C0"/>
                </a:solidFill>
              </a:rPr>
              <a:t>-L[c] + 0.6126 </a:t>
            </a:r>
            <a:r>
              <a:rPr lang="en-US" sz="1200" dirty="0" err="1">
                <a:solidFill>
                  <a:srgbClr val="0070C0"/>
                </a:solidFill>
              </a:rPr>
              <a:t>gly</a:t>
            </a:r>
            <a:r>
              <a:rPr lang="en-US" sz="1200" dirty="0">
                <a:solidFill>
                  <a:srgbClr val="0070C0"/>
                </a:solidFill>
              </a:rPr>
              <a:t>[c] + 0.2151 </a:t>
            </a:r>
            <a:r>
              <a:rPr lang="en-US" sz="1200" dirty="0" err="1">
                <a:solidFill>
                  <a:srgbClr val="0070C0"/>
                </a:solidFill>
              </a:rPr>
              <a:t>gtp</a:t>
            </a:r>
            <a:r>
              <a:rPr lang="en-US" sz="1200" dirty="0">
                <a:solidFill>
                  <a:srgbClr val="0070C0"/>
                </a:solidFill>
              </a:rPr>
              <a:t>[c] + 54.462 h2o[c] + 0.09474 his-L[c] + 0.2905 </a:t>
            </a:r>
            <a:r>
              <a:rPr lang="en-US" sz="1200" dirty="0" err="1">
                <a:solidFill>
                  <a:srgbClr val="0070C0"/>
                </a:solidFill>
              </a:rPr>
              <a:t>ile</a:t>
            </a:r>
            <a:r>
              <a:rPr lang="en-US" sz="1200" dirty="0">
                <a:solidFill>
                  <a:srgbClr val="0070C0"/>
                </a:solidFill>
              </a:rPr>
              <a:t>-L[c] + 0.1776 k[c] + 0.01945 kdo2lipid4[e] + 0.4505 leu-L[c] + 0.3432 </a:t>
            </a:r>
            <a:r>
              <a:rPr lang="en-US" sz="1200" dirty="0" err="1">
                <a:solidFill>
                  <a:srgbClr val="0070C0"/>
                </a:solidFill>
              </a:rPr>
              <a:t>lys</a:t>
            </a:r>
            <a:r>
              <a:rPr lang="en-US" sz="1200" dirty="0">
                <a:solidFill>
                  <a:srgbClr val="0070C0"/>
                </a:solidFill>
              </a:rPr>
              <a:t>-L[c] + 0.1537 met-L[c] + 0.007895 mg2[c] + 0.000223 </a:t>
            </a:r>
            <a:r>
              <a:rPr lang="en-US" sz="1200" dirty="0" err="1">
                <a:solidFill>
                  <a:srgbClr val="0070C0"/>
                </a:solidFill>
              </a:rPr>
              <a:t>mlthf</a:t>
            </a:r>
            <a:r>
              <a:rPr lang="en-US" sz="1200" dirty="0">
                <a:solidFill>
                  <a:srgbClr val="0070C0"/>
                </a:solidFill>
              </a:rPr>
              <a:t>[c] + 0.003158 mn2[c] + 0.003158 </a:t>
            </a:r>
            <a:r>
              <a:rPr lang="en-US" sz="1200" dirty="0" err="1">
                <a:solidFill>
                  <a:srgbClr val="0070C0"/>
                </a:solidFill>
              </a:rPr>
              <a:t>mobd</a:t>
            </a:r>
            <a:r>
              <a:rPr lang="en-US" sz="1200" dirty="0">
                <a:solidFill>
                  <a:srgbClr val="0070C0"/>
                </a:solidFill>
              </a:rPr>
              <a:t>[c] + 0.01389 murein5px4p[p] + 0.001831 </a:t>
            </a:r>
            <a:r>
              <a:rPr lang="en-US" sz="1200" dirty="0" err="1">
                <a:solidFill>
                  <a:srgbClr val="0070C0"/>
                </a:solidFill>
              </a:rPr>
              <a:t>nad</a:t>
            </a:r>
            <a:r>
              <a:rPr lang="en-US" sz="1200" dirty="0">
                <a:solidFill>
                  <a:srgbClr val="0070C0"/>
                </a:solidFill>
              </a:rPr>
              <a:t>[c] + 0.000447 </a:t>
            </a:r>
            <a:r>
              <a:rPr lang="en-US" sz="1200" dirty="0" err="1">
                <a:solidFill>
                  <a:srgbClr val="0070C0"/>
                </a:solidFill>
              </a:rPr>
              <a:t>nadp</a:t>
            </a:r>
            <a:r>
              <a:rPr lang="en-US" sz="1200" dirty="0">
                <a:solidFill>
                  <a:srgbClr val="0070C0"/>
                </a:solidFill>
              </a:rPr>
              <a:t>[c] + 0.011843 nh4[c] + 0.02233 pe160[c] + 0.04148 pe160[p] + 0.02632 pe161[c] + 0.04889 pe161[p] + 0.1759 </a:t>
            </a:r>
            <a:r>
              <a:rPr lang="en-US" sz="1200" dirty="0" err="1">
                <a:solidFill>
                  <a:srgbClr val="0070C0"/>
                </a:solidFill>
              </a:rPr>
              <a:t>phe</a:t>
            </a:r>
            <a:r>
              <a:rPr lang="en-US" sz="1200" dirty="0">
                <a:solidFill>
                  <a:srgbClr val="0070C0"/>
                </a:solidFill>
              </a:rPr>
              <a:t>-L[c] + 0.000223 </a:t>
            </a:r>
            <a:r>
              <a:rPr lang="en-US" sz="1200" dirty="0" err="1">
                <a:solidFill>
                  <a:srgbClr val="0070C0"/>
                </a:solidFill>
              </a:rPr>
              <a:t>pheme</a:t>
            </a:r>
            <a:r>
              <a:rPr lang="en-US" sz="1200" dirty="0">
                <a:solidFill>
                  <a:srgbClr val="0070C0"/>
                </a:solidFill>
              </a:rPr>
              <a:t>[c] + 0.2211 pro-L[c] + 0.000223 pydx5p[c] + 0.000223 </a:t>
            </a:r>
            <a:r>
              <a:rPr lang="en-US" sz="1200" dirty="0" err="1">
                <a:solidFill>
                  <a:srgbClr val="0070C0"/>
                </a:solidFill>
              </a:rPr>
              <a:t>ribflv</a:t>
            </a:r>
            <a:r>
              <a:rPr lang="en-US" sz="1200" dirty="0">
                <a:solidFill>
                  <a:srgbClr val="0070C0"/>
                </a:solidFill>
              </a:rPr>
              <a:t>[c] + 0.2158 ser-L[c] + 0.000223 </a:t>
            </a:r>
            <a:r>
              <a:rPr lang="en-US" sz="1200" dirty="0" err="1">
                <a:solidFill>
                  <a:srgbClr val="0070C0"/>
                </a:solidFill>
              </a:rPr>
              <a:t>sheme</a:t>
            </a:r>
            <a:r>
              <a:rPr lang="en-US" sz="1200" dirty="0">
                <a:solidFill>
                  <a:srgbClr val="0070C0"/>
                </a:solidFill>
              </a:rPr>
              <a:t>[c] + 0.003948 so4[c] + 0.000223 </a:t>
            </a:r>
            <a:r>
              <a:rPr lang="en-US" sz="1200" dirty="0" err="1">
                <a:solidFill>
                  <a:srgbClr val="0070C0"/>
                </a:solidFill>
              </a:rPr>
              <a:t>thf</a:t>
            </a:r>
            <a:r>
              <a:rPr lang="en-US" sz="1200" dirty="0">
                <a:solidFill>
                  <a:srgbClr val="0070C0"/>
                </a:solidFill>
              </a:rPr>
              <a:t>[c] + 0.000223 </a:t>
            </a:r>
            <a:r>
              <a:rPr lang="en-US" sz="1200" dirty="0" err="1">
                <a:solidFill>
                  <a:srgbClr val="0070C0"/>
                </a:solidFill>
              </a:rPr>
              <a:t>thmpp</a:t>
            </a:r>
            <a:r>
              <a:rPr lang="en-US" sz="1200" dirty="0">
                <a:solidFill>
                  <a:srgbClr val="0070C0"/>
                </a:solidFill>
              </a:rPr>
              <a:t>[c] + 0.2537 </a:t>
            </a:r>
            <a:r>
              <a:rPr lang="en-US" sz="1200" dirty="0" err="1">
                <a:solidFill>
                  <a:srgbClr val="0070C0"/>
                </a:solidFill>
              </a:rPr>
              <a:t>thr</a:t>
            </a:r>
            <a:r>
              <a:rPr lang="en-US" sz="1200" dirty="0">
                <a:solidFill>
                  <a:srgbClr val="0070C0"/>
                </a:solidFill>
              </a:rPr>
              <a:t>-L[c] + 0.05684 </a:t>
            </a:r>
            <a:r>
              <a:rPr lang="en-US" sz="1200" dirty="0" err="1">
                <a:solidFill>
                  <a:srgbClr val="0070C0"/>
                </a:solidFill>
              </a:rPr>
              <a:t>trp</a:t>
            </a:r>
            <a:r>
              <a:rPr lang="en-US" sz="1200" dirty="0">
                <a:solidFill>
                  <a:srgbClr val="0070C0"/>
                </a:solidFill>
              </a:rPr>
              <a:t>-L[c] + 0.1379 </a:t>
            </a:r>
            <a:r>
              <a:rPr lang="en-US" sz="1200" dirty="0" err="1">
                <a:solidFill>
                  <a:srgbClr val="0070C0"/>
                </a:solidFill>
              </a:rPr>
              <a:t>tyr</a:t>
            </a:r>
            <a:r>
              <a:rPr lang="en-US" sz="1200" dirty="0">
                <a:solidFill>
                  <a:srgbClr val="0070C0"/>
                </a:solidFill>
              </a:rPr>
              <a:t>-L[c] + 5.5e-005 </a:t>
            </a:r>
            <a:r>
              <a:rPr lang="en-US" sz="1200" dirty="0" err="1">
                <a:solidFill>
                  <a:srgbClr val="0070C0"/>
                </a:solidFill>
              </a:rPr>
              <a:t>udcpdp</a:t>
            </a:r>
            <a:r>
              <a:rPr lang="en-US" sz="1200" dirty="0">
                <a:solidFill>
                  <a:srgbClr val="0070C0"/>
                </a:solidFill>
              </a:rPr>
              <a:t>[c] + 0.1441 </a:t>
            </a:r>
            <a:r>
              <a:rPr lang="en-US" sz="1200" dirty="0" err="1">
                <a:solidFill>
                  <a:srgbClr val="0070C0"/>
                </a:solidFill>
              </a:rPr>
              <a:t>utp</a:t>
            </a:r>
            <a:r>
              <a:rPr lang="en-US" sz="1200" dirty="0">
                <a:solidFill>
                  <a:srgbClr val="0070C0"/>
                </a:solidFill>
              </a:rPr>
              <a:t>[c] + 0.4232 </a:t>
            </a:r>
            <a:r>
              <a:rPr lang="en-US" sz="1200" dirty="0" err="1">
                <a:solidFill>
                  <a:srgbClr val="0070C0"/>
                </a:solidFill>
              </a:rPr>
              <a:t>val</a:t>
            </a:r>
            <a:r>
              <a:rPr lang="en-US" sz="1200" dirty="0">
                <a:solidFill>
                  <a:srgbClr val="0070C0"/>
                </a:solidFill>
              </a:rPr>
              <a:t>-L[c] + 0.003158 zn2[c]  </a:t>
            </a:r>
            <a:r>
              <a:rPr lang="en-US" sz="1200" dirty="0">
                <a:solidFill>
                  <a:srgbClr val="0070C0"/>
                </a:solidFill>
                <a:sym typeface="Wingdings" panose="05000000000000000000" pitchFamily="2" charset="2"/>
              </a:rPr>
              <a:t></a:t>
            </a:r>
            <a:r>
              <a:rPr lang="en-US" sz="1200" dirty="0">
                <a:solidFill>
                  <a:srgbClr val="0070C0"/>
                </a:solidFill>
              </a:rPr>
              <a:t> 59.81 </a:t>
            </a:r>
            <a:r>
              <a:rPr lang="en-US" sz="1200" dirty="0" err="1">
                <a:solidFill>
                  <a:srgbClr val="0070C0"/>
                </a:solidFill>
              </a:rPr>
              <a:t>adp</a:t>
            </a:r>
            <a:r>
              <a:rPr lang="en-US" sz="1200" dirty="0">
                <a:solidFill>
                  <a:srgbClr val="0070C0"/>
                </a:solidFill>
              </a:rPr>
              <a:t>[c] + 59.81 h[c] + 59.806 pi[c] + 0.7739 </a:t>
            </a:r>
            <a:r>
              <a:rPr lang="en-US" sz="1200" dirty="0" err="1">
                <a:solidFill>
                  <a:srgbClr val="0070C0"/>
                </a:solidFill>
              </a:rPr>
              <a:t>ppi</a:t>
            </a:r>
            <a:r>
              <a:rPr lang="en-US" sz="1200" dirty="0">
                <a:solidFill>
                  <a:srgbClr val="0070C0"/>
                </a:solidFill>
              </a:rPr>
              <a:t>[c] </a:t>
            </a:r>
          </a:p>
        </p:txBody>
      </p:sp>
      <p:sp>
        <p:nvSpPr>
          <p:cNvPr id="7" name="Slide Number Placeholder 6">
            <a:extLst>
              <a:ext uri="{FF2B5EF4-FFF2-40B4-BE49-F238E27FC236}">
                <a16:creationId xmlns:a16="http://schemas.microsoft.com/office/drawing/2014/main" id="{81AA3CA4-8186-452E-BBEA-34D93C78619B}"/>
              </a:ext>
            </a:extLst>
          </p:cNvPr>
          <p:cNvSpPr>
            <a:spLocks noGrp="1"/>
          </p:cNvSpPr>
          <p:nvPr>
            <p:ph type="sldNum" sz="quarter" idx="10"/>
          </p:nvPr>
        </p:nvSpPr>
        <p:spPr/>
        <p:txBody>
          <a:bodyPr/>
          <a:lstStyle/>
          <a:p>
            <a:pPr>
              <a:defRPr/>
            </a:pPr>
            <a:fld id="{68CC4058-959B-4B92-AD24-22EAD8F8A70A}" type="slidenum">
              <a:rPr lang="de-CH" altLang="de-DE" smtClean="0"/>
              <a:pPr>
                <a:defRPr/>
              </a:pPr>
              <a:t>14</a:t>
            </a:fld>
            <a:endParaRPr lang="de-CH" altLang="de-DE" dirty="0"/>
          </a:p>
        </p:txBody>
      </p:sp>
    </p:spTree>
    <p:extLst>
      <p:ext uri="{BB962C8B-B14F-4D97-AF65-F5344CB8AC3E}">
        <p14:creationId xmlns:p14="http://schemas.microsoft.com/office/powerpoint/2010/main" val="3631133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A6442B-4DCB-4012-B73B-34B4A8FF89EE}"/>
              </a:ext>
            </a:extLst>
          </p:cNvPr>
          <p:cNvSpPr>
            <a:spLocks noGrp="1" noChangeArrowheads="1"/>
          </p:cNvSpPr>
          <p:nvPr>
            <p:ph type="title"/>
          </p:nvPr>
        </p:nvSpPr>
        <p:spPr/>
        <p:txBody>
          <a:bodyPr/>
          <a:lstStyle/>
          <a:p>
            <a:pPr eaLnBrk="1" hangingPunct="1"/>
            <a:r>
              <a:rPr lang="en-US" altLang="de-DE"/>
              <a:t>Content</a:t>
            </a:r>
          </a:p>
        </p:txBody>
      </p:sp>
      <p:sp>
        <p:nvSpPr>
          <p:cNvPr id="3" name="Slide Number Placeholder 2">
            <a:extLst>
              <a:ext uri="{FF2B5EF4-FFF2-40B4-BE49-F238E27FC236}">
                <a16:creationId xmlns:a16="http://schemas.microsoft.com/office/drawing/2014/main" id="{1B48ACC3-5E4D-4530-8039-C35F94C0AC37}"/>
              </a:ext>
            </a:extLst>
          </p:cNvPr>
          <p:cNvSpPr>
            <a:spLocks noGrp="1"/>
          </p:cNvSpPr>
          <p:nvPr>
            <p:ph type="sldNum" sz="quarter" idx="10"/>
          </p:nvPr>
        </p:nvSpPr>
        <p:spPr>
          <a:xfrm>
            <a:off x="6923088" y="6335713"/>
            <a:ext cx="2133600" cy="476250"/>
          </a:xfrm>
        </p:spPr>
        <p:txBody>
          <a:bodyPr/>
          <a:lstStyle/>
          <a:p>
            <a:pPr>
              <a:defRPr/>
            </a:pPr>
            <a:fld id="{68CC4058-959B-4B92-AD24-22EAD8F8A70A}" type="slidenum">
              <a:rPr lang="de-CH" altLang="de-DE" smtClean="0"/>
              <a:pPr>
                <a:defRPr/>
              </a:pPr>
              <a:t>15</a:t>
            </a:fld>
            <a:endParaRPr lang="de-CH" altLang="de-DE" dirty="0"/>
          </a:p>
        </p:txBody>
      </p:sp>
      <p:sp>
        <p:nvSpPr>
          <p:cNvPr id="5" name="AutoShape 3">
            <a:extLst>
              <a:ext uri="{FF2B5EF4-FFF2-40B4-BE49-F238E27FC236}">
                <a16:creationId xmlns:a16="http://schemas.microsoft.com/office/drawing/2014/main" id="{62E710C5-3C3B-41D8-B7C0-6BCAAF4C7370}"/>
              </a:ext>
            </a:extLst>
          </p:cNvPr>
          <p:cNvSpPr>
            <a:spLocks noChangeArrowheads="1"/>
          </p:cNvSpPr>
          <p:nvPr/>
        </p:nvSpPr>
        <p:spPr bwMode="auto">
          <a:xfrm>
            <a:off x="796093" y="1708321"/>
            <a:ext cx="2552700" cy="1143317"/>
          </a:xfrm>
          <a:prstGeom prst="homePlate">
            <a:avLst>
              <a:gd name="adj" fmla="val 46207"/>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de-DE" altLang="de-DE" dirty="0">
                <a:solidFill>
                  <a:srgbClr val="FFFF00"/>
                </a:solidFill>
                <a:latin typeface="Verdana" panose="020B0604030504040204" pitchFamily="34" charset="0"/>
              </a:rPr>
              <a:t>Genome-</a:t>
            </a:r>
            <a:r>
              <a:rPr lang="de-DE" altLang="de-DE" dirty="0" err="1">
                <a:solidFill>
                  <a:srgbClr val="FFFF00"/>
                </a:solidFill>
                <a:latin typeface="Verdana" panose="020B0604030504040204" pitchFamily="34" charset="0"/>
              </a:rPr>
              <a:t>scale</a:t>
            </a:r>
            <a:r>
              <a:rPr lang="de-DE" altLang="de-DE" dirty="0">
                <a:solidFill>
                  <a:srgbClr val="FFFF00"/>
                </a:solidFill>
                <a:latin typeface="Verdana" panose="020B0604030504040204" pitchFamily="34" charset="0"/>
              </a:rPr>
              <a:t> </a:t>
            </a:r>
            <a:r>
              <a:rPr lang="de-DE" altLang="de-DE" dirty="0" err="1">
                <a:solidFill>
                  <a:srgbClr val="FFFF00"/>
                </a:solidFill>
                <a:latin typeface="Verdana" panose="020B0604030504040204" pitchFamily="34" charset="0"/>
              </a:rPr>
              <a:t>models</a:t>
            </a:r>
            <a:endParaRPr lang="en-US" altLang="de-DE" dirty="0">
              <a:solidFill>
                <a:srgbClr val="FFFF00"/>
              </a:solidFill>
              <a:latin typeface="Verdana" panose="020B0604030504040204" pitchFamily="34" charset="0"/>
            </a:endParaRPr>
          </a:p>
        </p:txBody>
      </p:sp>
      <p:sp>
        <p:nvSpPr>
          <p:cNvPr id="6" name="Text Box 4">
            <a:extLst>
              <a:ext uri="{FF2B5EF4-FFF2-40B4-BE49-F238E27FC236}">
                <a16:creationId xmlns:a16="http://schemas.microsoft.com/office/drawing/2014/main" id="{F7FDD83E-86E3-4BBC-80E7-8FC544826B09}"/>
              </a:ext>
            </a:extLst>
          </p:cNvPr>
          <p:cNvSpPr txBox="1">
            <a:spLocks noChangeArrowheads="1"/>
          </p:cNvSpPr>
          <p:nvPr/>
        </p:nvSpPr>
        <p:spPr bwMode="auto">
          <a:xfrm>
            <a:off x="3348636" y="2115306"/>
            <a:ext cx="4705350" cy="33855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50000"/>
              </a:spcBef>
              <a:buClrTx/>
              <a:buFontTx/>
              <a:buNone/>
            </a:pPr>
            <a:r>
              <a:rPr lang="de-DE" altLang="de-DE" dirty="0" err="1">
                <a:latin typeface="Verdana" panose="020B0604030504040204" pitchFamily="34" charset="0"/>
              </a:rPr>
              <a:t>Structure</a:t>
            </a:r>
            <a:endParaRPr lang="en-US" altLang="de-DE" dirty="0">
              <a:latin typeface="Verdana" panose="020B0604030504040204" pitchFamily="34" charset="0"/>
            </a:endParaRPr>
          </a:p>
        </p:txBody>
      </p:sp>
      <p:sp>
        <p:nvSpPr>
          <p:cNvPr id="10" name="AutoShape 3">
            <a:extLst>
              <a:ext uri="{FF2B5EF4-FFF2-40B4-BE49-F238E27FC236}">
                <a16:creationId xmlns:a16="http://schemas.microsoft.com/office/drawing/2014/main" id="{62E710C5-3C3B-41D8-B7C0-6BCAAF4C7370}"/>
              </a:ext>
            </a:extLst>
          </p:cNvPr>
          <p:cNvSpPr>
            <a:spLocks noChangeArrowheads="1"/>
          </p:cNvSpPr>
          <p:nvPr/>
        </p:nvSpPr>
        <p:spPr bwMode="auto">
          <a:xfrm>
            <a:off x="796093" y="3573366"/>
            <a:ext cx="2552700" cy="1143317"/>
          </a:xfrm>
          <a:prstGeom prst="homePlate">
            <a:avLst>
              <a:gd name="adj" fmla="val 46207"/>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de-DE" altLang="de-DE" dirty="0">
                <a:solidFill>
                  <a:srgbClr val="FFFF00"/>
                </a:solidFill>
                <a:latin typeface="Verdana" panose="020B0604030504040204" pitchFamily="34" charset="0"/>
              </a:rPr>
              <a:t>Hands on </a:t>
            </a:r>
            <a:r>
              <a:rPr lang="de-DE" altLang="de-DE" dirty="0" err="1">
                <a:solidFill>
                  <a:srgbClr val="FFFF00"/>
                </a:solidFill>
                <a:latin typeface="Verdana" panose="020B0604030504040204" pitchFamily="34" charset="0"/>
              </a:rPr>
              <a:t>tutorial</a:t>
            </a:r>
            <a:endParaRPr lang="en-US" altLang="de-DE" dirty="0">
              <a:solidFill>
                <a:srgbClr val="FFFF00"/>
              </a:solidFill>
              <a:latin typeface="Verdana" panose="020B0604030504040204" pitchFamily="34" charset="0"/>
            </a:endParaRPr>
          </a:p>
        </p:txBody>
      </p:sp>
      <p:sp>
        <p:nvSpPr>
          <p:cNvPr id="11" name="Text Box 4">
            <a:extLst>
              <a:ext uri="{FF2B5EF4-FFF2-40B4-BE49-F238E27FC236}">
                <a16:creationId xmlns:a16="http://schemas.microsoft.com/office/drawing/2014/main" id="{F7FDD83E-86E3-4BBC-80E7-8FC544826B09}"/>
              </a:ext>
            </a:extLst>
          </p:cNvPr>
          <p:cNvSpPr txBox="1">
            <a:spLocks noChangeArrowheads="1"/>
          </p:cNvSpPr>
          <p:nvPr/>
        </p:nvSpPr>
        <p:spPr bwMode="auto">
          <a:xfrm>
            <a:off x="3349619" y="3963355"/>
            <a:ext cx="4705350" cy="132343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0" tIns="45720" rIns="91440" bIns="45720" anchor="t">
            <a:spAutoFit/>
          </a:bodyP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50000"/>
              </a:spcBef>
              <a:buClrTx/>
              <a:buFontTx/>
              <a:buNone/>
            </a:pPr>
            <a:r>
              <a:rPr lang="de-DE" altLang="de-DE" dirty="0">
                <a:latin typeface="Verdana" panose="020B0604030504040204" pitchFamily="34" charset="0"/>
              </a:rPr>
              <a:t>FBA </a:t>
            </a:r>
            <a:r>
              <a:rPr lang="de-DE" altLang="de-DE" dirty="0" err="1">
                <a:latin typeface="Verdana" panose="020B0604030504040204" pitchFamily="34" charset="0"/>
              </a:rPr>
              <a:t>with</a:t>
            </a:r>
            <a:r>
              <a:rPr lang="de-DE" altLang="de-DE" dirty="0">
                <a:latin typeface="Verdana" panose="020B0604030504040204" pitchFamily="34" charset="0"/>
              </a:rPr>
              <a:t> </a:t>
            </a:r>
            <a:r>
              <a:rPr lang="de-DE" altLang="de-DE" dirty="0" err="1">
                <a:latin typeface="Verdana" panose="020B0604030504040204" pitchFamily="34" charset="0"/>
              </a:rPr>
              <a:t>Jupyter</a:t>
            </a:r>
            <a:r>
              <a:rPr lang="de-DE" altLang="de-DE" dirty="0">
                <a:latin typeface="Verdana" panose="020B0604030504040204" pitchFamily="34" charset="0"/>
              </a:rPr>
              <a:t> Notebooks</a:t>
            </a:r>
          </a:p>
          <a:p>
            <a:pPr>
              <a:buNone/>
            </a:pPr>
            <a:r>
              <a:rPr lang="en-US" dirty="0">
                <a:latin typeface="Arial"/>
                <a:cs typeface="Arial"/>
              </a:rPr>
              <a:t>https://jupyter.rwth-aachen.de/hub/spawn?profile=biolabsim</a:t>
            </a:r>
            <a:endParaRPr lang="en-US">
              <a:latin typeface="Arial"/>
              <a:cs typeface="Arial"/>
            </a:endParaRPr>
          </a:p>
        </p:txBody>
      </p:sp>
      <p:sp>
        <p:nvSpPr>
          <p:cNvPr id="2" name="Rechteck 1"/>
          <p:cNvSpPr/>
          <p:nvPr/>
        </p:nvSpPr>
        <p:spPr bwMode="auto">
          <a:xfrm>
            <a:off x="382510" y="979657"/>
            <a:ext cx="8179266" cy="2323750"/>
          </a:xfrm>
          <a:prstGeom prst="rect">
            <a:avLst/>
          </a:prstGeom>
          <a:solidFill>
            <a:srgbClr val="FFFFFF">
              <a:alpha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6743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latin typeface="Calibri"/>
                <a:cs typeface="Calibri"/>
              </a:rPr>
              <a:t>The </a:t>
            </a:r>
            <a:r>
              <a:rPr lang="de-DE" dirty="0" err="1">
                <a:latin typeface="Calibri"/>
                <a:cs typeface="Calibri"/>
              </a:rPr>
              <a:t>Simulations</a:t>
            </a:r>
            <a:r>
              <a:rPr lang="de-DE" dirty="0">
                <a:latin typeface="Calibri"/>
                <a:cs typeface="Calibri"/>
              </a:rPr>
              <a:t> </a:t>
            </a:r>
            <a:r>
              <a:rPr lang="de-DE" dirty="0" err="1">
                <a:latin typeface="Calibri"/>
                <a:cs typeface="Calibri"/>
              </a:rPr>
              <a:t>are</a:t>
            </a:r>
            <a:r>
              <a:rPr lang="de-DE" dirty="0">
                <a:latin typeface="Calibri"/>
                <a:cs typeface="Calibri"/>
              </a:rPr>
              <a:t> </a:t>
            </a:r>
            <a:r>
              <a:rPr lang="de-DE" dirty="0" err="1">
                <a:latin typeface="Calibri"/>
                <a:cs typeface="Calibri"/>
              </a:rPr>
              <a:t>based</a:t>
            </a:r>
            <a:r>
              <a:rPr lang="de-DE" dirty="0">
                <a:latin typeface="Calibri"/>
                <a:cs typeface="Calibri"/>
              </a:rPr>
              <a:t> on a </a:t>
            </a:r>
            <a:r>
              <a:rPr lang="de-DE" dirty="0" err="1">
                <a:latin typeface="Calibri"/>
                <a:cs typeface="Calibri"/>
              </a:rPr>
              <a:t>Jupyter</a:t>
            </a:r>
            <a:r>
              <a:rPr lang="de-DE" dirty="0">
                <a:latin typeface="Calibri"/>
                <a:cs typeface="Calibri"/>
              </a:rPr>
              <a:t> Notebook</a:t>
            </a:r>
          </a:p>
        </p:txBody>
      </p:sp>
      <p:sp>
        <p:nvSpPr>
          <p:cNvPr id="4" name="Slide Number Placeholder 3"/>
          <p:cNvSpPr>
            <a:spLocks noGrp="1"/>
          </p:cNvSpPr>
          <p:nvPr>
            <p:ph type="sldNum" sz="quarter" idx="4"/>
          </p:nvPr>
        </p:nvSpPr>
        <p:spPr/>
        <p:txBody>
          <a:bodyPr/>
          <a:lstStyle/>
          <a:p>
            <a:pPr>
              <a:defRPr/>
            </a:pPr>
            <a:fld id="{43A4F2A3-E643-4870-B8DE-4E58A4727210}" type="slidenum">
              <a:rPr lang="de-DE" smtClean="0"/>
              <a:pPr>
                <a:defRPr/>
              </a:pPr>
              <a:t>16</a:t>
            </a:fld>
            <a:endParaRPr lang="de-DE" dirty="0">
              <a:solidFill>
                <a:srgbClr val="D3D9DD"/>
              </a:solidFill>
            </a:endParaRPr>
          </a:p>
        </p:txBody>
      </p:sp>
      <p:sp>
        <p:nvSpPr>
          <p:cNvPr id="5" name="Inhaltsplatzhalter 2">
            <a:extLst>
              <a:ext uri="{FF2B5EF4-FFF2-40B4-BE49-F238E27FC236}">
                <a16:creationId xmlns:a16="http://schemas.microsoft.com/office/drawing/2014/main" id="{EBBB493F-1359-4FA7-A267-C085C14C2C26}"/>
              </a:ext>
            </a:extLst>
          </p:cNvPr>
          <p:cNvSpPr>
            <a:spLocks noGrp="1"/>
          </p:cNvSpPr>
          <p:nvPr>
            <p:ph sz="half" idx="1"/>
          </p:nvPr>
        </p:nvSpPr>
        <p:spPr>
          <a:xfrm>
            <a:off x="341683" y="942687"/>
            <a:ext cx="4606006" cy="3036957"/>
          </a:xfrm>
        </p:spPr>
        <p:txBody>
          <a:bodyPr>
            <a:normAutofit/>
          </a:bodyPr>
          <a:lstStyle/>
          <a:p>
            <a:pPr marL="257175" indent="-257175">
              <a:buFont typeface="Arial" panose="020B0604020202020204" pitchFamily="34" charset="0"/>
              <a:buChar char="•"/>
            </a:pPr>
            <a:r>
              <a:rPr lang="de-DE" sz="1700" dirty="0"/>
              <a:t>Embedded in the browser</a:t>
            </a:r>
          </a:p>
          <a:p>
            <a:pPr marL="257175" indent="-257175">
              <a:buFont typeface="Arial" panose="020B0604020202020204" pitchFamily="34" charset="0"/>
              <a:buChar char="•"/>
            </a:pPr>
            <a:r>
              <a:rPr lang="de-DE" sz="1700" dirty="0">
                <a:latin typeface="Calibri"/>
                <a:cs typeface="Calibri"/>
              </a:rPr>
              <a:t>Composed of a sequence of cells that can be either text or python code cells to be run</a:t>
            </a:r>
          </a:p>
          <a:p>
            <a:pPr marL="257175" indent="-257175">
              <a:buFont typeface="Arial" panose="020B0604020202020204" pitchFamily="34" charset="0"/>
              <a:buChar char="•"/>
            </a:pPr>
            <a:r>
              <a:rPr lang="de-DE" sz="1700" dirty="0">
                <a:latin typeface="Calibri"/>
                <a:cs typeface="Calibri"/>
              </a:rPr>
              <a:t>Main page to </a:t>
            </a:r>
            <a:r>
              <a:rPr lang="de-DE" sz="1700" dirty="0" err="1">
                <a:latin typeface="Calibri"/>
                <a:cs typeface="Calibri"/>
              </a:rPr>
              <a:t>work</a:t>
            </a:r>
            <a:r>
              <a:rPr lang="de-DE" sz="1700" dirty="0">
                <a:latin typeface="Calibri"/>
                <a:cs typeface="Calibri"/>
              </a:rPr>
              <a:t> on </a:t>
            </a:r>
            <a:r>
              <a:rPr lang="de-DE" sz="1700" dirty="0" err="1">
                <a:latin typeface="Calibri"/>
                <a:cs typeface="Calibri"/>
              </a:rPr>
              <a:t>is</a:t>
            </a:r>
            <a:r>
              <a:rPr lang="de-DE" sz="1700" dirty="0">
                <a:latin typeface="Calibri"/>
                <a:cs typeface="Calibri"/>
              </a:rPr>
              <a:t> </a:t>
            </a:r>
            <a:r>
              <a:rPr lang="de-DE" sz="1700" b="1" dirty="0">
                <a:latin typeface="Calibri"/>
                <a:cs typeface="Calibri"/>
              </a:rPr>
              <a:t>QMiBi_GSMM-cobrapy_L1.ipynb</a:t>
            </a:r>
            <a:r>
              <a:rPr lang="de-DE" sz="1700" dirty="0">
                <a:latin typeface="Calibri"/>
                <a:cs typeface="Calibri"/>
              </a:rPr>
              <a:t>: Work </a:t>
            </a:r>
            <a:r>
              <a:rPr lang="de-DE" sz="1700" dirty="0" err="1">
                <a:latin typeface="Calibri"/>
                <a:cs typeface="Calibri"/>
              </a:rPr>
              <a:t>through</a:t>
            </a:r>
            <a:r>
              <a:rPr lang="de-DE" sz="1700" dirty="0">
                <a:latin typeface="Calibri"/>
                <a:cs typeface="Calibri"/>
              </a:rPr>
              <a:t> </a:t>
            </a:r>
            <a:r>
              <a:rPr lang="de-DE" sz="1700" dirty="0" err="1">
                <a:latin typeface="Calibri"/>
                <a:cs typeface="Calibri"/>
              </a:rPr>
              <a:t>it</a:t>
            </a:r>
            <a:r>
              <a:rPr lang="de-DE" sz="1700" dirty="0">
                <a:latin typeface="Calibri"/>
                <a:cs typeface="Calibri"/>
              </a:rPr>
              <a:t> and adjust the code cells in such a way that the simulations are successful</a:t>
            </a:r>
          </a:p>
          <a:p>
            <a:pPr marL="257175" indent="-257175">
              <a:buFont typeface="Arial" panose="020B0604020202020204" pitchFamily="34" charset="0"/>
              <a:buChar char="•"/>
            </a:pPr>
            <a:r>
              <a:rPr lang="de-DE" sz="1700" dirty="0"/>
              <a:t>After execution a code cell the output is shown directly beneath</a:t>
            </a:r>
          </a:p>
        </p:txBody>
      </p:sp>
      <p:pic>
        <p:nvPicPr>
          <p:cNvPr id="6" name="Inhaltsplatzhalter 4" descr="Ein Bild, das Screenshot enthält.&#10;&#10;Automatisch generierte Beschreibung">
            <a:extLst>
              <a:ext uri="{FF2B5EF4-FFF2-40B4-BE49-F238E27FC236}">
                <a16:creationId xmlns:a16="http://schemas.microsoft.com/office/drawing/2014/main" id="{EA906BF2-0F74-49AA-B994-39B8A5426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739" y="822224"/>
            <a:ext cx="4028552" cy="3849874"/>
          </a:xfrm>
          <a:prstGeom prst="rect">
            <a:avLst/>
          </a:prstGeom>
        </p:spPr>
      </p:pic>
      <mc:AlternateContent xmlns:mc="http://schemas.openxmlformats.org/markup-compatibility/2006" xmlns:p14="http://schemas.microsoft.com/office/powerpoint/2010/main">
        <mc:Choice Requires="p14">
          <p:contentPart p14:bwMode="auto" r:id="rId3">
            <p14:nvContentPartPr>
              <p14:cNvPr id="39" name="Freihand 61">
                <a:extLst>
                  <a:ext uri="{FF2B5EF4-FFF2-40B4-BE49-F238E27FC236}">
                    <a16:creationId xmlns:a16="http://schemas.microsoft.com/office/drawing/2014/main" id="{8B5AB362-1858-F74F-9FF6-868B2D540419}"/>
                  </a:ext>
                </a:extLst>
              </p14:cNvPr>
              <p14:cNvContentPartPr/>
              <p14:nvPr/>
            </p14:nvContentPartPr>
            <p14:xfrm>
              <a:off x="5243963" y="2431767"/>
              <a:ext cx="132300" cy="7020"/>
            </p14:xfrm>
          </p:contentPart>
        </mc:Choice>
        <mc:Fallback xmlns="">
          <p:pic>
            <p:nvPicPr>
              <p:cNvPr id="39" name="Freihand 61">
                <a:extLst>
                  <a:ext uri="{FF2B5EF4-FFF2-40B4-BE49-F238E27FC236}">
                    <a16:creationId xmlns:a16="http://schemas.microsoft.com/office/drawing/2014/main" id="{8B5AB362-1858-F74F-9FF6-868B2D540419}"/>
                  </a:ext>
                </a:extLst>
              </p:cNvPr>
              <p:cNvPicPr/>
              <p:nvPr/>
            </p:nvPicPr>
            <p:blipFill>
              <a:blip r:embed="rId46"/>
              <a:stretch>
                <a:fillRect/>
              </a:stretch>
            </p:blipFill>
            <p:spPr>
              <a:xfrm>
                <a:off x="5190036" y="2326467"/>
                <a:ext cx="239794" cy="217269"/>
              </a:xfrm>
              <a:prstGeom prst="rect">
                <a:avLst/>
              </a:prstGeom>
            </p:spPr>
          </p:pic>
        </mc:Fallback>
      </mc:AlternateContent>
      <p:grpSp>
        <p:nvGrpSpPr>
          <p:cNvPr id="63" name="Group 62"/>
          <p:cNvGrpSpPr/>
          <p:nvPr/>
        </p:nvGrpSpPr>
        <p:grpSpPr>
          <a:xfrm>
            <a:off x="4919144" y="5264053"/>
            <a:ext cx="4003486" cy="752510"/>
            <a:chOff x="6468212" y="5513151"/>
            <a:chExt cx="5337982" cy="1003346"/>
          </a:xfrm>
        </p:grpSpPr>
        <p:pic>
          <p:nvPicPr>
            <p:cNvPr id="7" name="Grafik 6">
              <a:extLst>
                <a:ext uri="{FF2B5EF4-FFF2-40B4-BE49-F238E27FC236}">
                  <a16:creationId xmlns:a16="http://schemas.microsoft.com/office/drawing/2014/main" id="{8A23E1B0-B3B0-467B-9C84-72F4C01F31C2}"/>
                </a:ext>
              </a:extLst>
            </p:cNvPr>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6996681" y="6237496"/>
              <a:ext cx="428436" cy="229892"/>
            </a:xfrm>
            <a:prstGeom prst="rect">
              <a:avLst/>
            </a:prstGeom>
          </p:spPr>
        </p:pic>
        <p:pic>
          <p:nvPicPr>
            <p:cNvPr id="8" name="Grafik 8">
              <a:extLst>
                <a:ext uri="{FF2B5EF4-FFF2-40B4-BE49-F238E27FC236}">
                  <a16:creationId xmlns:a16="http://schemas.microsoft.com/office/drawing/2014/main" id="{ED15A0E3-34CE-4F5F-84AC-F7647C63778C}"/>
                </a:ext>
              </a:extLst>
            </p:cNvPr>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6987348" y="5761834"/>
              <a:ext cx="428625" cy="257175"/>
            </a:xfrm>
            <a:prstGeom prst="rect">
              <a:avLst/>
            </a:prstGeom>
          </p:spPr>
        </p:pic>
        <p:pic>
          <p:nvPicPr>
            <p:cNvPr id="9" name="Grafik 10">
              <a:extLst>
                <a:ext uri="{FF2B5EF4-FFF2-40B4-BE49-F238E27FC236}">
                  <a16:creationId xmlns:a16="http://schemas.microsoft.com/office/drawing/2014/main" id="{46530DBE-4ED7-4129-A562-5026FB6EA156}"/>
                </a:ext>
              </a:extLst>
            </p:cNvPr>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6987348" y="5980321"/>
              <a:ext cx="428625" cy="247650"/>
            </a:xfrm>
            <a:prstGeom prst="rect">
              <a:avLst/>
            </a:prstGeom>
          </p:spPr>
        </p:pic>
        <p:sp>
          <p:nvSpPr>
            <p:cNvPr id="10" name="Textfeld 11">
              <a:extLst>
                <a:ext uri="{FF2B5EF4-FFF2-40B4-BE49-F238E27FC236}">
                  <a16:creationId xmlns:a16="http://schemas.microsoft.com/office/drawing/2014/main" id="{541FD41D-7940-47BC-89C2-F8B0E4867263}"/>
                </a:ext>
              </a:extLst>
            </p:cNvPr>
            <p:cNvSpPr txBox="1"/>
            <p:nvPr/>
          </p:nvSpPr>
          <p:spPr>
            <a:xfrm>
              <a:off x="7415973" y="5751922"/>
              <a:ext cx="1319164" cy="307776"/>
            </a:xfrm>
            <a:prstGeom prst="rect">
              <a:avLst/>
            </a:prstGeom>
            <a:noFill/>
          </p:spPr>
          <p:txBody>
            <a:bodyPr wrap="none" rtlCol="0">
              <a:spAutoFit/>
            </a:bodyPr>
            <a:lstStyle/>
            <a:p>
              <a:r>
                <a:rPr lang="de-DE" sz="900"/>
                <a:t>Not </a:t>
              </a:r>
              <a:r>
                <a:rPr lang="de-DE" sz="900" err="1"/>
                <a:t>executed</a:t>
              </a:r>
              <a:r>
                <a:rPr lang="de-DE" sz="900"/>
                <a:t> </a:t>
              </a:r>
              <a:r>
                <a:rPr lang="de-DE" sz="900" err="1"/>
                <a:t>yet</a:t>
              </a:r>
              <a:endParaRPr lang="de-DE" sz="900"/>
            </a:p>
          </p:txBody>
        </p:sp>
        <p:sp>
          <p:nvSpPr>
            <p:cNvPr id="11" name="Textfeld 12">
              <a:extLst>
                <a:ext uri="{FF2B5EF4-FFF2-40B4-BE49-F238E27FC236}">
                  <a16:creationId xmlns:a16="http://schemas.microsoft.com/office/drawing/2014/main" id="{14BD9BCC-C758-4ADD-AFFB-352C8040F1A5}"/>
                </a:ext>
              </a:extLst>
            </p:cNvPr>
            <p:cNvSpPr txBox="1"/>
            <p:nvPr/>
          </p:nvSpPr>
          <p:spPr>
            <a:xfrm>
              <a:off x="7415972" y="5980322"/>
              <a:ext cx="1473053" cy="307776"/>
            </a:xfrm>
            <a:prstGeom prst="rect">
              <a:avLst/>
            </a:prstGeom>
            <a:noFill/>
          </p:spPr>
          <p:txBody>
            <a:bodyPr wrap="none" rtlCol="0">
              <a:spAutoFit/>
            </a:bodyPr>
            <a:lstStyle/>
            <a:p>
              <a:r>
                <a:rPr lang="de-DE" sz="900" dirty="0"/>
                <a:t>Currently executing</a:t>
              </a:r>
            </a:p>
          </p:txBody>
        </p:sp>
        <p:sp>
          <p:nvSpPr>
            <p:cNvPr id="12" name="Textfeld 13">
              <a:extLst>
                <a:ext uri="{FF2B5EF4-FFF2-40B4-BE49-F238E27FC236}">
                  <a16:creationId xmlns:a16="http://schemas.microsoft.com/office/drawing/2014/main" id="{3FE95F3F-405E-4F97-ADEA-B0171EA86D02}"/>
                </a:ext>
              </a:extLst>
            </p:cNvPr>
            <p:cNvSpPr txBox="1"/>
            <p:nvPr/>
          </p:nvSpPr>
          <p:spPr>
            <a:xfrm>
              <a:off x="7411401" y="6208721"/>
              <a:ext cx="4394793" cy="307776"/>
            </a:xfrm>
            <a:prstGeom prst="rect">
              <a:avLst/>
            </a:prstGeom>
            <a:noFill/>
          </p:spPr>
          <p:txBody>
            <a:bodyPr wrap="none" rtlCol="0">
              <a:spAutoFit/>
            </a:bodyPr>
            <a:lstStyle/>
            <a:p>
              <a:r>
                <a:rPr lang="de-DE" sz="900" err="1"/>
                <a:t>Executed</a:t>
              </a:r>
              <a:r>
                <a:rPr lang="de-DE" sz="900"/>
                <a:t>, </a:t>
              </a:r>
              <a:r>
                <a:rPr lang="de-DE" sz="900" err="1"/>
                <a:t>number</a:t>
              </a:r>
              <a:r>
                <a:rPr lang="de-DE" sz="900"/>
                <a:t> </a:t>
              </a:r>
              <a:r>
                <a:rPr lang="de-DE" sz="900" err="1"/>
                <a:t>correspomds</a:t>
              </a:r>
              <a:r>
                <a:rPr lang="de-DE" sz="900"/>
                <a:t> </a:t>
              </a:r>
              <a:r>
                <a:rPr lang="de-DE" sz="900" err="1"/>
                <a:t>to</a:t>
              </a:r>
              <a:r>
                <a:rPr lang="de-DE" sz="900"/>
                <a:t> </a:t>
              </a:r>
              <a:r>
                <a:rPr lang="de-DE" sz="900" err="1"/>
                <a:t>the</a:t>
              </a:r>
              <a:r>
                <a:rPr lang="de-DE" sz="900"/>
                <a:t> </a:t>
              </a:r>
              <a:r>
                <a:rPr lang="de-DE" sz="900" err="1"/>
                <a:t>execution</a:t>
              </a:r>
              <a:r>
                <a:rPr lang="de-DE" sz="900"/>
                <a:t> </a:t>
              </a:r>
              <a:r>
                <a:rPr lang="de-DE" sz="900" err="1"/>
                <a:t>order</a:t>
              </a:r>
              <a:r>
                <a:rPr lang="de-DE" sz="900"/>
                <a:t> </a:t>
              </a:r>
              <a:r>
                <a:rPr lang="de-DE" sz="900" err="1"/>
                <a:t>of</a:t>
              </a:r>
              <a:r>
                <a:rPr lang="de-DE" sz="900"/>
                <a:t> </a:t>
              </a:r>
              <a:r>
                <a:rPr lang="de-DE" sz="900" err="1"/>
                <a:t>the</a:t>
              </a:r>
              <a:r>
                <a:rPr lang="de-DE" sz="900"/>
                <a:t> </a:t>
              </a:r>
              <a:r>
                <a:rPr lang="de-DE" sz="900" err="1"/>
                <a:t>cells</a:t>
              </a:r>
              <a:endParaRPr lang="de-DE" sz="900"/>
            </a:p>
          </p:txBody>
        </p:sp>
        <p:sp>
          <p:nvSpPr>
            <p:cNvPr id="13" name="Textfeld 14">
              <a:extLst>
                <a:ext uri="{FF2B5EF4-FFF2-40B4-BE49-F238E27FC236}">
                  <a16:creationId xmlns:a16="http://schemas.microsoft.com/office/drawing/2014/main" id="{EDB3EA2D-CEEE-418C-B47A-8ECECE891A5A}"/>
                </a:ext>
              </a:extLst>
            </p:cNvPr>
            <p:cNvSpPr txBox="1"/>
            <p:nvPr/>
          </p:nvSpPr>
          <p:spPr>
            <a:xfrm>
              <a:off x="6468212" y="5513151"/>
              <a:ext cx="2363810" cy="287258"/>
            </a:xfrm>
            <a:prstGeom prst="rect">
              <a:avLst/>
            </a:prstGeom>
            <a:noFill/>
          </p:spPr>
          <p:txBody>
            <a:bodyPr wrap="square" lIns="91440" tIns="45720" rIns="91440" bIns="45720" rtlCol="0" anchor="t">
              <a:spAutoFit/>
            </a:bodyPr>
            <a:lstStyle/>
            <a:p>
              <a:r>
                <a:rPr lang="de-DE" sz="800">
                  <a:latin typeface="Arial"/>
                </a:rPr>
                <a:t>Example status:</a:t>
              </a:r>
              <a:endParaRPr lang="en-US"/>
            </a:p>
          </p:txBody>
        </p:sp>
      </p:grpSp>
      <p:sp>
        <p:nvSpPr>
          <p:cNvPr id="57" name="Inhaltsplatzhalter 2">
            <a:extLst>
              <a:ext uri="{FF2B5EF4-FFF2-40B4-BE49-F238E27FC236}">
                <a16:creationId xmlns:a16="http://schemas.microsoft.com/office/drawing/2014/main" id="{EBBB493F-1359-4FA7-A267-C085C14C2C26}"/>
              </a:ext>
            </a:extLst>
          </p:cNvPr>
          <p:cNvSpPr txBox="1">
            <a:spLocks/>
          </p:cNvSpPr>
          <p:nvPr/>
        </p:nvSpPr>
        <p:spPr bwMode="auto">
          <a:xfrm>
            <a:off x="371895" y="3511620"/>
            <a:ext cx="4109656" cy="3090820"/>
          </a:xfrm>
          <a:prstGeom prst="rect">
            <a:avLst/>
          </a:prstGeom>
          <a:noFill/>
          <a:ln w="9525">
            <a:noFill/>
            <a:miter lim="800000"/>
            <a:headEnd/>
            <a:tailEnd/>
          </a:ln>
        </p:spPr>
        <p:txBody>
          <a:bodyPr vert="horz" wrap="square" lIns="68580" tIns="34290" rIns="68580" bIns="34290" numCol="1" anchor="t" anchorCtr="0" compatLnSpc="1">
            <a:prstTxWarp prst="textNoShape">
              <a:avLst/>
            </a:prstTxWarp>
            <a:normAutofit/>
          </a:bodyPr>
          <a:lstStyle>
            <a:lvl1pPr marL="0" indent="0" algn="l" rtl="0" eaLnBrk="0" fontAlgn="base" hangingPunct="0">
              <a:spcBef>
                <a:spcPct val="20000"/>
              </a:spcBef>
              <a:spcAft>
                <a:spcPct val="0"/>
              </a:spcAft>
              <a:buClr>
                <a:srgbClr val="0064A8"/>
              </a:buClr>
              <a:buSzPct val="130000"/>
              <a:buFont typeface="Wingdings" pitchFamily="2" charset="2"/>
              <a:buNone/>
              <a:defRPr sz="2400" b="0" baseline="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lr>
                <a:srgbClr val="0064A8"/>
              </a:buClr>
              <a:buFont typeface="Wingdings" pitchFamily="2" charset="2"/>
              <a:buChar char="§"/>
              <a:defRPr sz="2400" b="0" baseline="0">
                <a:solidFill>
                  <a:schemeClr val="tx1"/>
                </a:solidFill>
                <a:latin typeface="Calibri" pitchFamily="34" charset="0"/>
                <a:cs typeface="Calibri" pitchFamily="34" charset="0"/>
              </a:defRPr>
            </a:lvl2pPr>
            <a:lvl3pPr marL="1143000" indent="-228600" algn="l" rtl="0" eaLnBrk="0" fontAlgn="base" hangingPunct="0">
              <a:spcBef>
                <a:spcPct val="20000"/>
              </a:spcBef>
              <a:spcAft>
                <a:spcPct val="0"/>
              </a:spcAft>
              <a:buClr>
                <a:srgbClr val="0064A8"/>
              </a:buClr>
              <a:buFont typeface="Symbol" pitchFamily="18" charset="2"/>
              <a:buChar char="-"/>
              <a:defRPr sz="2400" b="0">
                <a:solidFill>
                  <a:schemeClr val="tx1"/>
                </a:solidFill>
                <a:latin typeface="Calibri" pitchFamily="34" charset="0"/>
                <a:cs typeface="Calibri" pitchFamily="34" charset="0"/>
              </a:defRPr>
            </a:lvl3pPr>
            <a:lvl4pPr marL="1600200" indent="-228600" algn="l" rtl="0" eaLnBrk="0" fontAlgn="base" hangingPunct="0">
              <a:spcBef>
                <a:spcPct val="20000"/>
              </a:spcBef>
              <a:spcAft>
                <a:spcPct val="0"/>
              </a:spcAft>
              <a:buClr>
                <a:srgbClr val="0064A8"/>
              </a:buClr>
              <a:buFont typeface="Arial" pitchFamily="34" charset="0"/>
              <a:buChar char="•"/>
              <a:defRPr sz="2400">
                <a:solidFill>
                  <a:schemeClr val="tx1"/>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cs typeface="Calibri" pitchFamily="34" charset="0"/>
              </a:defRPr>
            </a:lvl5pPr>
            <a:lvl6pPr marL="2514600" indent="-228600" algn="l" rtl="0" fontAlgn="base">
              <a:spcBef>
                <a:spcPct val="20000"/>
              </a:spcBef>
              <a:spcAft>
                <a:spcPct val="0"/>
              </a:spcAft>
              <a:buChar char="»"/>
              <a:defRPr>
                <a:solidFill>
                  <a:schemeClr val="tx1"/>
                </a:solidFill>
                <a:latin typeface="Arial" charset="0"/>
                <a:cs typeface="+mn-cs"/>
              </a:defRPr>
            </a:lvl6pPr>
            <a:lvl7pPr marL="2971800" indent="-228600" algn="l" rtl="0" fontAlgn="base">
              <a:spcBef>
                <a:spcPct val="20000"/>
              </a:spcBef>
              <a:spcAft>
                <a:spcPct val="0"/>
              </a:spcAft>
              <a:buChar char="»"/>
              <a:defRPr>
                <a:solidFill>
                  <a:schemeClr val="tx1"/>
                </a:solidFill>
                <a:latin typeface="Arial" charset="0"/>
                <a:cs typeface="+mn-cs"/>
              </a:defRPr>
            </a:lvl7pPr>
            <a:lvl8pPr marL="3429000" indent="-228600" algn="l" rtl="0" fontAlgn="base">
              <a:spcBef>
                <a:spcPct val="20000"/>
              </a:spcBef>
              <a:spcAft>
                <a:spcPct val="0"/>
              </a:spcAft>
              <a:buChar char="»"/>
              <a:defRPr>
                <a:solidFill>
                  <a:schemeClr val="tx1"/>
                </a:solidFill>
                <a:latin typeface="Arial" charset="0"/>
                <a:cs typeface="+mn-cs"/>
              </a:defRPr>
            </a:lvl8pPr>
            <a:lvl9pPr marL="3886200" indent="-228600" algn="l" rtl="0" fontAlgn="base">
              <a:spcBef>
                <a:spcPct val="20000"/>
              </a:spcBef>
              <a:spcAft>
                <a:spcPct val="0"/>
              </a:spcAft>
              <a:buChar char="»"/>
              <a:defRPr>
                <a:solidFill>
                  <a:schemeClr val="tx1"/>
                </a:solidFill>
                <a:latin typeface="Arial" charset="0"/>
                <a:cs typeface="+mn-cs"/>
              </a:defRPr>
            </a:lvl9pPr>
          </a:lstStyle>
          <a:p>
            <a:pPr marL="257175" indent="-257175">
              <a:buFont typeface="Arial" panose="020B0604020202020204" pitchFamily="34" charset="0"/>
              <a:buChar char="•"/>
            </a:pPr>
            <a:r>
              <a:rPr lang="de-DE" sz="1700" kern="0" dirty="0"/>
              <a:t>Code cells can be executed multiple times</a:t>
            </a:r>
          </a:p>
          <a:p>
            <a:pPr marL="257175" indent="-257175">
              <a:buFont typeface="Arial" panose="020B0604020202020204" pitchFamily="34" charset="0"/>
              <a:buChar char="•"/>
            </a:pPr>
            <a:r>
              <a:rPr lang="de-DE" sz="1700" kern="0" dirty="0"/>
              <a:t>Display of the status of a code cell</a:t>
            </a:r>
          </a:p>
          <a:p>
            <a:pPr marL="257175" indent="-257175">
              <a:buFont typeface="Arial" panose="020B0604020202020204" pitchFamily="34" charset="0"/>
              <a:buChar char="•"/>
            </a:pPr>
            <a:r>
              <a:rPr lang="de-DE" sz="1700" kern="0" dirty="0">
                <a:latin typeface="Calibri"/>
                <a:cs typeface="Calibri"/>
              </a:rPr>
              <a:t>Marker of the currently active cell</a:t>
            </a:r>
          </a:p>
          <a:p>
            <a:pPr marL="257175" indent="-257175">
              <a:buFont typeface="Arial" panose="020B0604020202020204" pitchFamily="34" charset="0"/>
              <a:buChar char="•"/>
            </a:pPr>
            <a:r>
              <a:rPr lang="de-DE" sz="1700" kern="0" dirty="0"/>
              <a:t>To activate a cell below or above, use the arrow down and up keys in Command mode</a:t>
            </a:r>
          </a:p>
          <a:p>
            <a:pPr marL="257175" indent="-257175">
              <a:buFont typeface="Arial" panose="020B0604020202020204" pitchFamily="34" charset="0"/>
              <a:buChar char="•"/>
            </a:pPr>
            <a:r>
              <a:rPr lang="de-DE" sz="1700" kern="0" dirty="0" err="1">
                <a:latin typeface="Calibri"/>
                <a:cs typeface="Calibri"/>
              </a:rPr>
              <a:t>more</a:t>
            </a:r>
            <a:r>
              <a:rPr lang="de-DE" sz="1700" kern="0" dirty="0">
                <a:latin typeface="Calibri"/>
                <a:cs typeface="Calibri"/>
              </a:rPr>
              <a:t> </a:t>
            </a:r>
            <a:r>
              <a:rPr lang="de-DE" sz="1700" kern="0" dirty="0" err="1">
                <a:latin typeface="Calibri"/>
                <a:cs typeface="Calibri"/>
              </a:rPr>
              <a:t>detailed</a:t>
            </a:r>
            <a:r>
              <a:rPr lang="de-DE" sz="1700" kern="0" dirty="0">
                <a:latin typeface="Calibri"/>
                <a:cs typeface="Calibri"/>
              </a:rPr>
              <a:t> </a:t>
            </a:r>
            <a:r>
              <a:rPr lang="de-DE" sz="1700" kern="0" dirty="0" err="1">
                <a:latin typeface="Calibri"/>
                <a:cs typeface="Calibri"/>
              </a:rPr>
              <a:t>information</a:t>
            </a:r>
            <a:r>
              <a:rPr lang="de-DE" sz="1700" kern="0" dirty="0">
                <a:latin typeface="Calibri"/>
                <a:cs typeface="Calibri"/>
              </a:rPr>
              <a:t> on </a:t>
            </a:r>
            <a:r>
              <a:rPr lang="de-DE" sz="1700" kern="0" dirty="0" err="1">
                <a:latin typeface="Calibri"/>
                <a:cs typeface="Calibri"/>
              </a:rPr>
              <a:t>Jupyter</a:t>
            </a:r>
            <a:r>
              <a:rPr lang="de-DE" sz="1700" kern="0" dirty="0">
                <a:latin typeface="Calibri"/>
                <a:cs typeface="Calibri"/>
              </a:rPr>
              <a:t> Notebook Cheat Sheet in </a:t>
            </a:r>
            <a:r>
              <a:rPr lang="de-DE" sz="1700" kern="0" dirty="0" err="1">
                <a:latin typeface="Calibri"/>
                <a:cs typeface="Calibri"/>
              </a:rPr>
              <a:t>biolabsim</a:t>
            </a:r>
            <a:r>
              <a:rPr lang="de-DE" sz="1700" kern="0" dirty="0">
                <a:latin typeface="Calibri"/>
                <a:cs typeface="Calibri"/>
              </a:rPr>
              <a:t>/</a:t>
            </a:r>
            <a:r>
              <a:rPr lang="de-DE" sz="1700" kern="0" dirty="0" err="1">
                <a:latin typeface="Calibri"/>
                <a:cs typeface="Calibri"/>
              </a:rPr>
              <a:t>PrepMaterial</a:t>
            </a:r>
            <a:r>
              <a:rPr lang="de-DE" sz="1700" kern="0" dirty="0">
                <a:latin typeface="Calibri"/>
                <a:cs typeface="Calibri"/>
              </a:rPr>
              <a:t>/</a:t>
            </a:r>
            <a:r>
              <a:rPr lang="de-DE" sz="1700" kern="0" dirty="0" err="1">
                <a:latin typeface="Calibri"/>
                <a:cs typeface="Calibri"/>
              </a:rPr>
              <a:t>Python_and_Jupyternotebook_basics</a:t>
            </a:r>
            <a:endParaRPr lang="de-DE" sz="1500" kern="0" dirty="0" err="1"/>
          </a:p>
        </p:txBody>
      </p:sp>
      <p:sp>
        <p:nvSpPr>
          <p:cNvPr id="3" name="Rectangle 2">
            <a:extLst>
              <a:ext uri="{FF2B5EF4-FFF2-40B4-BE49-F238E27FC236}">
                <a16:creationId xmlns:a16="http://schemas.microsoft.com/office/drawing/2014/main" id="{1884573B-7F6B-4BE3-83CF-FFA6A770B110}"/>
              </a:ext>
            </a:extLst>
          </p:cNvPr>
          <p:cNvSpPr/>
          <p:nvPr/>
        </p:nvSpPr>
        <p:spPr bwMode="auto">
          <a:xfrm>
            <a:off x="5313038" y="5453257"/>
            <a:ext cx="285538" cy="616966"/>
          </a:xfrm>
          <a:prstGeom prst="rect">
            <a:avLst/>
          </a:prstGeom>
          <a:solidFill>
            <a:srgbClr val="FFFF00">
              <a:alpha val="50000"/>
            </a:srgbClr>
          </a:solid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kkurat Office" pitchFamily="50" charset="0"/>
              <a:cs typeface="Arial" charset="0"/>
            </a:endParaRPr>
          </a:p>
        </p:txBody>
      </p:sp>
    </p:spTree>
    <p:extLst>
      <p:ext uri="{BB962C8B-B14F-4D97-AF65-F5344CB8AC3E}">
        <p14:creationId xmlns:p14="http://schemas.microsoft.com/office/powerpoint/2010/main" val="192482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Further Tasks</a:t>
            </a:r>
            <a:br>
              <a:rPr lang="en-US" dirty="0"/>
            </a:br>
            <a:endParaRPr lang="en-US" dirty="0"/>
          </a:p>
        </p:txBody>
      </p:sp>
      <p:sp>
        <p:nvSpPr>
          <p:cNvPr id="3" name="Foliennummernplatzhalter 2"/>
          <p:cNvSpPr>
            <a:spLocks noGrp="1"/>
          </p:cNvSpPr>
          <p:nvPr>
            <p:ph type="sldNum" sz="quarter" idx="10"/>
          </p:nvPr>
        </p:nvSpPr>
        <p:spPr/>
        <p:txBody>
          <a:bodyPr/>
          <a:lstStyle/>
          <a:p>
            <a:pPr>
              <a:defRPr/>
            </a:pPr>
            <a:fld id="{68CC4058-959B-4B92-AD24-22EAD8F8A70A}" type="slidenum">
              <a:rPr lang="de-CH" altLang="de-DE" smtClean="0"/>
              <a:pPr>
                <a:defRPr/>
              </a:pPr>
              <a:t>17</a:t>
            </a:fld>
            <a:endParaRPr lang="de-CH" altLang="de-DE" dirty="0"/>
          </a:p>
        </p:txBody>
      </p:sp>
      <p:sp>
        <p:nvSpPr>
          <p:cNvPr id="4" name="Rechteck 3"/>
          <p:cNvSpPr/>
          <p:nvPr/>
        </p:nvSpPr>
        <p:spPr>
          <a:xfrm>
            <a:off x="103517" y="687427"/>
            <a:ext cx="8895187" cy="5334221"/>
          </a:xfrm>
          <a:prstGeom prst="rect">
            <a:avLst/>
          </a:prstGeom>
        </p:spPr>
        <p:txBody>
          <a:bodyPr wrap="square" lIns="91440" tIns="45720" rIns="91440" bIns="45720" anchor="t">
            <a:spAutoFit/>
          </a:bodyPr>
          <a:lstStyle/>
          <a:p>
            <a:r>
              <a:rPr lang="en-US" dirty="0">
                <a:latin typeface="Arial"/>
                <a:cs typeface="Arial"/>
              </a:rPr>
              <a:t>An equally important organism for biotechnology is </a:t>
            </a:r>
            <a:r>
              <a:rPr lang="en-US" i="1" dirty="0">
                <a:latin typeface="Arial"/>
                <a:cs typeface="Arial"/>
              </a:rPr>
              <a:t>S. cerevisiae</a:t>
            </a:r>
            <a:r>
              <a:rPr lang="en-US">
                <a:latin typeface="Arial"/>
                <a:cs typeface="Arial"/>
              </a:rPr>
              <a:t> with one of  t</a:t>
            </a:r>
            <a:r>
              <a:rPr lang="en-US" dirty="0">
                <a:latin typeface="Arial"/>
                <a:cs typeface="Arial"/>
              </a:rPr>
              <a:t>he main models called iMM904. Your goal is to visualize the effect of different oxygen uptake rates on the growth rate. This can be achieved using the production envelope if you plot growth as dependent variable against oxygen exchange (uptake rate/ transport). </a:t>
            </a:r>
          </a:p>
          <a:p>
            <a:endParaRPr lang="en-US" dirty="0"/>
          </a:p>
          <a:p>
            <a:pPr>
              <a:buFont typeface="+mj-lt"/>
              <a:buAutoNum type="arabicPeriod"/>
            </a:pPr>
            <a:r>
              <a:rPr lang="en-US" dirty="0"/>
              <a:t>Find the iMM904 model in the BIGG database.</a:t>
            </a:r>
          </a:p>
          <a:p>
            <a:pPr>
              <a:buFont typeface="+mj-lt"/>
              <a:buAutoNum type="arabicPeriod"/>
            </a:pPr>
            <a:r>
              <a:rPr lang="en-US" dirty="0"/>
              <a:t>Extract the map name from Escher for visualization.</a:t>
            </a:r>
          </a:p>
          <a:p>
            <a:pPr>
              <a:buFont typeface="+mj-lt"/>
              <a:buAutoNum type="arabicPeriod"/>
            </a:pPr>
            <a:r>
              <a:rPr lang="en-US" dirty="0"/>
              <a:t>Check growth on glucose and visualize the fluxes.</a:t>
            </a:r>
          </a:p>
          <a:p>
            <a:pPr>
              <a:buFont typeface="+mj-lt"/>
              <a:buAutoNum type="arabicPeriod"/>
            </a:pPr>
            <a:r>
              <a:rPr lang="en-US" dirty="0"/>
              <a:t>Use the production envelope command to check the dependence of growth on oxygen uptake.</a:t>
            </a:r>
          </a:p>
          <a:p>
            <a:pPr marL="742950" lvl="1" indent="-285750">
              <a:buFont typeface="+mj-lt"/>
              <a:buAutoNum type="arabicPeriod"/>
            </a:pPr>
            <a:r>
              <a:rPr lang="en-US" dirty="0"/>
              <a:t>Identify the reaction name for the oxygen exchange reaction.</a:t>
            </a:r>
          </a:p>
          <a:p>
            <a:pPr marL="742950" lvl="1" indent="-285750">
              <a:buFont typeface="+mj-lt"/>
              <a:buAutoNum type="arabicPeriod"/>
            </a:pPr>
            <a:r>
              <a:rPr lang="en-US" dirty="0"/>
              <a:t>Use as 'objective' the default biomass reaction and as 'reactions' the oxygen exchange reaction.</a:t>
            </a:r>
          </a:p>
          <a:p>
            <a:pPr marL="742950" lvl="1" indent="-285750">
              <a:buFont typeface="+mj-lt"/>
              <a:buAutoNum type="arabicPeriod"/>
            </a:pPr>
            <a:r>
              <a:rPr lang="en-US" dirty="0"/>
              <a:t>For plotting, examine the column header names in '</a:t>
            </a:r>
            <a:r>
              <a:rPr lang="en-US" dirty="0" err="1"/>
              <a:t>prod_env</a:t>
            </a:r>
            <a:r>
              <a:rPr lang="en-US" dirty="0"/>
              <a:t>'.</a:t>
            </a:r>
          </a:p>
          <a:p>
            <a:pPr marL="742950" lvl="1" indent="-285750">
              <a:buFont typeface="+mj-lt"/>
              <a:buAutoNum type="arabicPeriod"/>
            </a:pPr>
            <a:r>
              <a:rPr lang="en-US" dirty="0"/>
              <a:t>Is the resulting graph visually appealing? Try using </a:t>
            </a:r>
            <a:r>
              <a:rPr lang="en-US" dirty="0" err="1"/>
              <a:t>np.abs</a:t>
            </a:r>
            <a:r>
              <a:rPr lang="en-US" dirty="0"/>
              <a:t>(</a:t>
            </a:r>
            <a:r>
              <a:rPr lang="en-US" dirty="0" err="1"/>
              <a:t>prod_env</a:t>
            </a:r>
            <a:r>
              <a:rPr lang="en-US" dirty="0"/>
              <a:t>['?...?']) to improve the figure.</a:t>
            </a:r>
          </a:p>
        </p:txBody>
      </p:sp>
    </p:spTree>
    <p:extLst>
      <p:ext uri="{BB962C8B-B14F-4D97-AF65-F5344CB8AC3E}">
        <p14:creationId xmlns:p14="http://schemas.microsoft.com/office/powerpoint/2010/main" val="10981487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7A6442B-4DCB-4012-B73B-34B4A8FF89EE}"/>
              </a:ext>
            </a:extLst>
          </p:cNvPr>
          <p:cNvSpPr>
            <a:spLocks noGrp="1" noChangeArrowheads="1"/>
          </p:cNvSpPr>
          <p:nvPr>
            <p:ph type="title"/>
          </p:nvPr>
        </p:nvSpPr>
        <p:spPr/>
        <p:txBody>
          <a:bodyPr/>
          <a:lstStyle/>
          <a:p>
            <a:pPr eaLnBrk="1" hangingPunct="1"/>
            <a:r>
              <a:rPr lang="en-US" altLang="de-DE"/>
              <a:t>Content</a:t>
            </a:r>
          </a:p>
        </p:txBody>
      </p:sp>
      <p:sp>
        <p:nvSpPr>
          <p:cNvPr id="3" name="Slide Number Placeholder 2">
            <a:extLst>
              <a:ext uri="{FF2B5EF4-FFF2-40B4-BE49-F238E27FC236}">
                <a16:creationId xmlns:a16="http://schemas.microsoft.com/office/drawing/2014/main" id="{1B48ACC3-5E4D-4530-8039-C35F94C0AC37}"/>
              </a:ext>
            </a:extLst>
          </p:cNvPr>
          <p:cNvSpPr>
            <a:spLocks noGrp="1"/>
          </p:cNvSpPr>
          <p:nvPr>
            <p:ph type="sldNum" sz="quarter" idx="10"/>
          </p:nvPr>
        </p:nvSpPr>
        <p:spPr>
          <a:xfrm>
            <a:off x="6923088" y="6335713"/>
            <a:ext cx="2133600" cy="476250"/>
          </a:xfrm>
        </p:spPr>
        <p:txBody>
          <a:bodyPr/>
          <a:lstStyle/>
          <a:p>
            <a:pPr>
              <a:defRPr/>
            </a:pPr>
            <a:fld id="{68CC4058-959B-4B92-AD24-22EAD8F8A70A}" type="slidenum">
              <a:rPr lang="de-CH" altLang="de-DE" smtClean="0"/>
              <a:pPr>
                <a:defRPr/>
              </a:pPr>
              <a:t>2</a:t>
            </a:fld>
            <a:endParaRPr lang="de-CH" altLang="de-DE" dirty="0"/>
          </a:p>
        </p:txBody>
      </p:sp>
      <p:sp>
        <p:nvSpPr>
          <p:cNvPr id="5" name="AutoShape 3">
            <a:extLst>
              <a:ext uri="{FF2B5EF4-FFF2-40B4-BE49-F238E27FC236}">
                <a16:creationId xmlns:a16="http://schemas.microsoft.com/office/drawing/2014/main" id="{62E710C5-3C3B-41D8-B7C0-6BCAAF4C7370}"/>
              </a:ext>
            </a:extLst>
          </p:cNvPr>
          <p:cNvSpPr>
            <a:spLocks noChangeArrowheads="1"/>
          </p:cNvSpPr>
          <p:nvPr/>
        </p:nvSpPr>
        <p:spPr bwMode="auto">
          <a:xfrm>
            <a:off x="176384" y="1708321"/>
            <a:ext cx="2552700" cy="1143317"/>
          </a:xfrm>
          <a:prstGeom prst="homePlate">
            <a:avLst>
              <a:gd name="adj" fmla="val 46207"/>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de-DE" altLang="de-DE" dirty="0">
                <a:solidFill>
                  <a:srgbClr val="FFFF00"/>
                </a:solidFill>
                <a:latin typeface="Verdana" panose="020B0604030504040204" pitchFamily="34" charset="0"/>
              </a:rPr>
              <a:t>Genome-</a:t>
            </a:r>
            <a:r>
              <a:rPr lang="de-DE" altLang="de-DE" dirty="0" err="1">
                <a:solidFill>
                  <a:srgbClr val="FFFF00"/>
                </a:solidFill>
                <a:latin typeface="Verdana" panose="020B0604030504040204" pitchFamily="34" charset="0"/>
              </a:rPr>
              <a:t>scale</a:t>
            </a:r>
            <a:r>
              <a:rPr lang="de-DE" altLang="de-DE" dirty="0">
                <a:solidFill>
                  <a:srgbClr val="FFFF00"/>
                </a:solidFill>
                <a:latin typeface="Verdana" panose="020B0604030504040204" pitchFamily="34" charset="0"/>
              </a:rPr>
              <a:t> </a:t>
            </a:r>
            <a:r>
              <a:rPr lang="de-DE" altLang="de-DE" dirty="0" err="1">
                <a:solidFill>
                  <a:srgbClr val="FFFF00"/>
                </a:solidFill>
                <a:latin typeface="Verdana" panose="020B0604030504040204" pitchFamily="34" charset="0"/>
              </a:rPr>
              <a:t>models</a:t>
            </a:r>
            <a:endParaRPr lang="en-US" altLang="de-DE" dirty="0">
              <a:solidFill>
                <a:srgbClr val="FFFF00"/>
              </a:solidFill>
              <a:latin typeface="Verdana" panose="020B0604030504040204" pitchFamily="34" charset="0"/>
            </a:endParaRPr>
          </a:p>
        </p:txBody>
      </p:sp>
      <p:sp>
        <p:nvSpPr>
          <p:cNvPr id="6" name="Text Box 4">
            <a:extLst>
              <a:ext uri="{FF2B5EF4-FFF2-40B4-BE49-F238E27FC236}">
                <a16:creationId xmlns:a16="http://schemas.microsoft.com/office/drawing/2014/main" id="{F7FDD83E-86E3-4BBC-80E7-8FC544826B09}"/>
              </a:ext>
            </a:extLst>
          </p:cNvPr>
          <p:cNvSpPr txBox="1">
            <a:spLocks noChangeArrowheads="1"/>
          </p:cNvSpPr>
          <p:nvPr/>
        </p:nvSpPr>
        <p:spPr bwMode="auto">
          <a:xfrm>
            <a:off x="2754750" y="2115306"/>
            <a:ext cx="5062271" cy="33855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50000"/>
              </a:spcBef>
              <a:buClrTx/>
              <a:buFontTx/>
              <a:buNone/>
            </a:pPr>
            <a:r>
              <a:rPr lang="de-DE" altLang="de-DE" dirty="0" err="1">
                <a:latin typeface="Verdana" panose="020B0604030504040204" pitchFamily="34" charset="0"/>
              </a:rPr>
              <a:t>Structure</a:t>
            </a:r>
            <a:endParaRPr lang="en-US" altLang="de-DE" dirty="0">
              <a:latin typeface="Verdana" panose="020B0604030504040204" pitchFamily="34" charset="0"/>
            </a:endParaRPr>
          </a:p>
        </p:txBody>
      </p:sp>
      <p:sp>
        <p:nvSpPr>
          <p:cNvPr id="10" name="AutoShape 3">
            <a:extLst>
              <a:ext uri="{FF2B5EF4-FFF2-40B4-BE49-F238E27FC236}">
                <a16:creationId xmlns:a16="http://schemas.microsoft.com/office/drawing/2014/main" id="{62E710C5-3C3B-41D8-B7C0-6BCAAF4C7370}"/>
              </a:ext>
            </a:extLst>
          </p:cNvPr>
          <p:cNvSpPr>
            <a:spLocks noChangeArrowheads="1"/>
          </p:cNvSpPr>
          <p:nvPr/>
        </p:nvSpPr>
        <p:spPr bwMode="auto">
          <a:xfrm>
            <a:off x="176384" y="3573366"/>
            <a:ext cx="2552700" cy="1143317"/>
          </a:xfrm>
          <a:prstGeom prst="homePlate">
            <a:avLst>
              <a:gd name="adj" fmla="val 46207"/>
            </a:avLst>
          </a:prstGeom>
          <a:solidFill>
            <a:schemeClr val="accent2"/>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Tx/>
              <a:buNone/>
            </a:pPr>
            <a:r>
              <a:rPr lang="de-DE" altLang="de-DE" dirty="0">
                <a:solidFill>
                  <a:srgbClr val="FFFF00"/>
                </a:solidFill>
                <a:latin typeface="Verdana" panose="020B0604030504040204" pitchFamily="34" charset="0"/>
              </a:rPr>
              <a:t>Hands on </a:t>
            </a:r>
            <a:r>
              <a:rPr lang="de-DE" altLang="de-DE" dirty="0" err="1">
                <a:solidFill>
                  <a:srgbClr val="FFFF00"/>
                </a:solidFill>
                <a:latin typeface="Verdana" panose="020B0604030504040204" pitchFamily="34" charset="0"/>
              </a:rPr>
              <a:t>tutorial</a:t>
            </a:r>
            <a:endParaRPr lang="en-US" altLang="de-DE" dirty="0">
              <a:solidFill>
                <a:srgbClr val="FFFF00"/>
              </a:solidFill>
              <a:latin typeface="Verdana" panose="020B0604030504040204" pitchFamily="34" charset="0"/>
            </a:endParaRPr>
          </a:p>
        </p:txBody>
      </p:sp>
      <p:sp>
        <p:nvSpPr>
          <p:cNvPr id="11" name="Text Box 4">
            <a:extLst>
              <a:ext uri="{FF2B5EF4-FFF2-40B4-BE49-F238E27FC236}">
                <a16:creationId xmlns:a16="http://schemas.microsoft.com/office/drawing/2014/main" id="{F7FDD83E-86E3-4BBC-80E7-8FC544826B09}"/>
              </a:ext>
            </a:extLst>
          </p:cNvPr>
          <p:cNvSpPr txBox="1">
            <a:spLocks noChangeArrowheads="1"/>
          </p:cNvSpPr>
          <p:nvPr/>
        </p:nvSpPr>
        <p:spPr bwMode="auto">
          <a:xfrm>
            <a:off x="2754750" y="3980351"/>
            <a:ext cx="6345489" cy="101566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40" tIns="45720" rIns="91440" bIns="45720" anchor="t">
            <a:spAutoFit/>
          </a:bodyPr>
          <a:lstStyle>
            <a:lvl1pPr>
              <a:spcBef>
                <a:spcPct val="20000"/>
              </a:spcBef>
              <a:buClr>
                <a:srgbClr val="333399"/>
              </a:buClr>
              <a:buFont typeface="Wingdings" panose="05000000000000000000" pitchFamily="2" charset="2"/>
              <a:buChar char="§"/>
              <a:defRPr sz="2000">
                <a:solidFill>
                  <a:schemeClr val="tx1"/>
                </a:solidFill>
                <a:latin typeface="Arial" panose="020B0604020202020204" pitchFamily="34" charset="0"/>
              </a:defRPr>
            </a:lvl1pPr>
            <a:lvl2pPr marL="742950" indent="-285750">
              <a:spcBef>
                <a:spcPct val="20000"/>
              </a:spcBef>
              <a:buClr>
                <a:srgbClr val="333399"/>
              </a:buClr>
              <a:buChar char="•"/>
              <a:defRPr>
                <a:solidFill>
                  <a:schemeClr val="tx1"/>
                </a:solidFill>
                <a:latin typeface="Arial" panose="020B0604020202020204" pitchFamily="34" charset="0"/>
              </a:defRPr>
            </a:lvl2pPr>
            <a:lvl3pPr marL="1143000" indent="-228600">
              <a:spcBef>
                <a:spcPct val="20000"/>
              </a:spcBef>
              <a:buClr>
                <a:schemeClr val="accent2"/>
              </a:buClr>
              <a:buFont typeface="Wingdings" panose="05000000000000000000" pitchFamily="2" charset="2"/>
              <a:buChar char="§"/>
              <a:defRPr sz="1600">
                <a:solidFill>
                  <a:schemeClr val="tx1"/>
                </a:solidFill>
                <a:latin typeface="Arial" panose="020B0604020202020204" pitchFamily="34" charset="0"/>
              </a:defRPr>
            </a:lvl3pPr>
            <a:lvl4pPr marL="16002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accent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Font typeface="Wingdings" panose="05000000000000000000" pitchFamily="2" charset="2"/>
              <a:buChar char="§"/>
              <a:defRPr sz="2000">
                <a:solidFill>
                  <a:schemeClr val="tx1"/>
                </a:solidFill>
                <a:latin typeface="Arial" panose="020B0604020202020204" pitchFamily="34" charset="0"/>
              </a:defRPr>
            </a:lvl9pPr>
          </a:lstStyle>
          <a:p>
            <a:pPr>
              <a:lnSpc>
                <a:spcPct val="80000"/>
              </a:lnSpc>
              <a:spcBef>
                <a:spcPct val="50000"/>
              </a:spcBef>
              <a:buClrTx/>
              <a:buFontTx/>
              <a:buNone/>
            </a:pPr>
            <a:r>
              <a:rPr lang="de-DE" altLang="de-DE" dirty="0">
                <a:latin typeface="Verdana" panose="020B0604030504040204" pitchFamily="34" charset="0"/>
              </a:rPr>
              <a:t>FBA </a:t>
            </a:r>
            <a:r>
              <a:rPr lang="de-DE" altLang="de-DE" dirty="0" err="1">
                <a:latin typeface="Verdana" panose="020B0604030504040204" pitchFamily="34" charset="0"/>
              </a:rPr>
              <a:t>with</a:t>
            </a:r>
            <a:r>
              <a:rPr lang="de-DE" altLang="de-DE" dirty="0">
                <a:latin typeface="Verdana" panose="020B0604030504040204" pitchFamily="34" charset="0"/>
              </a:rPr>
              <a:t> </a:t>
            </a:r>
            <a:r>
              <a:rPr lang="de-DE" altLang="de-DE" dirty="0" err="1">
                <a:latin typeface="Verdana" panose="020B0604030504040204" pitchFamily="34" charset="0"/>
              </a:rPr>
              <a:t>Jupyter</a:t>
            </a:r>
            <a:r>
              <a:rPr lang="de-DE" altLang="de-DE" dirty="0">
                <a:latin typeface="Verdana" panose="020B0604030504040204" pitchFamily="34" charset="0"/>
              </a:rPr>
              <a:t> Notebooks</a:t>
            </a:r>
          </a:p>
          <a:p>
            <a:pPr>
              <a:buNone/>
            </a:pPr>
            <a:r>
              <a:rPr lang="en-US" dirty="0">
                <a:latin typeface="Arial"/>
                <a:cs typeface="Arial"/>
              </a:rPr>
              <a:t>https://jupyter.rwth-aachen.de/hub/spawn?profile=biolabsim</a:t>
            </a:r>
            <a:endParaRPr lang="en-US"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Warum simulieren in der Biotechnologie?</a:t>
            </a:r>
          </a:p>
        </p:txBody>
      </p:sp>
      <p:sp>
        <p:nvSpPr>
          <p:cNvPr id="3" name="TextBox 2"/>
          <p:cNvSpPr txBox="1"/>
          <p:nvPr/>
        </p:nvSpPr>
        <p:spPr>
          <a:xfrm>
            <a:off x="-1" y="1031149"/>
            <a:ext cx="5648826" cy="784830"/>
          </a:xfrm>
          <a:prstGeom prst="rect">
            <a:avLst/>
          </a:prstGeom>
          <a:noFill/>
        </p:spPr>
        <p:txBody>
          <a:bodyPr wrap="square" rtlCol="0">
            <a:spAutoFit/>
          </a:bodyPr>
          <a:lstStyle/>
          <a:p>
            <a:pPr marL="214313" indent="-214313">
              <a:buFont typeface="Arial" panose="020B0604020202020204" pitchFamily="34" charset="0"/>
              <a:buChar char="•"/>
            </a:pPr>
            <a:r>
              <a:rPr lang="de-DE" sz="1500" dirty="0"/>
              <a:t>genetischer Code/ DNA-Sequenzen können einfach entschlüsselt werden.</a:t>
            </a:r>
          </a:p>
          <a:p>
            <a:pPr marL="214313" indent="-214313">
              <a:buFont typeface="Arial" panose="020B0604020202020204" pitchFamily="34" charset="0"/>
              <a:buChar char="•"/>
            </a:pPr>
            <a:r>
              <a:rPr lang="de-DE" sz="1500" dirty="0"/>
              <a:t>enzymatische Ausstattung von Mikroben ist bekannt.</a:t>
            </a:r>
          </a:p>
        </p:txBody>
      </p:sp>
      <p:sp>
        <p:nvSpPr>
          <p:cNvPr id="204" name="TextBox 203"/>
          <p:cNvSpPr txBox="1"/>
          <p:nvPr/>
        </p:nvSpPr>
        <p:spPr>
          <a:xfrm>
            <a:off x="4967205" y="3743344"/>
            <a:ext cx="3079332" cy="1015663"/>
          </a:xfrm>
          <a:prstGeom prst="rect">
            <a:avLst/>
          </a:prstGeom>
          <a:noFill/>
        </p:spPr>
        <p:txBody>
          <a:bodyPr wrap="square" rtlCol="0">
            <a:spAutoFit/>
          </a:bodyPr>
          <a:lstStyle/>
          <a:p>
            <a:r>
              <a:rPr lang="de-DE" sz="1500" dirty="0"/>
              <a:t>Experimente sind langwierig und teuer.</a:t>
            </a:r>
          </a:p>
          <a:p>
            <a:r>
              <a:rPr lang="de-DE" sz="1500" dirty="0"/>
              <a:t>Änderungen wirken anders als geplant. </a:t>
            </a:r>
          </a:p>
        </p:txBody>
      </p:sp>
      <p:sp>
        <p:nvSpPr>
          <p:cNvPr id="205" name="Rectangle 204"/>
          <p:cNvSpPr/>
          <p:nvPr/>
        </p:nvSpPr>
        <p:spPr>
          <a:xfrm>
            <a:off x="351213" y="3934705"/>
            <a:ext cx="2854492" cy="784830"/>
          </a:xfrm>
          <a:prstGeom prst="rect">
            <a:avLst/>
          </a:prstGeom>
        </p:spPr>
        <p:txBody>
          <a:bodyPr wrap="square">
            <a:spAutoFit/>
          </a:bodyPr>
          <a:lstStyle/>
          <a:p>
            <a:r>
              <a:rPr lang="de-DE" sz="1500" dirty="0"/>
              <a:t>Neue metabolische Fähigkeiten durch veränderte enzymatischen Austattung.</a:t>
            </a:r>
          </a:p>
        </p:txBody>
      </p:sp>
      <p:pic>
        <p:nvPicPr>
          <p:cNvPr id="207" name="Picture 20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428" y="874261"/>
            <a:ext cx="2285752" cy="1526882"/>
          </a:xfrm>
          <a:prstGeom prst="rect">
            <a:avLst/>
          </a:prstGeom>
        </p:spPr>
      </p:pic>
      <p:sp>
        <p:nvSpPr>
          <p:cNvPr id="208" name="TextBox 207"/>
          <p:cNvSpPr txBox="1"/>
          <p:nvPr/>
        </p:nvSpPr>
        <p:spPr>
          <a:xfrm>
            <a:off x="2507307" y="5039588"/>
            <a:ext cx="6403806" cy="1246495"/>
          </a:xfrm>
          <a:prstGeom prst="rect">
            <a:avLst/>
          </a:prstGeom>
          <a:noFill/>
        </p:spPr>
        <p:txBody>
          <a:bodyPr wrap="square" rtlCol="0">
            <a:spAutoFit/>
          </a:bodyPr>
          <a:lstStyle/>
          <a:p>
            <a:r>
              <a:rPr lang="de-DE" sz="1500" dirty="0"/>
              <a:t>Computersimulation des Metabolismus:</a:t>
            </a:r>
          </a:p>
          <a:p>
            <a:pPr marL="214313" indent="-214313">
              <a:buFont typeface="Arial" panose="020B0604020202020204" pitchFamily="34" charset="0"/>
              <a:buChar char="•"/>
            </a:pPr>
            <a:r>
              <a:rPr lang="de-DE" sz="1500" dirty="0"/>
              <a:t>Identifikation von genetischen Modifikationen zur Herstellung von Zielsubstanzen.</a:t>
            </a:r>
          </a:p>
          <a:p>
            <a:pPr marL="214313" indent="-214313">
              <a:buFont typeface="Arial" panose="020B0604020202020204" pitchFamily="34" charset="0"/>
              <a:buChar char="•"/>
            </a:pPr>
            <a:r>
              <a:rPr lang="de-DE" sz="1500" dirty="0"/>
              <a:t>Kurze Zeitspannen zur Hypothesenbildung.</a:t>
            </a:r>
          </a:p>
          <a:p>
            <a:pPr marL="214313" indent="-214313">
              <a:buFont typeface="Arial" panose="020B0604020202020204" pitchFamily="34" charset="0"/>
              <a:buChar char="•"/>
            </a:pPr>
            <a:r>
              <a:rPr lang="de-DE" sz="1500" dirty="0"/>
              <a:t>Hohe Reproduktivität.</a:t>
            </a:r>
          </a:p>
        </p:txBody>
      </p:sp>
      <p:pic>
        <p:nvPicPr>
          <p:cNvPr id="209" name="Picture 208"/>
          <p:cNvPicPr>
            <a:picLocks noChangeAspect="1"/>
          </p:cNvPicPr>
          <p:nvPr/>
        </p:nvPicPr>
        <p:blipFill>
          <a:blip r:embed="rId3"/>
          <a:stretch>
            <a:fillRect/>
          </a:stretch>
        </p:blipFill>
        <p:spPr>
          <a:xfrm>
            <a:off x="1251000" y="5170053"/>
            <a:ext cx="827171" cy="985566"/>
          </a:xfrm>
          <a:prstGeom prst="rect">
            <a:avLst/>
          </a:prstGeom>
        </p:spPr>
      </p:pic>
      <p:pic>
        <p:nvPicPr>
          <p:cNvPr id="210" name="Grafik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515" y="2616302"/>
            <a:ext cx="1954407" cy="1127042"/>
          </a:xfrm>
          <a:prstGeom prst="rect">
            <a:avLst/>
          </a:prstGeom>
        </p:spPr>
      </p:pic>
      <p:pic>
        <p:nvPicPr>
          <p:cNvPr id="211" name="Picture 2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5216" y="2562077"/>
            <a:ext cx="3098292" cy="1161860"/>
          </a:xfrm>
          <a:prstGeom prst="rect">
            <a:avLst/>
          </a:prstGeom>
        </p:spPr>
      </p:pic>
    </p:spTree>
    <p:extLst>
      <p:ext uri="{BB962C8B-B14F-4D97-AF65-F5344CB8AC3E}">
        <p14:creationId xmlns:p14="http://schemas.microsoft.com/office/powerpoint/2010/main" val="85889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P spid="205" grpId="0"/>
      <p:bldP spid="2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BB3A-D59C-4B84-B503-7B95CF9932FC}"/>
              </a:ext>
            </a:extLst>
          </p:cNvPr>
          <p:cNvSpPr>
            <a:spLocks noGrp="1"/>
          </p:cNvSpPr>
          <p:nvPr>
            <p:ph type="title"/>
          </p:nvPr>
        </p:nvSpPr>
        <p:spPr>
          <a:xfrm>
            <a:off x="273050" y="114300"/>
            <a:ext cx="6667246" cy="576263"/>
          </a:xfrm>
        </p:spPr>
        <p:txBody>
          <a:bodyPr/>
          <a:lstStyle/>
          <a:p>
            <a:r>
              <a:rPr lang="en-US" dirty="0"/>
              <a:t>Genome-scale Network Reconstructions: </a:t>
            </a:r>
            <a:r>
              <a:rPr lang="en-US" sz="2400" dirty="0"/>
              <a:t>Huge phylogenetic coverage</a:t>
            </a:r>
          </a:p>
        </p:txBody>
      </p:sp>
      <p:pic>
        <p:nvPicPr>
          <p:cNvPr id="4" name="Picture 3">
            <a:extLst>
              <a:ext uri="{FF2B5EF4-FFF2-40B4-BE49-F238E27FC236}">
                <a16:creationId xmlns:a16="http://schemas.microsoft.com/office/drawing/2014/main" id="{E32EF3FA-2871-4AD9-9726-D0F4418AF2EB}"/>
              </a:ext>
            </a:extLst>
          </p:cNvPr>
          <p:cNvPicPr>
            <a:picLocks noChangeAspect="1"/>
          </p:cNvPicPr>
          <p:nvPr/>
        </p:nvPicPr>
        <p:blipFill rotWithShape="1">
          <a:blip r:embed="rId3"/>
          <a:srcRect t="2409"/>
          <a:stretch/>
        </p:blipFill>
        <p:spPr>
          <a:xfrm>
            <a:off x="3078232" y="1124712"/>
            <a:ext cx="6038348" cy="5695188"/>
          </a:xfrm>
          <a:prstGeom prst="rect">
            <a:avLst/>
          </a:prstGeom>
        </p:spPr>
      </p:pic>
      <p:sp>
        <p:nvSpPr>
          <p:cNvPr id="5" name="Rectangle 4">
            <a:extLst>
              <a:ext uri="{FF2B5EF4-FFF2-40B4-BE49-F238E27FC236}">
                <a16:creationId xmlns:a16="http://schemas.microsoft.com/office/drawing/2014/main" id="{0B6B32DF-5DAA-4085-9291-834FD1396876}"/>
              </a:ext>
            </a:extLst>
          </p:cNvPr>
          <p:cNvSpPr/>
          <p:nvPr/>
        </p:nvSpPr>
        <p:spPr>
          <a:xfrm>
            <a:off x="218186" y="1106158"/>
            <a:ext cx="2878334" cy="5217326"/>
          </a:xfrm>
          <a:prstGeom prst="rect">
            <a:avLst/>
          </a:prstGeom>
        </p:spPr>
        <p:txBody>
          <a:bodyPr wrap="square">
            <a:spAutoFit/>
          </a:bodyPr>
          <a:lstStyle/>
          <a:p>
            <a:pPr>
              <a:lnSpc>
                <a:spcPct val="150000"/>
              </a:lnSpc>
            </a:pPr>
            <a:r>
              <a:rPr lang="en-US" sz="1600" b="1" dirty="0">
                <a:latin typeface="+mj-lt"/>
              </a:rPr>
              <a:t>A </a:t>
            </a:r>
            <a:r>
              <a:rPr lang="en-US" sz="1600" b="1" dirty="0" err="1">
                <a:latin typeface="+mj-lt"/>
              </a:rPr>
              <a:t>GEnome</a:t>
            </a:r>
            <a:r>
              <a:rPr lang="en-US" sz="1600" b="1" dirty="0">
                <a:latin typeface="+mj-lt"/>
              </a:rPr>
              <a:t> scale Network Reconstructions (GENREs) </a:t>
            </a:r>
            <a:r>
              <a:rPr lang="en-US" sz="1600" dirty="0">
                <a:latin typeface="+mj-lt"/>
              </a:rPr>
              <a:t>structured knowledge base of biochemical facts</a:t>
            </a:r>
          </a:p>
          <a:p>
            <a:pPr>
              <a:lnSpc>
                <a:spcPct val="150000"/>
              </a:lnSpc>
            </a:pPr>
            <a:endParaRPr lang="en-US" sz="1600" dirty="0">
              <a:latin typeface="+mj-lt"/>
            </a:endParaRPr>
          </a:p>
          <a:p>
            <a:pPr>
              <a:lnSpc>
                <a:spcPct val="150000"/>
              </a:lnSpc>
            </a:pPr>
            <a:r>
              <a:rPr lang="en-US" sz="1600" b="1" dirty="0" err="1">
                <a:latin typeface="+mj-lt"/>
              </a:rPr>
              <a:t>GEnome</a:t>
            </a:r>
            <a:r>
              <a:rPr lang="en-US" sz="1600" b="1" dirty="0">
                <a:latin typeface="+mj-lt"/>
              </a:rPr>
              <a:t> scale Models (GEMs)</a:t>
            </a:r>
          </a:p>
          <a:p>
            <a:pPr>
              <a:lnSpc>
                <a:spcPct val="150000"/>
              </a:lnSpc>
            </a:pPr>
            <a:r>
              <a:rPr lang="en-US" sz="1600" dirty="0">
                <a:latin typeface="+mj-lt"/>
              </a:rPr>
              <a:t>model which supplements the established biochemical information with additional (potentially hypothetical) information to enable computational simulation and analysis.</a:t>
            </a:r>
          </a:p>
        </p:txBody>
      </p:sp>
      <p:sp>
        <p:nvSpPr>
          <p:cNvPr id="6" name="TextBox 5">
            <a:extLst>
              <a:ext uri="{FF2B5EF4-FFF2-40B4-BE49-F238E27FC236}">
                <a16:creationId xmlns:a16="http://schemas.microsoft.com/office/drawing/2014/main" id="{A77A6D64-CE2C-46BD-918F-0D4C161BA80E}"/>
              </a:ext>
            </a:extLst>
          </p:cNvPr>
          <p:cNvSpPr txBox="1"/>
          <p:nvPr/>
        </p:nvSpPr>
        <p:spPr>
          <a:xfrm>
            <a:off x="5193664" y="764258"/>
            <a:ext cx="3736920" cy="369332"/>
          </a:xfrm>
          <a:prstGeom prst="rect">
            <a:avLst/>
          </a:prstGeom>
          <a:solidFill>
            <a:schemeClr val="bg1"/>
          </a:solidFill>
        </p:spPr>
        <p:txBody>
          <a:bodyPr wrap="none" rtlCol="0">
            <a:spAutoFit/>
          </a:bodyPr>
          <a:lstStyle/>
          <a:p>
            <a:r>
              <a:rPr lang="en-US" sz="1800" b="1" dirty="0">
                <a:solidFill>
                  <a:srgbClr val="FF0000"/>
                </a:solidFill>
              </a:rPr>
              <a:t>78 species across the tree of life</a:t>
            </a:r>
          </a:p>
        </p:txBody>
      </p:sp>
      <p:sp>
        <p:nvSpPr>
          <p:cNvPr id="3" name="Slide Number Placeholder 2">
            <a:extLst>
              <a:ext uri="{FF2B5EF4-FFF2-40B4-BE49-F238E27FC236}">
                <a16:creationId xmlns:a16="http://schemas.microsoft.com/office/drawing/2014/main" id="{9592519D-C543-43C1-8BDA-279088BA854F}"/>
              </a:ext>
            </a:extLst>
          </p:cNvPr>
          <p:cNvSpPr>
            <a:spLocks noGrp="1"/>
          </p:cNvSpPr>
          <p:nvPr>
            <p:ph type="sldNum" sz="quarter" idx="10"/>
          </p:nvPr>
        </p:nvSpPr>
        <p:spPr/>
        <p:txBody>
          <a:bodyPr/>
          <a:lstStyle/>
          <a:p>
            <a:pPr>
              <a:defRPr/>
            </a:pPr>
            <a:fld id="{B7A7823E-31C0-4C10-9761-7BE54B4BC016}" type="slidenum">
              <a:rPr lang="de-CH" altLang="de-DE" smtClean="0"/>
              <a:pPr>
                <a:defRPr/>
              </a:pPr>
              <a:t>4</a:t>
            </a:fld>
            <a:endParaRPr lang="de-CH" altLang="de-DE"/>
          </a:p>
        </p:txBody>
      </p:sp>
    </p:spTree>
    <p:extLst>
      <p:ext uri="{BB962C8B-B14F-4D97-AF65-F5344CB8AC3E}">
        <p14:creationId xmlns:p14="http://schemas.microsoft.com/office/powerpoint/2010/main" val="18809800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CA9B1-7919-4A88-814A-86E185A322D6}"/>
              </a:ext>
            </a:extLst>
          </p:cNvPr>
          <p:cNvSpPr>
            <a:spLocks noGrp="1"/>
          </p:cNvSpPr>
          <p:nvPr>
            <p:ph type="title"/>
          </p:nvPr>
        </p:nvSpPr>
        <p:spPr/>
        <p:txBody>
          <a:bodyPr/>
          <a:lstStyle/>
          <a:p>
            <a:r>
              <a:rPr lang="en-US" dirty="0"/>
              <a:t>Size of GEMs</a:t>
            </a:r>
          </a:p>
        </p:txBody>
      </p:sp>
      <p:sp>
        <p:nvSpPr>
          <p:cNvPr id="4" name="Slide Number Placeholder 3">
            <a:extLst>
              <a:ext uri="{FF2B5EF4-FFF2-40B4-BE49-F238E27FC236}">
                <a16:creationId xmlns:a16="http://schemas.microsoft.com/office/drawing/2014/main" id="{72D1CE8C-1614-469C-847D-C0562DF817AC}"/>
              </a:ext>
            </a:extLst>
          </p:cNvPr>
          <p:cNvSpPr>
            <a:spLocks noGrp="1"/>
          </p:cNvSpPr>
          <p:nvPr>
            <p:ph type="sldNum" sz="quarter" idx="10"/>
          </p:nvPr>
        </p:nvSpPr>
        <p:spPr/>
        <p:txBody>
          <a:bodyPr/>
          <a:lstStyle/>
          <a:p>
            <a:pPr>
              <a:defRPr/>
            </a:pPr>
            <a:fld id="{B7A7823E-31C0-4C10-9761-7BE54B4BC016}" type="slidenum">
              <a:rPr lang="de-CH" altLang="de-DE" smtClean="0"/>
              <a:pPr>
                <a:defRPr/>
              </a:pPr>
              <a:t>5</a:t>
            </a:fld>
            <a:endParaRPr lang="de-CH" altLang="de-DE"/>
          </a:p>
        </p:txBody>
      </p:sp>
      <p:sp>
        <p:nvSpPr>
          <p:cNvPr id="9" name="Rectangle 8">
            <a:extLst>
              <a:ext uri="{FF2B5EF4-FFF2-40B4-BE49-F238E27FC236}">
                <a16:creationId xmlns:a16="http://schemas.microsoft.com/office/drawing/2014/main" id="{2E8F3898-93FE-47E8-A66E-71543F08E1DE}"/>
              </a:ext>
            </a:extLst>
          </p:cNvPr>
          <p:cNvSpPr/>
          <p:nvPr/>
        </p:nvSpPr>
        <p:spPr>
          <a:xfrm>
            <a:off x="273050" y="825281"/>
            <a:ext cx="2339102" cy="1692771"/>
          </a:xfrm>
          <a:prstGeom prst="rect">
            <a:avLst/>
          </a:prstGeom>
          <a:solidFill>
            <a:srgbClr val="D9D9D9"/>
          </a:solidFill>
        </p:spPr>
        <p:txBody>
          <a:bodyPr wrap="none">
            <a:spAutoFit/>
          </a:bodyPr>
          <a:lstStyle/>
          <a:p>
            <a:r>
              <a:rPr lang="en-US" sz="1800" b="1" i="1" dirty="0">
                <a:latin typeface="+mj-lt"/>
              </a:rPr>
              <a:t>Helicobacter pylori:</a:t>
            </a:r>
          </a:p>
          <a:p>
            <a:r>
              <a:rPr lang="en-US" sz="1800" i="1" dirty="0">
                <a:latin typeface="+mj-lt"/>
              </a:rPr>
              <a:t>i</a:t>
            </a:r>
            <a:r>
              <a:rPr lang="en-US" sz="1800" dirty="0">
                <a:latin typeface="+mj-lt"/>
              </a:rPr>
              <a:t>IT341</a:t>
            </a:r>
          </a:p>
          <a:p>
            <a:r>
              <a:rPr lang="en-US" sz="1800" dirty="0">
                <a:latin typeface="+mj-lt"/>
              </a:rPr>
              <a:t>485 metabolites </a:t>
            </a:r>
          </a:p>
          <a:p>
            <a:r>
              <a:rPr lang="en-US" sz="1800" dirty="0">
                <a:latin typeface="+mj-lt"/>
              </a:rPr>
              <a:t>554 reactions</a:t>
            </a:r>
          </a:p>
          <a:p>
            <a:r>
              <a:rPr lang="en-US" sz="1800" dirty="0">
                <a:latin typeface="+mj-lt"/>
              </a:rPr>
              <a:t>339 genes</a:t>
            </a:r>
            <a:r>
              <a:rPr lang="en-US" sz="1400" dirty="0">
                <a:latin typeface="+mj-lt"/>
              </a:rPr>
              <a:t> </a:t>
            </a:r>
          </a:p>
          <a:p>
            <a:r>
              <a:rPr lang="en-US" sz="1400" dirty="0">
                <a:latin typeface="+mj-lt"/>
              </a:rPr>
              <a:t>(21% of predicted genes)</a:t>
            </a:r>
          </a:p>
        </p:txBody>
      </p:sp>
      <p:sp>
        <p:nvSpPr>
          <p:cNvPr id="5" name="TextBox 4">
            <a:extLst>
              <a:ext uri="{FF2B5EF4-FFF2-40B4-BE49-F238E27FC236}">
                <a16:creationId xmlns:a16="http://schemas.microsoft.com/office/drawing/2014/main" id="{6B5E1249-D869-4B30-A6A6-639F45B702AA}"/>
              </a:ext>
            </a:extLst>
          </p:cNvPr>
          <p:cNvSpPr txBox="1"/>
          <p:nvPr/>
        </p:nvSpPr>
        <p:spPr>
          <a:xfrm>
            <a:off x="2783854" y="1065007"/>
            <a:ext cx="2420551" cy="1754326"/>
          </a:xfrm>
          <a:prstGeom prst="rect">
            <a:avLst/>
          </a:prstGeom>
          <a:solidFill>
            <a:schemeClr val="bg1">
              <a:lumMod val="85000"/>
            </a:schemeClr>
          </a:solidFill>
        </p:spPr>
        <p:txBody>
          <a:bodyPr wrap="square" rtlCol="0">
            <a:spAutoFit/>
          </a:bodyPr>
          <a:lstStyle/>
          <a:p>
            <a:r>
              <a:rPr lang="en-US" sz="1800" b="1" i="1" dirty="0">
                <a:latin typeface="+mj-lt"/>
              </a:rPr>
              <a:t>Escherichia coli</a:t>
            </a:r>
            <a:r>
              <a:rPr lang="en-US" sz="1800" dirty="0">
                <a:latin typeface="+mj-lt"/>
              </a:rPr>
              <a:t>: </a:t>
            </a:r>
            <a:r>
              <a:rPr lang="en-US" sz="1800" i="1" dirty="0">
                <a:latin typeface="+mj-lt"/>
              </a:rPr>
              <a:t>i</a:t>
            </a:r>
            <a:r>
              <a:rPr lang="en-US" sz="1800" dirty="0">
                <a:latin typeface="+mj-lt"/>
              </a:rPr>
              <a:t>ML1515</a:t>
            </a:r>
          </a:p>
          <a:p>
            <a:r>
              <a:rPr lang="en-US" sz="1800" dirty="0">
                <a:latin typeface="+mj-lt"/>
              </a:rPr>
              <a:t>1877 metabolites</a:t>
            </a:r>
          </a:p>
          <a:p>
            <a:r>
              <a:rPr lang="en-US" sz="1800" dirty="0">
                <a:latin typeface="+mj-lt"/>
              </a:rPr>
              <a:t>2712 reactions</a:t>
            </a:r>
          </a:p>
          <a:p>
            <a:r>
              <a:rPr lang="en-US" sz="1800" dirty="0">
                <a:latin typeface="+mj-lt"/>
              </a:rPr>
              <a:t>1515 genes</a:t>
            </a:r>
            <a:r>
              <a:rPr lang="en-US" sz="1400" dirty="0">
                <a:latin typeface="+mj-lt"/>
              </a:rPr>
              <a:t> (35% of predicted genes)</a:t>
            </a:r>
          </a:p>
        </p:txBody>
      </p:sp>
      <p:sp>
        <p:nvSpPr>
          <p:cNvPr id="6" name="TextBox 5">
            <a:extLst>
              <a:ext uri="{FF2B5EF4-FFF2-40B4-BE49-F238E27FC236}">
                <a16:creationId xmlns:a16="http://schemas.microsoft.com/office/drawing/2014/main" id="{D1E0D5AF-06E9-4B0D-BA1B-12D073702734}"/>
              </a:ext>
            </a:extLst>
          </p:cNvPr>
          <p:cNvSpPr txBox="1"/>
          <p:nvPr/>
        </p:nvSpPr>
        <p:spPr>
          <a:xfrm>
            <a:off x="831477" y="2922534"/>
            <a:ext cx="2142744" cy="1477328"/>
          </a:xfrm>
          <a:prstGeom prst="rect">
            <a:avLst/>
          </a:prstGeom>
          <a:solidFill>
            <a:srgbClr val="FFCC99"/>
          </a:solidFill>
        </p:spPr>
        <p:txBody>
          <a:bodyPr wrap="square" rtlCol="0">
            <a:spAutoFit/>
          </a:bodyPr>
          <a:lstStyle/>
          <a:p>
            <a:r>
              <a:rPr lang="en-US" sz="1800" b="1" i="1" dirty="0">
                <a:latin typeface="+mj-lt"/>
              </a:rPr>
              <a:t>S. cerevisiae</a:t>
            </a:r>
            <a:r>
              <a:rPr lang="en-US" sz="1800" b="1" dirty="0">
                <a:latin typeface="+mj-lt"/>
              </a:rPr>
              <a:t>:</a:t>
            </a:r>
            <a:r>
              <a:rPr lang="en-US" sz="1800" dirty="0">
                <a:latin typeface="+mj-lt"/>
              </a:rPr>
              <a:t> </a:t>
            </a:r>
            <a:r>
              <a:rPr lang="en-US" sz="1800" dirty="0" err="1">
                <a:latin typeface="+mj-lt"/>
              </a:rPr>
              <a:t>yeastGEM</a:t>
            </a:r>
            <a:endParaRPr lang="en-US" sz="1800" dirty="0">
              <a:latin typeface="+mj-lt"/>
            </a:endParaRPr>
          </a:p>
          <a:p>
            <a:r>
              <a:rPr lang="en-US" sz="1800" dirty="0">
                <a:latin typeface="+mj-lt"/>
              </a:rPr>
              <a:t>2691 metabolites</a:t>
            </a:r>
          </a:p>
          <a:p>
            <a:r>
              <a:rPr lang="en-US" sz="1800" dirty="0">
                <a:latin typeface="+mj-lt"/>
              </a:rPr>
              <a:t>3963 reactions</a:t>
            </a:r>
          </a:p>
          <a:p>
            <a:r>
              <a:rPr lang="en-US" sz="1800" dirty="0">
                <a:latin typeface="+mj-lt"/>
              </a:rPr>
              <a:t>1139 genes</a:t>
            </a:r>
          </a:p>
        </p:txBody>
      </p:sp>
      <p:sp>
        <p:nvSpPr>
          <p:cNvPr id="8" name="Rectangle 7">
            <a:extLst>
              <a:ext uri="{FF2B5EF4-FFF2-40B4-BE49-F238E27FC236}">
                <a16:creationId xmlns:a16="http://schemas.microsoft.com/office/drawing/2014/main" id="{946546E8-03E2-4F93-8F31-2103934FCDF4}"/>
              </a:ext>
            </a:extLst>
          </p:cNvPr>
          <p:cNvSpPr/>
          <p:nvPr/>
        </p:nvSpPr>
        <p:spPr>
          <a:xfrm>
            <a:off x="5647080" y="3493031"/>
            <a:ext cx="2804745" cy="1908215"/>
          </a:xfrm>
          <a:prstGeom prst="rect">
            <a:avLst/>
          </a:prstGeom>
          <a:solidFill>
            <a:srgbClr val="FFCC99"/>
          </a:solidFill>
        </p:spPr>
        <p:txBody>
          <a:bodyPr wrap="square">
            <a:spAutoFit/>
          </a:bodyPr>
          <a:lstStyle/>
          <a:p>
            <a:r>
              <a:rPr lang="en-US" sz="1800" b="1" i="1" dirty="0">
                <a:latin typeface="+mj-lt"/>
              </a:rPr>
              <a:t>Homo Sapiens</a:t>
            </a:r>
          </a:p>
          <a:p>
            <a:r>
              <a:rPr lang="en-US" sz="1800" dirty="0">
                <a:latin typeface="+mj-lt"/>
              </a:rPr>
              <a:t>Recon3D</a:t>
            </a:r>
          </a:p>
          <a:p>
            <a:r>
              <a:rPr lang="en-US" sz="1800" dirty="0">
                <a:latin typeface="+mj-lt"/>
              </a:rPr>
              <a:t>4140 unique metabolites</a:t>
            </a:r>
          </a:p>
          <a:p>
            <a:r>
              <a:rPr lang="en-US" sz="1800" dirty="0">
                <a:latin typeface="+mj-lt"/>
              </a:rPr>
              <a:t>13543 reactions</a:t>
            </a:r>
          </a:p>
          <a:p>
            <a:r>
              <a:rPr lang="en-US" sz="1800" dirty="0">
                <a:latin typeface="+mj-lt"/>
              </a:rPr>
              <a:t>3288 genes </a:t>
            </a:r>
          </a:p>
          <a:p>
            <a:r>
              <a:rPr lang="en-US" sz="1400" dirty="0">
                <a:latin typeface="+mj-lt"/>
              </a:rPr>
              <a:t>(17% of functionally annotated human genes)</a:t>
            </a:r>
          </a:p>
        </p:txBody>
      </p:sp>
      <p:sp>
        <p:nvSpPr>
          <p:cNvPr id="12" name="Rectangle 11">
            <a:extLst>
              <a:ext uri="{FF2B5EF4-FFF2-40B4-BE49-F238E27FC236}">
                <a16:creationId xmlns:a16="http://schemas.microsoft.com/office/drawing/2014/main" id="{70D293E0-FE9B-4311-B656-1138C06BCBA0}"/>
              </a:ext>
            </a:extLst>
          </p:cNvPr>
          <p:cNvSpPr/>
          <p:nvPr/>
        </p:nvSpPr>
        <p:spPr>
          <a:xfrm>
            <a:off x="5380637" y="1217948"/>
            <a:ext cx="3259525" cy="1969770"/>
          </a:xfrm>
          <a:prstGeom prst="rect">
            <a:avLst/>
          </a:prstGeom>
          <a:solidFill>
            <a:srgbClr val="D9D9D9"/>
          </a:solidFill>
        </p:spPr>
        <p:txBody>
          <a:bodyPr wrap="square">
            <a:spAutoFit/>
          </a:bodyPr>
          <a:lstStyle/>
          <a:p>
            <a:r>
              <a:rPr lang="en-US" sz="1800" b="1" i="1" dirty="0"/>
              <a:t>Pseudomonas putida</a:t>
            </a:r>
            <a:r>
              <a:rPr lang="en-US" sz="1800" b="1" dirty="0"/>
              <a:t> KT2440 </a:t>
            </a:r>
          </a:p>
          <a:p>
            <a:r>
              <a:rPr lang="en-US" sz="1800" i="1" dirty="0"/>
              <a:t>i</a:t>
            </a:r>
            <a:r>
              <a:rPr lang="en-US" sz="1800" dirty="0"/>
              <a:t>JN746</a:t>
            </a:r>
          </a:p>
          <a:p>
            <a:r>
              <a:rPr lang="en-US" sz="1800" dirty="0"/>
              <a:t>907 metabolites</a:t>
            </a:r>
          </a:p>
          <a:p>
            <a:r>
              <a:rPr lang="en-US" sz="1800" dirty="0"/>
              <a:t>1054 reactions</a:t>
            </a:r>
          </a:p>
          <a:p>
            <a:r>
              <a:rPr lang="en-US" sz="1800" dirty="0"/>
              <a:t>746 genes </a:t>
            </a:r>
            <a:r>
              <a:rPr lang="en-US" sz="1400" dirty="0"/>
              <a:t>(14% of predicted genes)</a:t>
            </a:r>
          </a:p>
        </p:txBody>
      </p:sp>
      <p:sp>
        <p:nvSpPr>
          <p:cNvPr id="13" name="TextBox 12">
            <a:extLst>
              <a:ext uri="{FF2B5EF4-FFF2-40B4-BE49-F238E27FC236}">
                <a16:creationId xmlns:a16="http://schemas.microsoft.com/office/drawing/2014/main" id="{5211B6E0-8BDC-408D-B2D3-2073DC80D254}"/>
              </a:ext>
            </a:extLst>
          </p:cNvPr>
          <p:cNvSpPr txBox="1"/>
          <p:nvPr/>
        </p:nvSpPr>
        <p:spPr>
          <a:xfrm>
            <a:off x="541869" y="5670720"/>
            <a:ext cx="6904519" cy="646331"/>
          </a:xfrm>
          <a:prstGeom prst="rect">
            <a:avLst/>
          </a:prstGeom>
          <a:noFill/>
        </p:spPr>
        <p:txBody>
          <a:bodyPr wrap="none" rtlCol="0">
            <a:spAutoFit/>
          </a:bodyPr>
          <a:lstStyle/>
          <a:p>
            <a:r>
              <a:rPr lang="en-US" sz="1800" dirty="0"/>
              <a:t>Repositories: </a:t>
            </a:r>
            <a:r>
              <a:rPr lang="en-US" sz="1800" dirty="0" err="1"/>
              <a:t>BiGG</a:t>
            </a:r>
            <a:r>
              <a:rPr lang="en-US" sz="1800" dirty="0"/>
              <a:t> database: </a:t>
            </a:r>
            <a:r>
              <a:rPr lang="en-US" sz="1800" dirty="0">
                <a:solidFill>
                  <a:srgbClr val="0067A6"/>
                </a:solidFill>
                <a:hlinkClick r:id="rId2">
                  <a:extLst>
                    <a:ext uri="{A12FA001-AC4F-418D-AE19-62706E023703}">
                      <ahyp:hlinkClr xmlns:ahyp="http://schemas.microsoft.com/office/drawing/2018/hyperlinkcolor" val="tx"/>
                    </a:ext>
                  </a:extLst>
                </a:hlinkClick>
              </a:rPr>
              <a:t>http://bigg.ucsd.edu</a:t>
            </a:r>
            <a:endParaRPr lang="en-US" sz="1800" dirty="0">
              <a:solidFill>
                <a:srgbClr val="0067A6"/>
              </a:solidFill>
            </a:endParaRPr>
          </a:p>
          <a:p>
            <a:r>
              <a:rPr lang="en-US" sz="1800" dirty="0"/>
              <a:t>EMBL-EBI </a:t>
            </a:r>
            <a:r>
              <a:rPr lang="en-US" sz="1800" dirty="0" err="1"/>
              <a:t>Biomodels</a:t>
            </a:r>
            <a:r>
              <a:rPr lang="en-US" sz="1800" dirty="0"/>
              <a:t> DB: </a:t>
            </a:r>
            <a:r>
              <a:rPr lang="en-US" sz="1800" dirty="0">
                <a:solidFill>
                  <a:srgbClr val="0067A6"/>
                </a:solidFill>
                <a:hlinkClick r:id="rId3">
                  <a:extLst>
                    <a:ext uri="{A12FA001-AC4F-418D-AE19-62706E023703}">
                      <ahyp:hlinkClr xmlns:ahyp="http://schemas.microsoft.com/office/drawing/2018/hyperlinkcolor" val="tx"/>
                    </a:ext>
                  </a:extLst>
                </a:hlinkClick>
              </a:rPr>
              <a:t>https://www.ebi.ac.uk/biomodels-main/</a:t>
            </a:r>
            <a:r>
              <a:rPr lang="en-US" sz="1800" dirty="0"/>
              <a:t> </a:t>
            </a:r>
          </a:p>
        </p:txBody>
      </p:sp>
      <p:graphicFrame>
        <p:nvGraphicFramePr>
          <p:cNvPr id="14" name="Table 13">
            <a:extLst>
              <a:ext uri="{FF2B5EF4-FFF2-40B4-BE49-F238E27FC236}">
                <a16:creationId xmlns:a16="http://schemas.microsoft.com/office/drawing/2014/main" id="{494C57E2-52EA-48F4-B512-B8F51F8FD00E}"/>
              </a:ext>
            </a:extLst>
          </p:cNvPr>
          <p:cNvGraphicFramePr>
            <a:graphicFrameLocks noGrp="1"/>
          </p:cNvGraphicFramePr>
          <p:nvPr>
            <p:extLst>
              <p:ext uri="{D42A27DB-BD31-4B8C-83A1-F6EECF244321}">
                <p14:modId xmlns:p14="http://schemas.microsoft.com/office/powerpoint/2010/main" val="1217547613"/>
              </p:ext>
            </p:extLst>
          </p:nvPr>
        </p:nvGraphicFramePr>
        <p:xfrm>
          <a:off x="3146464" y="3235714"/>
          <a:ext cx="2328373" cy="1645920"/>
        </p:xfrm>
        <a:graphic>
          <a:graphicData uri="http://schemas.openxmlformats.org/drawingml/2006/table">
            <a:tbl>
              <a:tblPr/>
              <a:tblGrid>
                <a:gridCol w="2328373">
                  <a:extLst>
                    <a:ext uri="{9D8B030D-6E8A-4147-A177-3AD203B41FA5}">
                      <a16:colId xmlns:a16="http://schemas.microsoft.com/office/drawing/2014/main" val="2626059760"/>
                    </a:ext>
                  </a:extLst>
                </a:gridCol>
              </a:tblGrid>
              <a:tr h="365760">
                <a:tc>
                  <a:txBody>
                    <a:bodyPr/>
                    <a:lstStyle/>
                    <a:p>
                      <a:r>
                        <a:rPr lang="en-US" sz="1800" b="1" i="1" dirty="0"/>
                        <a:t>Mus musculus</a:t>
                      </a:r>
                    </a:p>
                    <a:p>
                      <a:r>
                        <a:rPr lang="en-US" sz="1800" dirty="0"/>
                        <a:t>iMM1415</a:t>
                      </a:r>
                    </a:p>
                    <a:p>
                      <a:r>
                        <a:rPr lang="en-US" sz="1800" dirty="0"/>
                        <a:t>2775 metabolites</a:t>
                      </a:r>
                    </a:p>
                  </a:txBody>
                  <a:tcPr anchor="ctr">
                    <a:lnL>
                      <a:noFill/>
                    </a:lnL>
                    <a:lnR>
                      <a:noFill/>
                    </a:lnR>
                    <a:lnT>
                      <a:noFill/>
                    </a:lnT>
                    <a:lnB>
                      <a:noFill/>
                    </a:lnB>
                    <a:solidFill>
                      <a:srgbClr val="FFCC99"/>
                    </a:solidFill>
                  </a:tcPr>
                </a:tc>
                <a:extLst>
                  <a:ext uri="{0D108BD9-81ED-4DB2-BD59-A6C34878D82A}">
                    <a16:rowId xmlns:a16="http://schemas.microsoft.com/office/drawing/2014/main" val="2361480400"/>
                  </a:ext>
                </a:extLst>
              </a:tr>
              <a:tr h="365760">
                <a:tc>
                  <a:txBody>
                    <a:bodyPr/>
                    <a:lstStyle/>
                    <a:p>
                      <a:r>
                        <a:rPr lang="en-US" sz="1800" dirty="0"/>
                        <a:t>3726 reactions</a:t>
                      </a:r>
                    </a:p>
                  </a:txBody>
                  <a:tcPr anchor="ctr">
                    <a:lnL>
                      <a:noFill/>
                    </a:lnL>
                    <a:lnR>
                      <a:noFill/>
                    </a:lnR>
                    <a:lnT>
                      <a:noFill/>
                    </a:lnT>
                    <a:lnB>
                      <a:noFill/>
                    </a:lnB>
                    <a:solidFill>
                      <a:srgbClr val="FFCC99"/>
                    </a:solidFill>
                  </a:tcPr>
                </a:tc>
                <a:extLst>
                  <a:ext uri="{0D108BD9-81ED-4DB2-BD59-A6C34878D82A}">
                    <a16:rowId xmlns:a16="http://schemas.microsoft.com/office/drawing/2014/main" val="290748189"/>
                  </a:ext>
                </a:extLst>
              </a:tr>
              <a:tr h="365760">
                <a:tc>
                  <a:txBody>
                    <a:bodyPr/>
                    <a:lstStyle/>
                    <a:p>
                      <a:r>
                        <a:rPr lang="en-US" sz="1800" dirty="0"/>
                        <a:t>1375 genes</a:t>
                      </a:r>
                    </a:p>
                  </a:txBody>
                  <a:tcPr anchor="ctr">
                    <a:lnL>
                      <a:noFill/>
                    </a:lnL>
                    <a:lnR>
                      <a:noFill/>
                    </a:lnR>
                    <a:lnT>
                      <a:noFill/>
                    </a:lnT>
                    <a:lnB>
                      <a:noFill/>
                    </a:lnB>
                    <a:solidFill>
                      <a:srgbClr val="FFCC99"/>
                    </a:solidFill>
                  </a:tcPr>
                </a:tc>
                <a:extLst>
                  <a:ext uri="{0D108BD9-81ED-4DB2-BD59-A6C34878D82A}">
                    <a16:rowId xmlns:a16="http://schemas.microsoft.com/office/drawing/2014/main" val="685345121"/>
                  </a:ext>
                </a:extLst>
              </a:tr>
            </a:tbl>
          </a:graphicData>
        </a:graphic>
      </p:graphicFrame>
    </p:spTree>
    <p:extLst>
      <p:ext uri="{BB962C8B-B14F-4D97-AF65-F5344CB8AC3E}">
        <p14:creationId xmlns:p14="http://schemas.microsoft.com/office/powerpoint/2010/main" val="24980869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3C14-2102-48DF-9A07-A73AFE9C3480}"/>
              </a:ext>
            </a:extLst>
          </p:cNvPr>
          <p:cNvSpPr>
            <a:spLocks noGrp="1"/>
          </p:cNvSpPr>
          <p:nvPr>
            <p:ph type="title"/>
          </p:nvPr>
        </p:nvSpPr>
        <p:spPr/>
        <p:txBody>
          <a:bodyPr/>
          <a:lstStyle/>
          <a:p>
            <a:r>
              <a:rPr lang="en-US" dirty="0"/>
              <a:t>Small scale models</a:t>
            </a:r>
          </a:p>
        </p:txBody>
      </p:sp>
      <p:sp>
        <p:nvSpPr>
          <p:cNvPr id="4" name="Slide Number Placeholder 3">
            <a:extLst>
              <a:ext uri="{FF2B5EF4-FFF2-40B4-BE49-F238E27FC236}">
                <a16:creationId xmlns:a16="http://schemas.microsoft.com/office/drawing/2014/main" id="{B966A8C3-2B55-4C83-9864-324971E5317B}"/>
              </a:ext>
            </a:extLst>
          </p:cNvPr>
          <p:cNvSpPr>
            <a:spLocks noGrp="1"/>
          </p:cNvSpPr>
          <p:nvPr>
            <p:ph type="sldNum" sz="quarter" idx="10"/>
          </p:nvPr>
        </p:nvSpPr>
        <p:spPr/>
        <p:txBody>
          <a:bodyPr/>
          <a:lstStyle/>
          <a:p>
            <a:pPr>
              <a:defRPr/>
            </a:pPr>
            <a:fld id="{B7A7823E-31C0-4C10-9761-7BE54B4BC016}" type="slidenum">
              <a:rPr lang="de-CH" altLang="de-DE" smtClean="0"/>
              <a:pPr>
                <a:defRPr/>
              </a:pPr>
              <a:t>6</a:t>
            </a:fld>
            <a:endParaRPr lang="de-CH" altLang="de-DE"/>
          </a:p>
        </p:txBody>
      </p:sp>
      <p:pic>
        <p:nvPicPr>
          <p:cNvPr id="6" name="Picture 5">
            <a:extLst>
              <a:ext uri="{FF2B5EF4-FFF2-40B4-BE49-F238E27FC236}">
                <a16:creationId xmlns:a16="http://schemas.microsoft.com/office/drawing/2014/main" id="{2405BA95-D772-435A-BCB8-3AAE93179DC7}"/>
              </a:ext>
            </a:extLst>
          </p:cNvPr>
          <p:cNvPicPr>
            <a:picLocks noChangeAspect="1"/>
          </p:cNvPicPr>
          <p:nvPr/>
        </p:nvPicPr>
        <p:blipFill>
          <a:blip r:embed="rId2"/>
          <a:stretch>
            <a:fillRect/>
          </a:stretch>
        </p:blipFill>
        <p:spPr>
          <a:xfrm>
            <a:off x="273050" y="819250"/>
            <a:ext cx="4851001" cy="5219500"/>
          </a:xfrm>
          <a:prstGeom prst="rect">
            <a:avLst/>
          </a:prstGeom>
        </p:spPr>
      </p:pic>
      <p:pic>
        <p:nvPicPr>
          <p:cNvPr id="5" name="Picture 4">
            <a:extLst>
              <a:ext uri="{FF2B5EF4-FFF2-40B4-BE49-F238E27FC236}">
                <a16:creationId xmlns:a16="http://schemas.microsoft.com/office/drawing/2014/main" id="{EAE2A470-D414-47EA-BDEB-7E8DABE5E617}"/>
              </a:ext>
            </a:extLst>
          </p:cNvPr>
          <p:cNvPicPr>
            <a:picLocks noChangeAspect="1"/>
          </p:cNvPicPr>
          <p:nvPr/>
        </p:nvPicPr>
        <p:blipFill>
          <a:blip r:embed="rId3"/>
          <a:stretch>
            <a:fillRect/>
          </a:stretch>
        </p:blipFill>
        <p:spPr>
          <a:xfrm>
            <a:off x="2731799" y="2932200"/>
            <a:ext cx="6328351" cy="3811500"/>
          </a:xfrm>
          <a:prstGeom prst="rect">
            <a:avLst/>
          </a:prstGeom>
        </p:spPr>
      </p:pic>
    </p:spTree>
    <p:extLst>
      <p:ext uri="{BB962C8B-B14F-4D97-AF65-F5344CB8AC3E}">
        <p14:creationId xmlns:p14="http://schemas.microsoft.com/office/powerpoint/2010/main" val="3852701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94D9-2664-4173-B8E8-491AEBD261CE}"/>
              </a:ext>
            </a:extLst>
          </p:cNvPr>
          <p:cNvSpPr>
            <a:spLocks noGrp="1"/>
          </p:cNvSpPr>
          <p:nvPr>
            <p:ph type="title"/>
          </p:nvPr>
        </p:nvSpPr>
        <p:spPr/>
        <p:txBody>
          <a:bodyPr/>
          <a:lstStyle/>
          <a:p>
            <a:r>
              <a:rPr lang="en-US" dirty="0"/>
              <a:t>Common model format: SBML</a:t>
            </a:r>
            <a:br>
              <a:rPr lang="en-US" dirty="0"/>
            </a:br>
            <a:r>
              <a:rPr lang="en-US" sz="2200" dirty="0"/>
              <a:t>Systems Biology Mark-up Language</a:t>
            </a:r>
          </a:p>
        </p:txBody>
      </p:sp>
      <p:sp>
        <p:nvSpPr>
          <p:cNvPr id="4" name="Slide Number Placeholder 3">
            <a:extLst>
              <a:ext uri="{FF2B5EF4-FFF2-40B4-BE49-F238E27FC236}">
                <a16:creationId xmlns:a16="http://schemas.microsoft.com/office/drawing/2014/main" id="{62B88183-6E93-45AA-8661-ABE8F7D1FBC8}"/>
              </a:ext>
            </a:extLst>
          </p:cNvPr>
          <p:cNvSpPr>
            <a:spLocks noGrp="1"/>
          </p:cNvSpPr>
          <p:nvPr>
            <p:ph type="sldNum" sz="quarter" idx="10"/>
          </p:nvPr>
        </p:nvSpPr>
        <p:spPr/>
        <p:txBody>
          <a:bodyPr/>
          <a:lstStyle/>
          <a:p>
            <a:pPr>
              <a:defRPr/>
            </a:pPr>
            <a:fld id="{B7A7823E-31C0-4C10-9761-7BE54B4BC016}" type="slidenum">
              <a:rPr lang="de-CH" altLang="de-DE" smtClean="0"/>
              <a:pPr>
                <a:defRPr/>
              </a:pPr>
              <a:t>7</a:t>
            </a:fld>
            <a:endParaRPr lang="de-CH" altLang="de-DE"/>
          </a:p>
        </p:txBody>
      </p:sp>
      <p:sp>
        <p:nvSpPr>
          <p:cNvPr id="5" name="Rectangle 4">
            <a:extLst>
              <a:ext uri="{FF2B5EF4-FFF2-40B4-BE49-F238E27FC236}">
                <a16:creationId xmlns:a16="http://schemas.microsoft.com/office/drawing/2014/main" id="{FA3CAB65-47E0-4ACD-A735-88A9B5AE754B}"/>
              </a:ext>
            </a:extLst>
          </p:cNvPr>
          <p:cNvSpPr/>
          <p:nvPr/>
        </p:nvSpPr>
        <p:spPr>
          <a:xfrm>
            <a:off x="273049" y="1175918"/>
            <a:ext cx="8607181" cy="1015663"/>
          </a:xfrm>
          <a:prstGeom prst="rect">
            <a:avLst/>
          </a:prstGeom>
        </p:spPr>
        <p:txBody>
          <a:bodyPr wrap="square">
            <a:spAutoFit/>
          </a:bodyPr>
          <a:lstStyle/>
          <a:p>
            <a:r>
              <a:rPr lang="en-US" dirty="0"/>
              <a:t>SBML is a machine-readable format for representing models. </a:t>
            </a:r>
          </a:p>
          <a:p>
            <a:endParaRPr lang="en-US" dirty="0"/>
          </a:p>
          <a:p>
            <a:endParaRPr lang="en-US" dirty="0"/>
          </a:p>
        </p:txBody>
      </p:sp>
      <p:pic>
        <p:nvPicPr>
          <p:cNvPr id="6" name="Picture 5">
            <a:extLst>
              <a:ext uri="{FF2B5EF4-FFF2-40B4-BE49-F238E27FC236}">
                <a16:creationId xmlns:a16="http://schemas.microsoft.com/office/drawing/2014/main" id="{A1224313-E03F-4A11-AA22-D6961CA8A42F}"/>
              </a:ext>
            </a:extLst>
          </p:cNvPr>
          <p:cNvPicPr>
            <a:picLocks noChangeAspect="1"/>
          </p:cNvPicPr>
          <p:nvPr/>
        </p:nvPicPr>
        <p:blipFill>
          <a:blip r:embed="rId2"/>
          <a:stretch>
            <a:fillRect/>
          </a:stretch>
        </p:blipFill>
        <p:spPr>
          <a:xfrm>
            <a:off x="2146300" y="1670966"/>
            <a:ext cx="6616700" cy="4960815"/>
          </a:xfrm>
          <a:prstGeom prst="rect">
            <a:avLst/>
          </a:prstGeom>
        </p:spPr>
      </p:pic>
      <p:sp>
        <p:nvSpPr>
          <p:cNvPr id="9" name="Rectangle 8">
            <a:extLst>
              <a:ext uri="{FF2B5EF4-FFF2-40B4-BE49-F238E27FC236}">
                <a16:creationId xmlns:a16="http://schemas.microsoft.com/office/drawing/2014/main" id="{9DFC99C8-EA8D-411A-AE64-D20B07A080A5}"/>
              </a:ext>
            </a:extLst>
          </p:cNvPr>
          <p:cNvSpPr/>
          <p:nvPr/>
        </p:nvSpPr>
        <p:spPr>
          <a:xfrm>
            <a:off x="273049" y="1791471"/>
            <a:ext cx="1756021" cy="3785652"/>
          </a:xfrm>
          <a:prstGeom prst="rect">
            <a:avLst/>
          </a:prstGeom>
        </p:spPr>
        <p:txBody>
          <a:bodyPr wrap="square">
            <a:spAutoFit/>
          </a:bodyPr>
          <a:lstStyle/>
          <a:p>
            <a:r>
              <a:rPr lang="en-US" dirty="0"/>
              <a:t>widely accepted and used by the metabolic modeling community</a:t>
            </a:r>
          </a:p>
          <a:p>
            <a:endParaRPr lang="en-US" dirty="0"/>
          </a:p>
          <a:p>
            <a:r>
              <a:rPr lang="en-US" dirty="0">
                <a:sym typeface="Wingdings" panose="05000000000000000000" pitchFamily="2" charset="2"/>
              </a:rPr>
              <a:t> Compatible w/ most modeling tools</a:t>
            </a:r>
            <a:endParaRPr lang="en-US" dirty="0"/>
          </a:p>
        </p:txBody>
      </p:sp>
    </p:spTree>
    <p:extLst>
      <p:ext uri="{BB962C8B-B14F-4D97-AF65-F5344CB8AC3E}">
        <p14:creationId xmlns:p14="http://schemas.microsoft.com/office/powerpoint/2010/main" val="38975676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FF239-65B6-4B55-BEAE-308F6F9BE2B4}"/>
              </a:ext>
            </a:extLst>
          </p:cNvPr>
          <p:cNvSpPr>
            <a:spLocks noGrp="1"/>
          </p:cNvSpPr>
          <p:nvPr>
            <p:ph type="title"/>
          </p:nvPr>
        </p:nvSpPr>
        <p:spPr/>
        <p:txBody>
          <a:bodyPr/>
          <a:lstStyle/>
          <a:p>
            <a:r>
              <a:rPr lang="en-US" dirty="0"/>
              <a:t>A phylogeny of modeling methods</a:t>
            </a:r>
          </a:p>
        </p:txBody>
      </p:sp>
      <p:sp>
        <p:nvSpPr>
          <p:cNvPr id="4" name="Slide Number Placeholder 3">
            <a:extLst>
              <a:ext uri="{FF2B5EF4-FFF2-40B4-BE49-F238E27FC236}">
                <a16:creationId xmlns:a16="http://schemas.microsoft.com/office/drawing/2014/main" id="{ED68BAC6-9BB3-4F4A-A536-4586DC8AD469}"/>
              </a:ext>
            </a:extLst>
          </p:cNvPr>
          <p:cNvSpPr>
            <a:spLocks noGrp="1"/>
          </p:cNvSpPr>
          <p:nvPr>
            <p:ph type="sldNum" sz="quarter" idx="10"/>
          </p:nvPr>
        </p:nvSpPr>
        <p:spPr/>
        <p:txBody>
          <a:bodyPr/>
          <a:lstStyle/>
          <a:p>
            <a:pPr>
              <a:defRPr/>
            </a:pPr>
            <a:fld id="{B7A7823E-31C0-4C10-9761-7BE54B4BC016}" type="slidenum">
              <a:rPr lang="de-CH" altLang="de-DE" smtClean="0"/>
              <a:pPr>
                <a:defRPr/>
              </a:pPr>
              <a:t>8</a:t>
            </a:fld>
            <a:endParaRPr lang="de-CH" altLang="de-DE"/>
          </a:p>
        </p:txBody>
      </p:sp>
      <p:pic>
        <p:nvPicPr>
          <p:cNvPr id="12" name="Picture 11" descr="A picture containing text, map&#10;&#10;Description automatically generated">
            <a:extLst>
              <a:ext uri="{FF2B5EF4-FFF2-40B4-BE49-F238E27FC236}">
                <a16:creationId xmlns:a16="http://schemas.microsoft.com/office/drawing/2014/main" id="{A38B1E76-2540-49C1-BF45-EDA77748D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245" y="581980"/>
            <a:ext cx="6621273" cy="5785338"/>
          </a:xfrm>
          <a:prstGeom prst="rect">
            <a:avLst/>
          </a:prstGeom>
        </p:spPr>
      </p:pic>
      <p:sp>
        <p:nvSpPr>
          <p:cNvPr id="14" name="Rectangle 13">
            <a:extLst>
              <a:ext uri="{FF2B5EF4-FFF2-40B4-BE49-F238E27FC236}">
                <a16:creationId xmlns:a16="http://schemas.microsoft.com/office/drawing/2014/main" id="{C368B633-0DF0-46F4-A3E4-6937E4124794}"/>
              </a:ext>
            </a:extLst>
          </p:cNvPr>
          <p:cNvSpPr/>
          <p:nvPr/>
        </p:nvSpPr>
        <p:spPr>
          <a:xfrm>
            <a:off x="2963008" y="6534404"/>
            <a:ext cx="4572000" cy="276999"/>
          </a:xfrm>
          <a:prstGeom prst="rect">
            <a:avLst/>
          </a:prstGeom>
        </p:spPr>
        <p:txBody>
          <a:bodyPr>
            <a:spAutoFit/>
          </a:bodyPr>
          <a:lstStyle/>
          <a:p>
            <a:r>
              <a:rPr lang="nn-NO" sz="1200" dirty="0"/>
              <a:t>Lewis N et al. Nat Rev Microbiol. 2012 Feb 27; 10(4): 291–305. </a:t>
            </a:r>
            <a:endParaRPr lang="en-US" sz="1200" dirty="0"/>
          </a:p>
        </p:txBody>
      </p:sp>
    </p:spTree>
    <p:extLst>
      <p:ext uri="{BB962C8B-B14F-4D97-AF65-F5344CB8AC3E}">
        <p14:creationId xmlns:p14="http://schemas.microsoft.com/office/powerpoint/2010/main" val="33865966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350C-CF62-4789-8F2B-49435611D97F}"/>
              </a:ext>
            </a:extLst>
          </p:cNvPr>
          <p:cNvSpPr>
            <a:spLocks noGrp="1"/>
          </p:cNvSpPr>
          <p:nvPr>
            <p:ph type="title"/>
          </p:nvPr>
        </p:nvSpPr>
        <p:spPr/>
        <p:txBody>
          <a:bodyPr/>
          <a:lstStyle/>
          <a:p>
            <a:r>
              <a:rPr lang="en-US" dirty="0" err="1"/>
              <a:t>COBRApy</a:t>
            </a:r>
            <a:endParaRPr lang="en-US" dirty="0"/>
          </a:p>
        </p:txBody>
      </p:sp>
      <p:sp>
        <p:nvSpPr>
          <p:cNvPr id="4" name="Slide Number Placeholder 3">
            <a:extLst>
              <a:ext uri="{FF2B5EF4-FFF2-40B4-BE49-F238E27FC236}">
                <a16:creationId xmlns:a16="http://schemas.microsoft.com/office/drawing/2014/main" id="{6E587E29-52FC-444D-9A89-53A105889827}"/>
              </a:ext>
            </a:extLst>
          </p:cNvPr>
          <p:cNvSpPr>
            <a:spLocks noGrp="1"/>
          </p:cNvSpPr>
          <p:nvPr>
            <p:ph type="sldNum" sz="quarter" idx="10"/>
          </p:nvPr>
        </p:nvSpPr>
        <p:spPr/>
        <p:txBody>
          <a:bodyPr/>
          <a:lstStyle/>
          <a:p>
            <a:pPr>
              <a:defRPr/>
            </a:pPr>
            <a:fld id="{B7A7823E-31C0-4C10-9761-7BE54B4BC016}" type="slidenum">
              <a:rPr lang="de-CH" altLang="de-DE" smtClean="0"/>
              <a:pPr>
                <a:defRPr/>
              </a:pPr>
              <a:t>9</a:t>
            </a:fld>
            <a:endParaRPr lang="de-CH" altLang="de-DE"/>
          </a:p>
        </p:txBody>
      </p:sp>
      <p:sp>
        <p:nvSpPr>
          <p:cNvPr id="5" name="Rectangle 4">
            <a:extLst>
              <a:ext uri="{FF2B5EF4-FFF2-40B4-BE49-F238E27FC236}">
                <a16:creationId xmlns:a16="http://schemas.microsoft.com/office/drawing/2014/main" id="{AB60ECD5-5052-4F0E-9BC2-1DAD93D75F10}"/>
              </a:ext>
            </a:extLst>
          </p:cNvPr>
          <p:cNvSpPr/>
          <p:nvPr/>
        </p:nvSpPr>
        <p:spPr>
          <a:xfrm>
            <a:off x="273050" y="815434"/>
            <a:ext cx="8585200" cy="4093428"/>
          </a:xfrm>
          <a:prstGeom prst="rect">
            <a:avLst/>
          </a:prstGeom>
        </p:spPr>
        <p:txBody>
          <a:bodyPr wrap="square">
            <a:spAutoFit/>
          </a:bodyPr>
          <a:lstStyle/>
          <a:p>
            <a:r>
              <a:rPr lang="en-US" b="1" dirty="0"/>
              <a:t>COBRA:</a:t>
            </a:r>
            <a:r>
              <a:rPr lang="en-US" dirty="0"/>
              <a:t> </a:t>
            </a:r>
            <a:r>
              <a:rPr lang="en-US" b="1" i="1" dirty="0" err="1"/>
              <a:t>CO</a:t>
            </a:r>
            <a:r>
              <a:rPr lang="en-US" dirty="0" err="1"/>
              <a:t>nstraint</a:t>
            </a:r>
            <a:r>
              <a:rPr lang="en-US" dirty="0"/>
              <a:t>-</a:t>
            </a:r>
            <a:r>
              <a:rPr lang="en-US" b="1" i="1" dirty="0"/>
              <a:t>B</a:t>
            </a:r>
            <a:r>
              <a:rPr lang="en-US" dirty="0"/>
              <a:t>ased </a:t>
            </a:r>
            <a:r>
              <a:rPr lang="en-US" b="1" i="1" dirty="0"/>
              <a:t>R</a:t>
            </a:r>
            <a:r>
              <a:rPr lang="en-US" dirty="0"/>
              <a:t>econstruction and </a:t>
            </a:r>
            <a:r>
              <a:rPr lang="en-US" b="1" i="1" dirty="0"/>
              <a:t>A</a:t>
            </a:r>
            <a:r>
              <a:rPr lang="en-US" dirty="0"/>
              <a:t>nalysis</a:t>
            </a:r>
          </a:p>
          <a:p>
            <a:endParaRPr lang="en-US" dirty="0"/>
          </a:p>
          <a:p>
            <a:r>
              <a:rPr lang="en-US" b="1" dirty="0" err="1"/>
              <a:t>py</a:t>
            </a:r>
            <a:r>
              <a:rPr lang="en-US" b="1" dirty="0"/>
              <a:t>:</a:t>
            </a:r>
            <a:r>
              <a:rPr lang="en-US" dirty="0"/>
              <a:t> Python</a:t>
            </a:r>
          </a:p>
          <a:p>
            <a:endParaRPr lang="en-US" dirty="0"/>
          </a:p>
          <a:p>
            <a:r>
              <a:rPr lang="en-US" b="1" dirty="0"/>
              <a:t>Python</a:t>
            </a:r>
            <a:r>
              <a:rPr lang="en-US" dirty="0"/>
              <a:t> – general-purpose programming language; emphasizes code readability with clear, easy syntax (</a:t>
            </a:r>
            <a:r>
              <a:rPr lang="en-US" dirty="0">
                <a:sym typeface="Wingdings" panose="05000000000000000000" pitchFamily="2" charset="2"/>
              </a:rPr>
              <a:t> easy to learn)</a:t>
            </a:r>
            <a:r>
              <a:rPr lang="en-US" dirty="0"/>
              <a:t>,open-source</a:t>
            </a:r>
          </a:p>
          <a:p>
            <a:endParaRPr lang="en-US" dirty="0"/>
          </a:p>
          <a:p>
            <a:r>
              <a:rPr lang="en-US" dirty="0"/>
              <a:t>In </a:t>
            </a:r>
            <a:r>
              <a:rPr lang="en-US" b="1" dirty="0" err="1"/>
              <a:t>COBRApy</a:t>
            </a:r>
            <a:r>
              <a:rPr lang="en-US" b="1" dirty="0"/>
              <a:t> </a:t>
            </a:r>
            <a:r>
              <a:rPr lang="en-US" dirty="0"/>
              <a:t>models are defined as a set of </a:t>
            </a:r>
            <a:r>
              <a:rPr lang="en-US" b="1" dirty="0"/>
              <a:t>classes </a:t>
            </a:r>
          </a:p>
          <a:p>
            <a:endParaRPr lang="en-US" b="1" dirty="0"/>
          </a:p>
          <a:p>
            <a:r>
              <a:rPr lang="en-US" b="1" dirty="0"/>
              <a:t>Classes </a:t>
            </a:r>
            <a:r>
              <a:rPr lang="en-US" dirty="0"/>
              <a:t>(object-oriented programming): extensible program-code-template for creating objects, providing initial values for state (member variables) and implementations of behavior (member functions or methods).</a:t>
            </a:r>
          </a:p>
        </p:txBody>
      </p:sp>
    </p:spTree>
    <p:extLst>
      <p:ext uri="{BB962C8B-B14F-4D97-AF65-F5344CB8AC3E}">
        <p14:creationId xmlns:p14="http://schemas.microsoft.com/office/powerpoint/2010/main" val="3594276527"/>
      </p:ext>
    </p:extLst>
  </p:cSld>
  <p:clrMapOvr>
    <a:masterClrMapping/>
  </p:clrMapOvr>
  <p:transition spd="med"/>
</p:sld>
</file>

<file path=ppt/theme/theme1.xml><?xml version="1.0" encoding="utf-8"?>
<a:theme xmlns:a="http://schemas.openxmlformats.org/drawingml/2006/main" name="UniDo Title">
  <a:themeElements>
    <a:clrScheme name="UniDo Tit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niDo 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UniDo Tit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iDo Tit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iDo Tit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iDo Tit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iDo Tit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iDo Tit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iDo Tit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_Folienmaster_neu_TUDo">
  <a:themeElements>
    <a:clrScheme name="TH_Folienmaster_neu_TU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H_Folienmaster_neu_TUDo">
      <a:majorFont>
        <a:latin typeface="Akkurat Light Office"/>
        <a:ea typeface=""/>
        <a:cs typeface="Arial"/>
      </a:majorFont>
      <a:minorFont>
        <a:latin typeface="Akkurat Light Office"/>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kkurat Office" pitchFamily="50"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kkurat Office" pitchFamily="50" charset="0"/>
            <a:cs typeface="Arial" charset="0"/>
          </a:defRPr>
        </a:defPPr>
      </a:lstStyle>
    </a:lnDef>
  </a:objectDefaults>
  <a:extraClrSchemeLst>
    <a:extraClrScheme>
      <a:clrScheme name="TH_Folienmaster_neu_TU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H_Folienmaster_neu_TU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H_Folienmaster_neu_TU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H_Folienmaster_neu_TU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H_Folienmaster_neu_TU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H_Folienmaster_neu_TU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H_Folienmaster_neu_TU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H_Folienmaster_neu_TU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H_Folienmaster_neu_TU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H_Folienmaster_neu_TU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H_Folienmaster_neu_TU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H_Folienmaster_neu_TU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HD:Microsoft Office X:Templates:Presentations:Designs:UniDo.pot</Template>
  <TotalTime>0</TotalTime>
  <Words>865</Words>
  <Application>Microsoft Office PowerPoint</Application>
  <PresentationFormat>On-screen Show (4:3)</PresentationFormat>
  <Paragraphs>143</Paragraphs>
  <Slides>17</Slides>
  <Notes>4</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UniDo Title</vt:lpstr>
      <vt:lpstr>TH_Folienmaster_neu_TUDo</vt:lpstr>
      <vt:lpstr>PowerPoint Presentation</vt:lpstr>
      <vt:lpstr>Content</vt:lpstr>
      <vt:lpstr>Warum simulieren in der Biotechnologie?</vt:lpstr>
      <vt:lpstr>Genome-scale Network Reconstructions: Huge phylogenetic coverage</vt:lpstr>
      <vt:lpstr>Size of GEMs</vt:lpstr>
      <vt:lpstr>Small scale models</vt:lpstr>
      <vt:lpstr>Common model format: SBML Systems Biology Mark-up Language</vt:lpstr>
      <vt:lpstr>A phylogeny of modeling methods</vt:lpstr>
      <vt:lpstr>COBRApy</vt:lpstr>
      <vt:lpstr>Core classes in COBRA for Python with key attributes and methods listed</vt:lpstr>
      <vt:lpstr>Entity relationship diagrams for core classes in COBRApy</vt:lpstr>
      <vt:lpstr>How to work with COBRApy models?</vt:lpstr>
      <vt:lpstr>iJO1366: E. coli GEM</vt:lpstr>
      <vt:lpstr>Biomass synthesis reaction</vt:lpstr>
      <vt:lpstr>Content</vt:lpstr>
      <vt:lpstr>The Simulations are based on a Jupyter Notebook</vt:lpstr>
      <vt:lpstr>Further Tasks </vt:lpstr>
    </vt:vector>
  </TitlesOfParts>
  <Company>Inst. of Biotechnology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HALLO VOLKER</dc:title>
  <dc:creator>Karin Hofstetter</dc:creator>
  <cp:lastModifiedBy>Ulf Liebal</cp:lastModifiedBy>
  <cp:revision>638</cp:revision>
  <cp:lastPrinted>2020-01-07T16:13:14Z</cp:lastPrinted>
  <dcterms:created xsi:type="dcterms:W3CDTF">2005-02-17T17:40:48Z</dcterms:created>
  <dcterms:modified xsi:type="dcterms:W3CDTF">2021-01-12T08:36:40Z</dcterms:modified>
</cp:coreProperties>
</file>