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7" r:id="rId5"/>
  </p:sldMasterIdLst>
  <p:notesMasterIdLst>
    <p:notesMasterId r:id="rId12"/>
  </p:notesMasterIdLst>
  <p:sldIdLst>
    <p:sldId id="263" r:id="rId6"/>
    <p:sldId id="264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8"/>
    <a:srgbClr val="008C3A"/>
    <a:srgbClr val="004F8B"/>
    <a:srgbClr val="F6630D"/>
    <a:srgbClr val="FDD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8547,'6'4'-103,"-1"-1"1,-4 4 165,2 1 0,-2 1 0,4 2 0,-1-1 18,-1 1 1,2 3 0,-3 0 0,2 0-37,-2 1 0,-1-2 1,-1 3-1,0 0 0,0-1 28,0 1 0,0 2 0,0-1 0,0 0 34,0 1 1,0-2 0,0 3 0,0-2 16,0 2 0,0-1 0,0 2 1,-1-1-9,-3 0 0,3 5 0,-2-4 0,2 0-84,1 0 0,-4 4 1,1-5-1,0-2-128,2 0 1,1 0-1,0-3 1,0-1-738,0-1 1,0-2 832,0 1 0,0-6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0 557 7636,'2'-10'157,"1"-1"0,-1 1 1,4-2-1,0-1 43,0-1 0,1-7 0,3 1 0,1-1 48,-1-2 0,4-2 0,0 1 0,-1-3-95,-1 0 0,2-2 0,0 3 0,0 1-143,1-1 0,-3 1 1,2 4-1,-3 0-192,0 0 0,2 2 1,-2 1-1,-1 4-148,-1 2 0,0 2 1,2 1-1,-2 0-543,-2 2 1,-1 5 872,-2-1 0,1 1 0,6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7531,'4'7'195,"1"0"98,0 2 1,-1 0-1,3 1 1,0 2-204,-1 2 0,3 1 0,-2 5 1,2-1 34,2 0 0,-1 6 1,1-4-1,-2 1-72,-2 1 0,3-2 0,-5 0 0,2-2-9,0-1 1,-1 1-1,2-4 1,-1 0 48,2 0 1,-4-1 0,2-3 0,0-1-486,-1 1 1,2-1-1,-3-1 1,0 0-801,-1-2 1192,5-5 0,-8 7 0,3-3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1 148 6728,'7'0'432,"0"0"1,0 0-290,3 0 1,-3 0 0,0 0-82,1 0 1,-2 0 9,1 0 1,0 0-115,4 0 1,-1 0 0,1 0 9,-1 0 1,-3 0-1,0 0 33,1 0 1,2 0-1,0 0-29,1 0 0,-4 0 0,0 0 27,1 0 0,1 0 1,2 0 5,-1 0 1,-3 0 0,0 0 7,1 0 0,2 0-13,0 0 1,1 0-4,-1 0 0,1 0 0,-1 0 7,1 0 0,-4 0 1,0 0 13,1 0 0,1 0-13,2 0 1,-1 0-1,1 0-6,-1 0 1,1 0-1,-1 0-13,1 0 1,-1 0 0,1 0 3,-1 0 0,1 0 0,-1 0 17,1 0 0,-1 0 0,1 0 94,-1 0 1,-3 0 0,0 0-14,1 0 1,2 0 0,0 0-87,1 0 0,-1 0 0,1 0 11,-1 0 0,1 0 1,-1 0 11,1 0 0,-1 0 0,1 0 15,-1 0 1,1 0-1,-1 0-26,1 0 0,-1 0 0,1 0 0,-1 0-6,1 0 1,-1 0 0,1 0-18,-1 0 0,1 0 0,-1 0-23,1 0 0,-1 0 0,1 0 21,-1 0 1,-3 0 0,0 0 9,1 0 0,2 0 0,0 0 8,1 0 1,-1 0 0,1 0 20,-1 0 0,1 0 1,-1-2-47,1-1 1,-1 2-1,1-3-2,-1 3 0,-3 1 1,0 0-8,1 0 0,2 0 0,0 0 4,1 0 0,-1 0 0,1 0 19,-1 0 0,1 0 1,-1 0 64,1 0 1,-4 0 0,0 0-54,1 0 0,1 0 0,2 0-7,-1 0 1,1 0 0,-1 0 3,1 0 0,-4 0 1,0 0-1,1 0-14,1 0 0,-2 0 0,0 0 0,1 0 9,2 0 0,-3-1 0,0-1 0,1-2 5,1 2 1,-2 1 0,0 1-1,2 0 1,0 0 1,-2 0-1,0 0-1,1 0 1,1 0-1,2 0-28,-1 0 0,1 0 1,-1 0 9,1 0 1,-1 0 0,1 0-5,-1 0 0,1 0 1,-1 0 18,1 0 1,-1 0 0,1 0 38,-1 0 0,0-2 0,-2 0 0,-1-1-25,1 0 0,1 2 1,2 1-6,-1 0 1,1 0 0,-1 0 18,1 0 0,-4 0 1,0 0-21,1 0 1,1 0 0,2 0-17,-1 0 1,1 0-1,-1 0 20,1 0 0,-1 0 0,1 0 34,-1 0 0,-3 0 0,0-1-13,2-3 0,0 3 0,1-2-18,1 2 0,-1 1 0,1 0 0,-1 0-12,1 0 0,-4 0 0,0 0 0,1 0-23,1 0 1,-2 0 0,0 0 5,2 0 0,0 0 1,1 0 4,1 0 1,-1 0 18,1 0 0,-1 0 0,1 0 46,-1 0 0,1 0-24,-1 0 0,1 0 0,-1 0-17,1 0 1,-1 0 0,1 0-13,-1 0 1,-3 0 0,0 0-20,2 0 0,0 0 0,0-2 0,-1 0-5,-1-1 1,0-1 12,4 4 0,-1 0 0,1 0 17,-1 0 1,-3 0 0,0 0-6,2 0 1,0 0 0,1 0-6,1 0 0,-4 0 0,0 0-12,1 0 1,2 0 9,0 0 0,1 0 1,-1 0 3,1 0 1,-4 0-1,0 0 13,1 0 0,1 0-6,2 0 1,-1 0-1,1 0 5,-1 0 0,1 0-31,-1 0 0,1 0 0,-1 0-3,1 0 1,-1 0 0,1 0 10,-1 0 1,1 0 0,-1 0 9,1 0 0,-4 0 1,0 0 23,1 0 0,1 0 1,2 0 2,-1 0 1,-3 0 0,0 0-20,1 0 1,-2 0 0,1 0-3,1 0 1,2 0-30,0 0 0,1 0 0,-1 0 9,1 0 1,-1 0 8,1 0 1,-1 0 0,1 0 0,-1 0 0,1 0 3,-1 0 1,1-3 0,-1-1-2,1 2 1,-4 1 0,0 1-1,1 0 0,-2 0 0,1 0 6,1 0 1,1 0 0,2 0 1,-1 0-4,1 0 1,-1 0 0,1 0 5,-1 0 0,1 0-8,-1 0 0,1 0 1,-1 0-52,1 0 0,-1 0 46,1 0 1,-1 0 0,1 0 0,-1 0 0,1 0 0,-1 0 21,1 0 1,-1 0 0,1 0 15,-1 0 0,-3 0 0,0 0-20,1 0 1,2 0 0,0 0-13,1 0 1,-1 0 0,1 0-5,-1 0 1,1 0-1,-1 0-6,1 0 0,-4 0 1,0 0 27,1 0 1,1 0 0,2 0-1,-1 0 1,-3 0-1,0 0-17,1 0 1,2 0 0,0 0-40,1 0 0,-1 0 0,1 0 15,-1 0 1,1 0-1,-1 0 12,1 0 0,-4 0 0,0 0 23,1 0 0,0 1 1,0 1-1,-1 2 7,1-2 1,-2-1 0,1-1-13,1 0 0,2 0 0,0 0 1,1 0 1,-1 0 0,1 0-58,-1 0 1,1 0 0,-1 0 43,1 0 0,-1 0 0,1 0 24,-1 0 0,1 0 1,-1 0-7,1 0 0,-1 0 0,1 0 3,-1 0 1,1 0 0,-1 0 0,1 0 4,-1 0 0,1 0 1,-1 0-23,1 0 0,-4 0 0,0 0 18,1 0 0,1 0 0,2 0 0,-1 0 0,-3 0 0,0 0 22,1 0 1,2 0-15,0 0 0,1 0-13,-1 0 0,1 0 1,-1 0-6,1 0 0,-4 0 0,0 0-1,1 0 1,-2 0 0,1 0-20,1 0 0,1 0 11,2 0 1,-1 0 0,1 0-3,-1 0 1,-3 0 0,0 0-4,1 0 0,-2 0 0,1 0 3,1 0 1,2 0 0,0 0 0,0-1 0,-2-1 11,-1-2 1,0 1 28,3 3 1,1 0-8,-1 0 1,1 0 2,-1 0 0,1 0-40,-1 0 0,-3 0 1,0 0-20,2 0 0,-4 0 0,2 0 9,2 0 1,-4 0-1,2 0 9,2 0 1,-4 0-1,2 0 20,2 0 0,-4 0 0,2 0 6,2 0 1,-4 0 0,2 0-12,2 0 0,0 0-18,1 0 1,1 0-12,-1 0 1,-3 0-1,0 0-2,2 0 1,-4-4-7,2 1 1,0-1 21,4 4 1,-1 0-14,1 0 0,-4 0 0,0 0 12,1 0 0,-2 0 0,1 0-7,1 0 0,-2 0 7,1 0 1,0 0 11,3 0 1,1 0 1,-1 0 1,1 0-6,-1 0 1,1 0-3,-1 0 1,1 0-3,-1 0 0,1 0 0,-1 0 1,1 0 6,-1 0 0,-3 0 0,0 0 6,2 0 0,-4 0 0,2 0 15,2 0 1,-4 0-27,2 0 0,-1-1 0,2-1 0,-1-2 1,0 1 0,4 3 0,-1 0 11,1 0 1,-4 0 0,0 0 2,1 0 0,-2 0 1,1 0-3,1 0 1,-2 0-1,1 0-7,1 0 0,-2 0 1,1 0-1,1 0 0,1 0 1,2 0-24,-1 0 1,-3 0 0,0 0 25,2 0 0,-4 0 0,2 0 7,2 0 1,-4-4-1,2 1-1,2 0 1,-4 2 0,2 1 17,2 0 1,0 0-3,1 0 0,1-3-57,-1-1 0,1 1 16,-1 3 0,1 0 0,-1 0 1,1 0 0,0 0 0,-2-2 0,-1 0 7,-1-1 0,0-1-10,4 4 0,-1 0 3,1 0 0,-4 0 0,0 0-13,1 0 0,-2 0 0,1 0 11,1 0 1,-2 0-1,1 0 53,1 0 0,-2 0-11,1 0 0,-2-1 0,4-1-33,-2-2 0,0 1-125,3 3 0,1 0 64,-1 0 0,1 0 0,-1 0 43,1 0 1,-4 0 0,0 0 34,1 0 1,-2 0-1,1 0 30,1 0 0,-2 0 1,1 0 21,1 0 0,-2 0-53,1 0 1,0 0-12,3 0 1,1 0-16,-1 0 1,1 0 19,-1 0 1,-3 0-1,0 0 1,0 0-8,4 0 0,-1 0-4,1 0 0,-1 0-16,1 0 0,-2-2 0,-1 0-191,-1-1 1,-3-1 53,3 4 155,-5 0 0,3-5 0,-5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1 305 7836,'1'6'-426,"1"-2"0,3 0 845,1-1 1,-1 0 0,4-7 105,-2-3 1,-4 1-503,4-1 0,0-3 0,4-4 1,-1 0-1,1 0-12,-1 0 1,1-4-1,-1 3 1,1 0-155,-1 0 0,1 1 0,-1 2 1,1-1 54,-1-1 1,1 0 0,-1 4 0,1-1 85,-1 1 0,-1-1 0,0 1 0,-4-1 28,0 1 0,2 3 0,-2 1 0,-1 0 64,1 0 1,0 4-5,-2-2-63,-2 3 1,4 2 49,-5 3 0,0 2 0,0 4 65,0 1 1,0 4 0,0 1 32,0 1 1,0-2-1,0-4 1,0 2 1,0 1 0,-1 5 1,-1-2-1,-2 2-34,2-1 1,1 4-1,1-4 1,0 0-299,0-2 0,0 2 0,0-3 1,1 0-146,2 0 0,-2-1 0,4-4 0,-1-2 304,-1-1 0,5-5 0,-2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0 9867,'0'11'740,"0"-1"-824,0 1 0,0 3 0,0 0 1,0-1 77,0-2 1,0 1 0,0 1 0,0 1-14,0-1 1,0 2-1,0 0 1,0 0-22,0 0 0,0 0 0,-1-2 0,-2 1-344,0-1 0,-1-1 0,4-2-886,0 1 1270,0-5 0,5-2 0,1-4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11 9397,'15'0'304,"0"0"0,3 0 0,-3 0-227,0 0 1,-2 0 0,3 0-1,0 0-359,1 0 1,-3 0 0,2 0-1,0 0-1041,1 0 0,-1 0 1323,2 0 0,1-4 0,-2-2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147 0 7927,'-5'5'-61,"0"-3"0,4 4 0,-2 0 272,0 0 1,-2-3-114,2 4 0,2-3 0,-3 3 0,2 0 1,-1 0 59,0 0 0,-2 0 1,3 3-1,-2 1 3,2-1 1,0 2 0,-1 1 0,-1 1-24,-2-1 0,4 2 0,-3-1 1,1 0-91,1 1 0,-2 0 0,3 4 0,-2-2-53,2 2 1,-3-3 0,2 2 0,-1-1 51,0 0 0,3 1 1,-3-3-1,3 1-6,1-1 1,0 2 0,-1-2 0,-2 1 14,0-1 0,-1 0 0,4-2 1,0 1 15,0-1 1,0-1 0,0 1 0,-1 1 7,-2-1 0,2 2 0,-3-1 0,3 0-43,1 1 0,-4 1 0,1 2 0,1-1-45,0-2 1,2 2-1,0-2 1,0 1 12,0-1 1,0 2-1,0-2 1,0 2-8,0 1 0,0-1 1,2 0-1,0 1 18,1-2 1,1 3-1,-4-4 1,0 0 1,0 0 1,1 1-1,1-4 1,2 2-12,-2-1 0,1-1 1,-1-2-1,1 1-18,0-1 1,-1 1 0,0-1 0,2 1 1,-2-1 0,3 1 1,0-1 66,0 1 1,-2-1 0,0 1 0,0-1-8,0 1 0,-2-1 0,4 2-17,0 2 1,-3-2 0,4 2 30,-2-3 1,3 0-237,-3-1 0,1-3-563,-2 0 0,-2-3-1047,3 3 302,-3-5 1479,-1 8 0,0-9 0,0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22 7955,'2'-7'1004,"1"0"-681,-2 4 0,5-1-235,-2 4 0,-3 1 1,2 2 26,-2 4 0,-1 3 0,0 1 0,0 2-232,0 1 1,0 5 0,0 0 0,0 4 17,0 5 0,0-1 0,0 1 0,0 0 78,0-1 0,0 2 0,0-5 0,0 0 41,0-2 0,0-6 0,0-1 49,0 0 1,4-3-1,-1 2 0,6-8 0,-4-6-81,1-6 1,4-4 0,-3-4 0,3-4 28,4-2 0,-2-2 1,3-2-1,-1-3-70,0 0 1,3-2 0,-1 4 0,-1 2 108,0 1 1,-1 2 0,-4 2 0,1 4-257,-1 3 1,1 1-1,-1 2-311,1 1 511,-1 5 0,1-7 0,-1 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7572,'1'7'-740,"1"0"1237,2 1 1,3 2 0,-2 1-1,0 2-312,4 1 0,0 4 0,1-3 0,1 0-177,-1 0 0,-1 3 1,-1-4-1,1-1-177,-1-2 1,0 3-1,3 0-1812,-1-1 1981,1-1 0,4-2 0,1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21 7916,'10'0'307,"1"0"1,-1 0-73,1 0 0,-1-3 1,2-1-1,1 2-249,1 1 0,3 1 0,-2 0 0,2 0-511,1 0 1,1 0 0,0 0 0,-3 0 524,-1 0 0,4-5 0,-3-1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0 211 7569,'5'-11'-759,"-3"2"1,4 1 893,-1 1 1,-1 3 37,0-3 0,-2 1-93,5-1 0,-3-1 0,1 3 43,0 0 1,0 2-1,-3-2 23,2 1 1,4-2-93,-1-5 1,-1 4-1,1 2-40,1 0 1,-2-2 0,-1 2 0,1 1-26,0-1 0,0 0 0,2 3 20,-1-2 1,0-3 0,4 4-12,-1 1 1,-3-3 0,0 1-8,1 2 0,2-3 0,0 2 10,1 1 0,-1 0 1,-1 1-1,0-1-5,-2-2 1,0 1 0,3 3-1,-1-1 1,-2-3 0,3 3 0,-3-2 2,2 1 1,2 2-1,-1 0 1,1 0 0,-1 0 0,1 0 5,-1 0 0,-3 0 16,0 0-15,0 0 1,0 0 0,0 0 5,1 0 0,2 4-11,0-1 1,-1 2 0,0-3-6,-2 2 0,0 1 0,3-2 1,-1-1 0,0 4 3,-2-1 1,-4 0 23,4-2 1,0 3-12,4 4 0,-4-3 9,0 0 1,-4-4-1,3 1-23,-1 1 0,2 1-4,-4 4 1,4-3-1,-2-1-35,1-1 1,-4 0 0,3-2 11,-1 4 0,-3-1 32,3 1 1,-2 0-14,2 4 1,-3-1 76,2 1 0,-1-1-57,-2 1 1,0-4-1,0 0 7,0 1 1,0-2-1,0 1 32,0 1 1,0-2-24,0 1 1,0 0 3,0 3 1,0-3-15,0 0 0,0-3 0,-2 1 33,-1 0-75,2 3 0,-5-3 29,2 2 0,2 1 0,-4-3 30,2 1 0,-1-4 1,3 3 23,-2-1 0,-3-1 59,4 4 1,-6-4-51,2 4 1,2-5 0,-1 3-19,1 0 1,-3-3-20,1 5 1,1-3-17,-1 3 1,4-5 49,-4 1 1,0 0 78,-4 0 0,1-2-83,-1 3 0,4 1 1,0-2 41,-1-1 0,-1 0-83,-2-2 1,1 0 0,-1 0-222,1 0 1,-1 0 0,1 0-849,-1 0 1050,1 0 0,-1 0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20 8191,'0'-10'2562,"1"4"-2559,2 2 1,2 8-1,2 3 1,-4 3 50,-1 4 1,-2 3-1,0 5 1,0 1-59,0 2 1,-2-1 0,0-2 0,-1 1-47,0-2 1,-1 4 0,0-6 0,1-2-233,-2 0 1,3 0 0,-4-3-260,1-1 1,2-5 540,3-1 0,0-4 0,0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1 105 6978,'5'-4'211,"4"1"1,-5-3-136,2 2 0,1-3 1,4 2 62,-1-1 0,1 3 1,-1-3-29,1 1 0,3-2 1,0 2-1,-2 1 5,0-1 1,2 0 0,0 3 0,0-1-3,1 0 0,-2-1 0,3 0 0,1 2-67,-1 1 0,-2-3 0,2 1 0,1 0-142,-1 2 1,-3 1 0,2 1 0,-1 2-66,0 0 1,4 2 0,-4-2-1,-1 3 109,-2 0 0,0 3 0,-1-2 0,0 3 82,-3 0 1,1 1-1,-5-1-8,0 1 0,-2-1 0,-1 1 0,0-1 237,0 1 0,0-1 0,-1 1 0,-3-2-173,-3-2 0,-2 2 0,-3-2 0,-2 2-38,-3-2 1,0 2-1,0-3 1,-1 0-77,2-3 0,-3 2 0,5-2 0,1 0-590,2-2 0,0-2 617,1-3 0,4-2 0,1-4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52 32 7188,'-6'0'698,"1"0"1,5 1-1,-1 2 1,-1 1-475,-2 2 0,1-2 1,2 3-1,-2 1-177,0 1 1,-1 2 0,3-1 0,-1 1 14,-2-1 0,1 1 0,2-1 1,-2 1 85,0-1 1,0 1-1,6-1-138,0 1 0,5-5-180,-1-3 0,3-2 0,0-1 0,1-1 18,-1-2 0,1-2 1,-2-4-1,-1 0-175,-1 1 1,-1-8 278,1 2 1,-2 0 0,-5 0 0,0 2 34,0 2 1,-5-1 0,-2 1 0,-2 0-343,-2 3 1,1-2-1,-1 3 1,1-1 354,-1 0 0,-4 0 0,-1-3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22 7066,'1'6'687,"3"-3"1,-2-2-396,5-1 0,-4 0-143,4 0 0,0 0-201,4 0 0,-4 0 0,0 0 1,0 0 0,3 0-5,1 0 0,-4 0 0,0 0 35,1 0 0,1 0 0,2 0 8,-1 0 0,1 0 0,-1 0 34,1 0 1,-4 0 0,0 0-1,1 0 9,1 0 1,-2 0 0,0 0-1,2 0-4,0 0 0,-2 0 0,0 0 0,1 0-1,1 0 1,2-3-1,-1-1-5,1 2 0,-1 1 1,1 1-25,-1 0 0,-3 0 0,0 0-41,2 0 1,0 0 4,1 0 1,1 0 0,-1 0 15,1 0 1,-1 0 0,1 0-17,0 0 0,-1 0 0,1 0 46,-1 0 0,1 0 1,-1 0-11,1 0 0,-1 0 0,1 0-21,-1 0 0,1 0 1,-1 0 15,1 0 1,-4 1 0,0 1 3,1 2 1,1-1 0,2-3 5,-1 0 1,1 0 0,-1 0-7,1 0 1,-1 0-1,1 0 58,-1 0 1,1 0-1,-1 0 151,1 0 0,-1 0-189,1 0 1,-1 0-1,1 0-15,-1 0 1,-3 0 0,0 0-24,1 0 0,2 0-50,0 0 1,1 0 55,-1 0 1,1 0 54,-1 0 0,1 0 1,-1 0 5,1 0 1,-1 0-1,1 0-9,-1 0 1,-3 0 0,0 0-58,1 0 1,2 0 0,0 0-49,1 0 0,-1 0 82,1 0 0,-1 0 1,1 0 91,-1 0 1,1 0 0,-1 0-52,1 0 0,-1 0 0,-1-1 0,0-1-12,-2-2 1,0 1 0,3 3-53,1 0 1,-1 0-1,1 0 25,-1 0 0,1 0 1,-1 0-125,1 0 1,-1 0-1,1 0 79,-1 0 0,1 0 0,-1 0 118,1 0 0,-1 0 0,1 0-66,-1 0 1,1 0-1,-1 0 56,1 0 0,-1 0 1,1 0-74,-1 0 1,1 0 0,-1 0-23,1 0 0,-4 0 0,0 0 53,1 0 1,1-4-1,2 1 7,-1 0 0,1 2 1,-1 1 67,1 0 0,-1 0 1,1 0-14,-1 0 0,2-1-130,2-2 0,-2 1 0,2-1 1,-3 2 38,0 1 0,-4 0 0,0 0-72,1 0 1,1 0-1,2 0-21,-1 0 0,-3 0 1,0 0 132,1 0 1,-2 0 0,1 0-4,1 0 0,-2 0 0,1 0-19,1 0 0,-2 0 0,1 0-29,1 0 0,-2 0-39,1 0 0,0 0 79,4 0 0,-4 0 18,0 0 1,0 0-22,3 0 1,-3 0 100,0 0 0,0 0-22,4 0 1,-4 0 110,0 0 152,-5 0 0,4 0 77,-3 0-664,-1 0 295,2 0-1385,-4 0 783,0 4 520,0-2 0,0 2 0,0-4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9025,'0'10'681,"0"1"1,1-1 0,2 1-461,0-1 1,1 1 0,-3 1 0,1 0-108,2 2 0,-1 4 1,-3-3-1,0 0-108,0 0 0,0 3 0,0-3 1,0 0-249,0 0 1,0-1-1,0-3 1,0-1-435,0 1 1,-1-1-1195,-3 1 1,3-6 1869,-2-5 0,-3-10 0,0-6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1 106 6452,'7'-4'263,"0"1"1,-4-2 0,4 2-57,1-4 1,2 1 0,0 0 0,-1 0-106,-2 0 1,3 3 0,-3-3 0,2 0 56,2 0 1,-1 3 0,1-3-102,-1 1 1,1 2-1,-1 2 1,1-2-6,-1 0 0,2-2 39,2 2 1,1 2 0,2-3-39,-3 3 1,-2 1-1,-1 0 1,-1 0-36,1 0 0,-1 0 0,1 0 1,-1 0-86,1 0 0,-1 0 0,1 0 0,-1 0-21,1 0 1,-4 0 0,0 0-1,1 1 97,1 3 1,2-2 50,-1 5 0,1-4-13,-1 4 1,-1-3 69,-2 3 1,2 0-123,-6 3 0,4 1-23,-3-1 0,-1 1 0,-3-1 5,0 1 1,0-4 0,0 0 31,0 1 0,-1 1 0,-3 1 14,-3-3 1,2 1-1,-2-3 1,-2-1-21,0 1 0,-1 2 0,-2-2 1,-1 0 64,-1 4 0,-3-4 0,3 1 0,1 0-47,1 0 1,-2-4-1,0 2-341,1-3 1,2-1 0,0-1-366,1-3 0,3 3 0,1-4 684,1 1 0,-3-2 0,2-5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32 53 7475,'-7'3'507,"0"1"1,4 4 0,-3-1-289,1 2 0,2 2 0,3-1 0,0 1-66,0-1 1,1 0 0,1-2-1,3-1-94,1 1 1,1-3-1,3-2 1,1-2-98,-1-1 1,1 0 0,0 0 0,2 0-271,1 0 1,0-4 169,-3-3 0,-2-3 0,-2 0 1,-4-1 154,-1 1 1,-2-1-1,-2 1 1,0-1 7,-1 1 0,-6 3 1,2 0-54,-2-1 0,-1-2 1,-1 1 63,1 2 0,3 1-36,0 3 0,4-3 0,-1-5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106 1 7785,'7'0'272,"0"0"0,-1 1 0,2 1-185,-1 2 0,-4 4-7,4-1 1,-4-1-1,1 1-47,1 1 1,-4-2 0,4-1-125,-1 0 0,-1 3 141,4-1 1,-4 3 0,3 0-21,-1 1 1,-1-2 0,-1-1 0,0-1 92,0 1 0,-1 2 0,0 0-70,2 1 0,-1-1 1,-3 1-30,0-1 0,1 1 0,2-1 0,0 1 17,0-1 1,-2 1 0,-1-1 0,0 1-3,0-1 0,0 1 0,0-1 0,1 1 13,2-1 0,-1 2 1,1 1-1,-2 1 16,-1-1 1,0-2-1,0 0 1,0-1-14,0 1 1,0-1 0,0 1 0,0-1-43,0 1 0,0-1 0,0 1 0,0-1 34,0 1 0,0-1 0,0 1 0,0-1 26,0 1 0,0-1 0,0 2 0,0 1-18,0 1 0,0 0 0,0-4 1,0 1 20,0-1 0,0 1 1,-1-1-1,-1 1 9,-2-1 1,1 1-1,3-1 1,0 1-55,0-1 1,0 4 0,0 0-1,0 0-17,0 1 0,0-2 1,0 4-1,0-1-50,0 0 1,-1-2-1,-2 4 1,0-1-39,0 0 0,2-1 0,1-3 0,-1 1 79,-2-1 1,1 2 0,-1-1 0,2-1-69,1-2 0,-1 3 0,-2 0 0,0-1-14,0-1 0,2-2 1,1 1-25,0-1 0,0 1 0,0-1 0,0 1 43,0-1 1,-3 1 0,-1-1 43,2 1 1,0-1 0,-1 1-1,0-1 23,0 1 1,1-2 0,0-1 0,-2-1-55,2 2 1,-3 0 0,2 1-1,-1 1-18,0-1 0,2 1 1,-1-1-1,1 1 13,-2-1 0,3 1 1,-3-1-1,2 1 35,-1-1 0,1 1 1,-2-1-1,0 1 35,1-1 0,-1 1 0,3-1 0,-1 1 5,-2-1 1,-3 1-1,4-1 1,-1 1 38,0-1 0,2 1 1,-2-1-1,0 1 3,1-1 0,-4 1 0,3-1 0,1 1 89,-2-1 0,3 1 0,-4-1-85,1 1 0,-2-1 0,3 1 0,-1-1 153,0 1 1,-2-1 0,3 0-223,-2-3 0,3-1-780,0-3-197,2-2 0,1 3 975,0-8 0,4-2 0,2-4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1 116 8178,'1'9'0,"3"-2"441,3-3 0,2 0-295,1 0 1,1-1 0,-1-4-1,1-1 11,-1-2 1,1-3 0,-1 3-325,1-2 0,-2-1 0,-1-3 0,-2 2 4,-1 1 0,2 4 0,-2-4 14,0-1 1,-2-2 58,0 0 1,-2-1 249,-1 1-72,0-1 1,-3 4-1,-2 1-20,-1 2 0,3 0 1,-4 4 36,-1 0 1,-2 1 0,0 2-7,-1 0 1,4 1-1,2-3 1,-1 1 32,0 2 0,2 3 0,-1-3 1,-1 1 67,0 0 1,2 3-84,-3-1 0,4 1 0,-3 0 1,0-1 11,0 1 1,4 2 0,-1 1 0,0 2 84,0 1 0,2 5 0,-3-2 0,3 3-41,1 1 0,0 0 0,0 0 0,1-1-161,3-2 0,-2-3 1,6-5-1,3 1-322,1-1 1,6-4 0,-3-2 0,1-3-96,3-1 0,1-1 1,2-3-1,1-3 405,2-2 0,-1-2 0,-3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0 7640,'-6'5'-144,"1"-3"689,5 5 0,0-3-140,0 3 1,5-1 0,2 1-205,2-4 0,2 2 1,1-2-1,0 0-228,2-2 0,0-1 0,-2 0 0,1 0 107,1 0 0,1-4 0,-2 0-80,1-2 0,5-1 0,-3-4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95 0 7655,'-7'0'463,"0"0"0,5 2-536,-2 1 1,3 3 60,1 4 1,0 1 0,-1-1 62,-2 1 0,1-1 0,-1 1 0,2-1-27,1 1 1,-1-1-1,-2 1 1,0-1-1,0 1 0,1 0 0,0-1 0,-2 1-58,2-1 1,1 1 0,1-1-1,-1 1 30,-3-1 1,3 1 0,-3-1 0,3 1 10,1-1 0,0 1 0,-1-1 0,-1 1 30,-2-1 1,1 1 0,3-1-13,0 1 0,0-1 0,0 1 0,0-1-28,0 1 1,-4-1 0,1 1 11,0-1 1,2 1 0,1-1 12,0 1 1,0-1 0,0 1 106,0-1 0,0 1 0,0-1-74,0 1 1,-3-1 0,-1 1-1,2-1 1,1 1 1,1-1 0,0 1-40,0-1 0,0 1 0,0-1-9,0 1 1,0-1 0,1-1 0,1 0 33,2-2 0,-1 0 0,-3 3 0,0 1 33,0-1 1,1 1 0,2-1-39,0 1 0,2-1 0,-3 1 0,2-1 39,-2 1 0,3-1 1,-2 1-1,0-1-26,-2 1 1,3-1-1,2 1 1,0-1-135,-2 1 1,0-4-1,0 0-54,-2 1 0,3-2 0,-1 1-314,2 1 1,-3-2 0,0 1 451,-2 1 0,4-4 0,1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64 6873,'0'-6'851,"0"2"0,0 8-684,0 3 0,-3 2 0,-1 2 0,2-1 33,1 1 1,1 3-1,0 0-64,0-1 1,0-2 0,0 0 342,0-1-269,0 1-118,0-1-78,0-4 0,0-2 2,0-8 0,0-2 1,0-4-73,0-1 1,0 1-1,0-1 1,0 1 49,0-1 0,0 1 0,1-1 0,1 1 11,2-1 1,0 1-1,-1-1-26,0 1 1,5 0 0,-2 2-1,1 1-263,0-1 0,1 2-57,6-1 0,-2 4 0,2-3 1,-2 1-15,-2 3 0,1 1 0,-1 1-423,1 0 0,-1 0 778,1 0 0,-1 0 0,1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20 7811,'0'-6'895,"1"1"-484,3 1 0,-2 3-185,5-3 0,-5 8 1,2 3-98,-3 2 1,-1 5-1,0 1 1,0 1 2,0-1 1,0 3 0,-1 0 0,-1 2-21,-2 1 1,-3 3-1,2 1 1,1-2-81,-1-1 1,2-1-1,3 0 1,0 0-22,0 0 0,0-4 1,0-3-1,0-3-222,0 0 1,4-1 0,3 0 45,3-3 0,1-3 0,2-4 0,1 0-348,-1 0 1,2-4 0,-1-3 0,0-2-623,1 2 0,-3-2 1135,2 2 0,-2-7 0,-2-2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0 7550,'-11'0'887,"1"0"0,3 0-499,0 0 0,5 0-119,2 0 1,5 0-1,6 0-252,-1 0 0,4 0 1,1 0-1,0 0-218,1 0 0,1 4 0,-2-1 1,2 0-1581,1-2 1781,-3 3 0,5-2 0,-3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0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0 11605,'0'8'-119,"0"-1"1,0-4 201,0 5 1,0-5 84,0 5 18,0-6 4,0 8-100,0-4 1,0 4-45,0 1 1,0-4-9,0 1 0,0-5 29,0 4 0,0-3 48,0 3 0,0-3-97,0 3 0,0-3-2,0 3 1,0-3 39,0 3 0,0-4-1,0 5 1,0-5-36,0 4 0,0-3-37,0 3-26,0-4 32,0 6 1,0-6-11,0 4 0,0-4 19,0 5 1,0-5-25,0 5 0,0-6 0,0 4 19,0-2 6,0-3 0,0 5 10,0-3 39,0-1 71,0 2 63,0-4-77,0 0-10,0 5-140,0-4-67,0 4-74,0-5 48,0 0 0,0-9 1,0-3-1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0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22 7923,'6'0'-559,"0"0"704,-2 0 1,1-1 0,3-2 90,-1 0 0,-3-1 147,3 4-304,0 0 0,3-1 0,-2-2-45,0 0 0,-5-1-23,4 4 1,-3 0-37,3 0 0,0 0 15,4 0 0,0 0 35,0 0 1,-1 1 0,-2 2 41,-1 0 0,0 1-25,4-4 1,-1 1 0,-2 2 46,-1 0 1,1 2-39,3-1 0,-4-3 1,-1 4 2,-1-1 1,3-1-11,-1 4 1,-1-1 0,0 2-3,-1 0 1,2-5 0,-2 3 51,1-1 1,-2 3-48,3 0 0,-3 0 1,2 1-19,-2-2 1,4 0 0,-5 4-12,0 0 1,1-1 0,0 1-5,-2 0 1,3 0-1,-1 0 1,-2 0 1,3-1 0,-1 1 0,-2 0 2,-1 0 0,0-4 1,2 0-1,0 2 11,0 0 0,-1 2 0,1 0 0,0 0 1,0 0 0,-2-1 0,0 1 0,1 0 25,2 0 1,0 0-1,-3 0 1,1-1-31,2 1 0,0 0 0,-4 0 1,1-1-24,2-3 0,-1 2 1,1-1-1,0 1 32,0 2 1,-2 0 0,3 0-8,-3-1 1,-1 1 0,1 0 0,2 0 16,0 0 1,1 0 0,-4-1-5,0 1 1,1-1 0,2-2 0,0 0 2,0 0 0,-1 2 1,0 0-38,2 1 1,1 0 0,-3 0 0,2 0-8,-2-1 0,1 1 0,-1 0 0,2 0 19,-2 0 1,-1 0 0,-1-1 0,0 1 15,0 0 1,4 0-1,0 0 1,-2 0-10,-1-1 1,-1 1 0,1 0 0,2 0-30,0 0 1,1 0 0,-4-1 0,1 1 4,3 0 0,-3 0 0,3 0 0,-3-1 0,-1 1 0,1-1 1,1 0-9,2 0 1,0-1 0,-4 5 0,0-2 4,0-1 0,1-1 0,1-2 1,2-1 19,-2 2 0,-1 0 1,-1 2-2,0 0 1,2-4-1,0 0 14,2 2 1,-1 0 0,-3 2-1,1-1-11,3-3 0,-3 3 0,3-3-4,-3 3 1,-1-3-1,0 0 1,1 0 4,3-1 0,-3 4 0,3-3 6,-3 3 1,-1 1 0,0-1-8,0 1 1,1 0 0,2 0 0,0 0-16,0-1 0,-2 1 0,0 0 0,3 0 0,-3 0 0,2 0 1,-1-1-4,-2 1 0,0 0 1,1 0-1,1 0-10,2 0 0,-1-1 0,-3 1 44,0 0 0,0 0 0,0 0 1,0-1 11,0 1 1,2-3-1,0-1 1,2 1 7,-2 2 0,-1-3 0,-1 0-54,0 2 1,0 0-1,1 2-37,3 0 0,-3 0 33,3 0 0,-3-1 0,-1 1-6,0 0 0,0-4 0,1-1 0,2 0 14,0 0 1,1-2 0,-4 3 23,0 2 0,0-3 0,0 1-26,0 1 0,0-2 1,1 1-7,3 2 1,-3-3-1,2 1 3,-1 1 0,-2-2 1,1 2-7,2 0 1,-1-2 0,1 1 15,-2 2 0,-1-3 0,0 1 50,0 1 0,0-2 1,2 2-33,1 0 0,-1 2-7,1 1 1,-2-1 0,-1 1-34,0 0 0,2-4 0,0 0 21,2 2 1,-1 0 0,-3 2 20,0 0 1,0 0 0,0 0 0,0 0 0,0-1 1,1 1 2,3 0 0,-3 0 0,3 0-12,-3 0 1,-1-1 0,0 1-28,0 0 0,0-4 0,0 0 0,1 1-5,3-2 1,-3 3 0,3-1 8,-3 1 0,-1 2 1,0 0 6,0 0 0,0-1 9,0 1 0,0 0 1,1-1-1,1-2 1,2-1 1,0-3 0,-4 3-16,0 2 0,0 0-10,0 2 1,3 0-1,1 0-1,-2-1 0,-1-2 1,-1-1 4,0 1 0,0 2 3,0 1 1,4 0 4,0-1 0,-1 1 0,-3 0 7,0 0 1,1-4-1,2 0-10,0 2 1,1 0 0,-4 2-1,0 0 0,0-4 0,0 0-6,0 2 0,0 1 0,0 0 3,0 1 0,1-1 0,2-2 0,0-1 0,0 2 1,-2 0 0,-1 2 37,0 0 1,0 0 0,0 0-19,0 0 1,0-1 0,0 1 0,0 0-17,0 0 0,1-2 1,2 1 11,0 1 0,1 1 0,-4 6 6,0-4 1,0-2 0,0-1-1,0 0-4,0 0 0,1 0 0,1 0 19,2-1 0,0 1 0,-4 0 27,0 0 1,0 0 0,0 0-34,0-1 1,0 1 0,0 0-17,0 0 0,0 0 1,0-1-7,0 1 1,0 0 9,0 0 0,0 0 0,0 0 5,0-1 1,0-2 0,0-1 0,0 1 0,0 2 0,0 1 4,0 0 0,0-1 1,0 1 4,0 0 1,0 0-1,0 0-30,0 0 1,0-4 0,0 0-18,0 1 1,0 2-1,0 1 10,0 0 1,0-1-1,0 1 1,0 0 4,0 0 0,0-4 0,0 0 1,0 2 13,0 0 0,0 2 0,0 0-9,0 0 0,0 0 1,0 0-1,0-1-5,0 1 1,0-4-1,0 1 1,0 0-2,0 2 1,0-3-1,0 0 1,0 1-9,0 2 0,0-3 0,0 1 0,0 0 5,0 2 1,0-3 0,0 0 9,0 1 1,0 2 0,0 1 7,0 0 1,0 0 0,0-1 11,0 1 0,0 0 0,0 0-22,0 0 1,0-4 0,0 0-4,0 2 0,0 0 0,0 2-3,0 0 1,0 0 0,0-1-6,0 1 1,0 0 0,0 0-1,0 0 27,0 0 1,0-4-1,0 0 1,0 1 14,0 2 0,0 1 1,0 0-1,0-1-12,0 1 0,0 0 1,0 0-1,0 0-18,0 0 0,0-1 0,0 2-24,0 3 1,0 1 0,0 2 0,0-4 12,0-2 0,0-1 0,0 1 0,0 1 16,0 2 0,0-1 1,0-3-1,0 0 40,0-1 1,0 1 0,0 0-17,0 0 1,0 0 0,0 0 0,0-1-2,0 1 0,0 0 1,0 0-18,0 0 0,0 0 1,0-1-1,0 1-14,0 0 1,0 0 0,0 0-9,0-1 0,0 1 0,0 0 2,0 0 0,0 0 1,0 0-1,0-1 8,0 1 1,0 0-1,0 0 1,0 0-11,0 0 0,0-1 0,1 1 1,1 0-11,2 0 1,-1 0 0,-3-1 0,0 1 5,0 0 0,0 0 0,0 0 1,0 0 38,0-1 1,0 5 0,0-1-1,0 0 7,0-2 1,0-2 0,0 1 0,0 0-21,0 0 0,0 0 1,0-1-1,0 1-36,0 0 0,0 0 0,0 0 1,0 0 0,0-1 0,2 0 0,0-2 0,2 0-7,-2 0 0,-1 2 0,-1 1 0,0-1 20,0 1 0,0 0 0,0 0 5,0 0 1,0 0-1,0-1 2,0 1 0,0 0 0,0 0 0,0 0 6,0-1 0,0 1 0,0 0 2,0 0 1,0 0 0,0 0 0,0-1-6,0 1 1,0 0-1,1 1 1,2 1 0,0 2 0,1-1 0,-4-3 0,0 0 0,0 0 1,0-1-1,0 1 1,0 0-1,0 0 0,0 5 1,1 0 4,3 1 1,-3-1 0,3-5 0,-3 0 21,-1-1 1,0 1 0,0 0 0,0 0-8,0 0 1,0-1-1,0 1 2,0 0 1,0 0 0,1-1 0,1-2 16,2-1 0,0 0 0,-4 4 19,0 0 1,0 0 0,0 0-18,0 0 0,3-1 0,1 1 9,-2 0 1,0-4 0,-2 0-10,0 2 0,1 1 0,1 0-17,2 1 1,-1 0 0,-3 0-12,0 0 1,0-1 0,0 1 0,0 0 1,0 0 0,2-1 1,0-1-24,2 2 1,-1-3-1,-3 7 1,0-3 12,0-1 1,0 0 0,1-1-1,2 1-10,0 0 1,1 5 0,-4 0 14,0 1 0,0-1 0,0-5 1,0 0 13,0-1 0,0 1 0,0 0 1,0 0-14,0 0 1,0 0-1,0-1 1,0 1-21,0 0 1,1 0 0,2 0-1,0-1 14,0 1 0,-2 0 0,-1 0 3,0 0 1,0 0 0,1-1 0,1 1-17,2 0 1,0 0 0,-4 0 1,0 0 0,0-1 1,1 1-1,1 0-52,2 0 1,1 0 0,-3-1 29,2 1 0,-1 0 0,-3 0 0,1-1-33,3-3 1,-2 7 50,6 1 1,-6-1-1,3 1 1,-1-3 5,-1-2 1,1 1-1,-3 0 1,1 0 35,2 0 1,0 0-1,-3-1-30,2 1 1,-1 0 0,2 0 0,0 0-3,0-1 0,3 1 0,-2 0-6,1 0 1,-3 0 0,3 0-51,-1-1 0,0 1 0,-3 0 10,2 0 0,3 0 0,-2-2 0,0 0 27,0-2 1,-1-1 0,-1 2-1,0 0 25,0 0 0,2-2 1,-1 1-14,2 2 0,0 0 0,3 1 0,-3-2 21,-1 0 0,3-1 0,-1 4-34,3-1 0,-3-2 0,0-1 2,2 1 1,-3 1 0,1-1 0,0-1 6,-1 2 0,3-3 0,-5 1 0,1 1 7,0 2 0,4-3 0,-3 0 1,1 1 28,0-2 1,-3 3-1,3-3 1,0 2-7,-1-1 0,4-1 1,-4 2-1,1-1-13,0 2 1,0 0-1,4 2-1,0 0 0,-1-4 0,-2 1 0,-1-1-13,2-1 1,0 3 0,2-3 0,-1 2 24,-3-1 1,3-1 0,-3 2 0,2-1-8,2 2 0,0-3 0,-1 1 0,-2 0 3,-1-1 0,0 4 0,4-3 0,0 2 13,0-2 0,0 1 0,0-3 0,-1 1-25,1 2 0,0-2 0,-1 2 1,-2-1-2,-1-1 1,1 2 0,2-3 0,1 0-13,0 0 1,1 2 0,1-2 0,2 0-5,-2-1 0,-1 4 0,-1-4 1,0 1 5,-1 0 0,2 2 0,2-2 1,0 0 15,-1 0 1,-1 0 0,-1-3 0,0 3 12,0 1 0,0-3 0,0 3 0,-1-1 5,1-2 0,0 1 0,0 1 0,1 0-6,2 0 0,-2-2 0,3-1 1,-3 0-31,-1 2 1,-1-1 0,1-2 0,0 2 12,0 0 0,3 1 1,1-4-1,-2 1-11,-1 3 0,-1-3 0,0 3 0,-1-2 9,1 2 1,0-3-1,0 3 1,0-3 6,0-1 0,3 3 0,0 1 0,0-2-1,-2 0 1,-1-2 0,-1 0-1,1 1-11,0 2 1,0-1 0,1 1 0,1-2 1,2-1 0,-1 0 0,-2 0 0,1 0-6,2 0 0,-1 2 0,-3 0 1,0 2-2,0-2 1,-1-1-1,1-1 1,0 0 16,0 0 0,0 1 1,0 2-1,-1 0-7,1 0 0,0-2 0,0-1 0,0 0 12,-1 0 1,-2 0-1,-1 0 1,1 0 23,2 0 1,1 0 0,0 1 6,-1 3 1,-2-3-1,-1 3 28,1-3 1,-2-1 35,1 0 1,1 0-6,3 0 1,-4 0-103,0 0 0,0 0 70,4 0 1,0 0-258,0 0 1,-1 0 64,1 0 0,0 0-112,0 0 0,-5 1-1071,-2 3-32,-3-3 1333,-1 9 0,-5-4 0,-1 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0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15 0 11402,'0'5'202,"0"0"1,0 0 0,0 0 0,0 0 234,0 0 0,0 1-402,0 1 0,0 1 0,0-1 0,0 0-40,0 2 0,0 0 0,0 0 1,0-1 59,0 0 1,0 1 0,0 0 0,0-2-47,0 1 0,0 0 1,0-2-1,0 0 52,0 0 1,0 1-80,0 1 1,0-1 0,-1 0 0,-1-2 103,1 0 1,0-2 0,1 0 13,0 1 0,0 1 1,0 0-59,0-1 1,0 0 23,0-1 1,0 0 5,0 2 1,0-2 0,0 0 270,-2-1-280,2 2 1,-2-1-26,2 2 1,0-2-44,0 0 0,0-1 1,0 1-33,0 1 0,0-1-25,0 0 1,0-1 26,0 1 0,0-2 1,-1 2 89,-1-1 0,2 1 23,-2-2 0,2 0 58,0 3-302,0-1-326,0 2-1560,0-3 1088,0 1 1,0-4 0,0-1 0,0-1 963,0-1 0,0-3 0,0-1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0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5 7967,'3'-2'594,"-1"2"1,-1-3-493,0 3 0,0 0 0,2 1-28,-1 1 1,2-1-1,-2 1 20,0 1 0,0-2 0,1 0 0,0 0 3,-1 0 1,0 1 0,1-1 0,-1 0 4,1 0 0,-1 2 1,1-2-158,1 0 0,0 3 0,1-2 91,0 0 0,-2 0 0,0-1 0,1 0 12,-2 1 0,3-2 0,-2 3 101,1-1 0,1-2 0,0 3-45,0-1 1,0-2 0,0 2-130,0 1 0,0-2 1,0 1-27,0 1 0,-1-1 0,1-1 55,0 0 1,0 3-1,0-2 31,0 1 0,0-2-20,0 3 0,-1-3 0,0 2 6,-1-1 1,0 0 0,1-1 0,-1 1 8,1-1 1,-2 0-1,1-1 1,0 1-4,0 1 0,0 0 1,1-2 84,0 2 0,0-1-37,-1 2 0,0-2 0,0 1 60,1-2 0,-1 2-112,0 0 1,0 0 0,0-1 14,1 0 0,-3 1 1,3-2 66,-1 0 1,0 0-23,0 0 1,-1 2-80,1-1 0,0 2 0,1-2-349,-1 0 0,-1 1-454,1-2 1,-1 0 285,1 0 1,0 0 16,2 0 0,-2 0-145,1 0 565,-1 0 1,0 0-933,0 2 1008,-1-1 0,2 1 0,-1-2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05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348 0 8359,'-4'0'934,"0"2"-592,1 0 1,0 1 0,-1 0-219,1 0 0,2 1 1,-2-2-1,0 0-1,0 0 1,0 2-1,-2-1-62,0-1 1,2 2 0,0-2 0,-1 1-63,0-1 0,0 1 0,1-1 0,-1 0-182,0 1 0,1 0 0,-1-1 0,1 0 79,-2 0 1,0 2-1,0-2-12,1 1 1,-1-2-1,0 2 48,0 1 0,0-1 0,0 0 1,0-1 106,0 1 1,0-2 0,0 1 0,1 0 93,-1 0 1,0 0 0,0-1 0,0 1-55,0-1 1,0 1 0,0-1-1,1 1-58,1 0 1,-2-1-1,2 1 1,-1 0 49,-1-1 0,1 1 0,1 0-120,-1-1 0,0 2 0,-1-1 0,1 0-30,1 0 0,-2-2 0,2 3 0,0-2 107,0 1 1,0 0 0,-2-1 5,0 1 1,2 0 0,-1-1-56,0 1 1,0 1 10,-1-1 1,0 1 0,1-1 141,1 1 1,0-2 0,1 1 173,-1 0 1,0-1-133,0 0 0,1 2-109,-1-2 1,0 1 0,0-1 26,-1 1 0,3 0 0,-1-1 193,0 1-142,1 0 0,-2-2 96,1 2 1,0-2 496,0 2-358,2-2-371,-3 0-89,3 0-64,-2 0-295,2 0 150,-2 0 0,2 0-784,0-2 1,1 1 1074,1-2 0,2-2 0,-2-3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0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59 29 8048,'-2'5'-134,"1"0"1,-3 0 0,2 0 408,-1 0 0,2 0 1,0 1-1,0 1 1,0-1-174,-1-1 0,0 2 1,2-1-1,0 0 49,0 0 1,-1-1-227,-1 0-646,0 0 549,2-3 0,2-2 0,0-3 208,1-1 0,-2-1 1,1 0-1,-1 0-11,0 0 0,0-2 0,0 1 0,0-1 0,-1 1 478,0-1 1,0 1 62,0 1 0,-1 2-264,0 2 1,0 1 0,-2 1-187,1 2 0,-1 2 0,0 0 1,1 2-138,0 1 0,0 1 0,1 0 0,-1 0 46,1-1 0,1 3 1,-1-4-1,0 1 1,-1 0-1,1-1-311,1-1 182,0 0-1,0-2 89,2-1 0,1-1 0,1-4-119,-1-1 0,0-1 1,-2-1-1,1 0 130,-1 0 1,1-2 0,0 0-1,-1 0 60,-1 0 0,2-2 1,-1 1-1,0-1 105,0-1 1,-1 0 0,0 1 0,-1-1 153,0 0 0,0 2-157,-2 2 0,-1 3 1,0 2-182,1 2 1,-1 1 0,2 4 0,-1 0-24,1 0 0,-1 3 1,1-1-1,1 1 25,1 1 0,-2 0 0,0 0 0,1-1-5,1-1 1,0 1-1,1-3 1,1 0-293,-1 0 0,1-3 0,1 0 155,-1-1 0,0 0 1,1-3 110,-1 0 0,1-3 1,-1-2 96,-1 0 1,-1-1 0,0 2 0,0-1 59,0-1 0,0-1 0,0-1 0,0 0 108,0-1 1,0 1-1,0 0 1,0 1-121,0-1 1,-1 2-1,-1 1 1,-1 0 92,1 2 1,0 1-210,0 1 0,2 2 0,-2 2 0,2 1-44,0 1 0,-2 2 0,0 0 0,1 2-90,1 0 1,0 1 0,0-1-1,0 1-19,2 1 1,-2-1 0,3 0 0,-2-3 31,1 0 0,0-2 0,-1 0 0,1-2 17,1 1 0,-1-2 162,1-1 0,-2-2 1,1-1-1,-2-2-31,0 1 1,0-3 0,0 0 0,0 1 87,0-1 1,0 1 0,0-2-1,0 1 90,0-1 0,0 1 0,-1-1 0,-2 0-17,1 0 0,0 1 0,-1 3 0,1-1-28,-1 2 1,1 1-147,-1 2 0,2 0 1,-1 2-1,2 1-219,0 2 0,0 1 0,0 1 0,0-1 96,0 1 1,0 1-1,0 1 1,0 0 58,0-1 1,1-2 0,1 2 0,0-1-27,0-1 0,-1 0 164,2-1 1,-1-3 83,1 0 0,-2-4 1,1-1-1,-2-1-44,0-1 0,0-2 0,0 1 0,0-1 44,0 0 1,0 2-1,0-2 1,0 0-3,0 0 1,0 0 0,0 1-1,-1 0-8,-1 0 0,0 1 1,1 1-218,-1 1 1,1 1-419,1-1 0,0 2 147,0 1 0,0 3 5,0 2 0,0-2 111,0 0 1,0-1 101,0 1 18,2-2-22,-2 1 120,2-2 120,-2 0 115,0-2 0,0 1 0,0-2 169,-2 1-543,2 0 0,-2 5-120,4 0 0,-1 0 0,2 0 57,1 1 0,-1-2 0,0 1 119,1-1 0,0 2 0,1-3 189,0 0 0,-2 0 0,0-1-17,1 0 1,-1 0 0,0 0 122,-1 2 0,-1-1 1,-1 2 94,0 1 1,-1 1-1,-1-1 1,-1 1-304,-1 0 1,1 0 0,0 1 0,-1 0 21,0 0 1,-1 1 0,0-1-1,0 1 117,-2-1 0,2 1 0,-2-1 0,2 0 258,0 0 1,2-1 0,0 0-400,1-1 0,0 0-277,2-1 1,2-2 0,1 1 0,2-2-70,0-2 1,0 1 0,0-2 0,1-1-13,1 0 1,0-2 0,-1 0 0,0 0 279,0 0 0,0 0 0,-1 1 0,-1 0 493,1 0 1,0 1 0,-1-1 198,-1 0-46,0 0 1,-1 2 0,-2 2-283,-3 2 1,-1 2 0,-1 2 0,0 1-248,0 1 0,1 0 1,-1-1-1,0 0 19,0 0 1,0 1 0,0 0-1,1-1 14,0-1 0,0 0-138,1 0 1,0 0-1,0-2-426,1 1 0,1-3 258,3 0 0,0-1 1,2-1-1,-1-1-105,1-1 1,0 0 0,-1-2 0,1 0 85,-1 0 1,2 1-1,0 0 404,0-1 0,-1 1 0,0-3 1,-1 2 246,-1 0 1,1 2 2375,-1 0-2383,-1 1 0,-1 2 0,-2 4 0,-1 0-407,-2 1 1,1 0 0,-1 1 0,0 2-159,0-1 1,0-1-1,0 1 1,0 0 142,0-1 1,0 2 0,1-1 0,0-2-5,1-1 0,1 1-209,-1-2-83,2 1 1,-1-1-1,4-2 82,1-2 1,0 0-1,0-2 1,2-1-34,1-1 0,-1 1 0,1-1 0,0 0 92,1 0 1,-2 0 0,2 1-1,-2 0 281,0 0 1,0-1-1,0 2 1,0-1 762,0 1 0,0-2 375,0 2-974,-3 1 1,0 0-1,-4 4-140,-1 1 1,-1 1-1,-2 0 1,0 1-371,0 0 0,-1 2 0,1-1 0,-1 0 172,1 0-1,-1 1 1,1 0 0,0-1 111,0-1 0,3 0 1,0-2-1,-1 1-28,2-1 1,-2 0 0,2 0 0,0 0-198,-1-1 13,2-1 1,1 2 111,2-3 0,0-3 1,2 0-1,1-1-160,0-1 0,1 0-1,0 0 1,0 0 111,0 0 0,1 0 0,-2 1 0,0-1 79,-1 0 0,1 1 0,0 1 147,0-1 1,-2 0 3,1-1 1,-4 2 42,0 2 1,-2 0-1,-3 1 1,0 0-112,0 0 1,2 2-1,0 1 1,-1 0 3,0 1 0,-1-1 0,1 2 171,1 0 0,2-1 0,-2 0 398,1-1-350,-2 0 0,3 0 152,-2-1 0,1-2-338,1-2 1,0 1 0,2-2-138,0-1 0,1 0 1,0 0 15,0 1 0,0 0-46,-2-2 0,0 2 12,0-1 1,-1 3 0,0 0 67,-2 0 1,0 1 0,0 1 51,-1 0 0,0 0 1,0 2-1,1 0-25,1 0 1,-1-2-1,1 2 1,0 0 168,-1-1 1,2 0-1,0 1-74,0-1-51,0 2-34,-1-2 1,2 2-67,0-1 98,2-2-22,-1 1 1,1-2 0,-1 0-62,1-2 1,0 1 0,-1-1-114,1 0 1,0-1 128,-2-1-4,0 1 1,0 1-24,0 4 1,-1-1-1,0 2 24,-1 1 1,-1 0 0,1 1-1,0 0 26,0 0 0,-1-2 0,2 1 150,0-1-128,-1 0-163,2-1 0,2-2 1,1-1-1,2 0-189,0-1 1,0-1-1,0-1 1,-1 1-107,1-1 1,2 0-1,-1 1 1,1 0 168,0 0 1,-2-1-1,3 0 1,-2 0 261,1 1 0,0 0 0,-1-2 0,0 2 111,0-1 1,1 1-1,0-1 1,-1 0 281,-1 1 1,-2 1-1,0 0 989,-1 0 0,-1 2-1195,-2 0 1,-2 2 0,-2 2 0,-1-1-271,-1 1 1,-1 0 0,1 1 0,1 0 98,-1 0 1,1 0-1,-2 0 1,1-1 68,-1 1 1,2 0 0,-1-2-1,2 1 19,0 0 0,0-2 1,0 1-175,0-1 0,1 2-120,-1-1 1,1-1 85,1 0 0,2-1 0,-1 0 284,0 1 6,1-1-375,-1-1 1,2 0 0,2-1-15,1-1 1,0-1 0,0 1-429,-1-1 311,2 2 225,-4-1 131,3 2 172,-3 0 57,-3 0-216,3 2-127,-2-1 0,-1 1 50,0 0 0,0-1 24,0 2 0,2-2 0,-2 1 3,1 1-85,0-3-16,2 2 1,1-2 0,0 0-92,2 0 1,2 0 0,0-1 0,0-1-178,0-1 1,2 0 0,1-2 0,1 0 162,1 0 0,1 0 0,1 0 1,0 0-197,0-2 1,2 2-1,-1-2 433,1 2-60,-1 0 0,0 0 0,-2 1 0,-1 0-54,-1 0 1,-2 2-1,1-2 2083,-1 3-1544,-2-2 0,-2 3 0,-3 0-279,-3 3 0,-2 0 1,-1 0-1,-1 0-46,-1 0 1,1 1 0,-2-1 0,1 0 139,-1 0 0,0 0 0,-1 1 0,1-1 46,1 1 0,-1-1 0,2-1 0,0 1-267,0 0 0,0-1 1,2 0-1,0 0-52,0 0 0,0 0 1,1 0-330,-1 1 1,0-2 0,0 1-374,0 0 592,0-1 1,2 1 211,0-2-312,1 0 20,0 0 1,2 0 0,0 1 232,-2 1 0,1 0 90,-2-2 335,2 0-330,-2 0-212,3 0 1,1-2 22,1 0 0,-1-1 0,2 1 1,1 0-92,0 0 1,1-2-1,0 1 1,1-2 50,1 0 0,2-1 0,-1-1 1,1 1 15,1-1 0,0 1 1,2 0-1,0 0 44,1 1 1,-1 0 0,-2 1-1,-1-1 119,-1 0 0,1 1 0,-3 2 0,0 0 78,0 0 0,-3 0-96,0 1 1,-2-1-1,-1 2-56,-3 0 1,-1 2-1,-2 0 1,0 0-6,0 0 1,-3 2-1,2-1 1,0 0 77,-2 0 1,0 0-1,1 1 1,0-2 93,-1 1 1,0 0 0,0-1 0,2 0-146,0 0 1,1 1 0,2-2 0,1 0-347,-1 0 110,2 0 0,0-1 1,4 0 0,1 0 0,3-1 0,1 0 0,1-2 98,0-2 0,2 1 1,-1 0 191,1 1 1,0 0-1,-1-2 1,0 0-1,-1 0 222,-1 0 0,-1 1 1,-1 0-1,0 0 97,0 1 1,-2 0-1,-1 0 87,0 1 0,-2-1-413,0 1 0,-3 1 1,-3 1-1,0 0-258,0 0 0,-2 0 1,0 0-1,0 0 148,0 2 0,0-2 0,0 2 0,0 0-79,-1 0 0,0 1 0,-1-1 90,2 1 1,0-2-1,1 2 1,1 0-38,1 0 1,1-2-1,2 1-24,-1 0 0,2-1 1,3 0-1,1 0 29,2-1 1,-1 0 0,2 0 0,0 0 83,3 0 0,-2 0 1,1-1-1,1 0 154,-2 0 1,2-2-1,-2 2 1,0-1 74,0-1 0,0 1 0,-2-2 0,-1 1 7,1-1 0,-2 1 1,-1 0-1,0 1 108,-1-1 1,1 1-323,-2-1 0,-2 0 1,-1 0-1,-2 1-49,-2 2 1,2 0 0,-2 0 0,0 0-300,-2 0 1,2 0 0,-1 0-1,0 0 78,0 0 0,-1 0 0,1 1 1,0 1 78,2-1 0,0 0 0,2-1 0,-1 1 138,0 1 0,1 2-9,1-1 0,3 1-83,0 1 0,2 0 0,3-2 0,0 0 10,0-1 0,1 2 0,1-3 1,-1 0 11,1 0 0,-1-1 0,1 0 179,0 0 1,-1 0 0,1 0 0,1 0 0,-3 0-91,1 0 1,0 0 0,1 0 0,-2-1-109,-1 0 1,1 0 0,-3-1-40,1 0 0,1 1 157,-3-3 0,1 3 0,-4 0 0,-1 0 54,-2 1 0,-1 0 0,-1 0 1,-1 1-139,-1 0 1,1 0-1,-1 3 1,1-1 44,-1 0 0,0 1 0,0-1 0,0 2-30,3 0 1,-1 0 0,0-1-156,1 1 0,2-1 1,2-1-219,0 1 335,0-2 1,4 0 0,1-2 0,2-1-26,0 0 0,0-2 1,1-2 155,-2 0 1,4 0-1,-3 1 257,0-1 1,1 0 0,-2 0-1,0 0-28,-1 0 1,-2 0-1,1 0 0,-1 0 0,-1 0 1,0 1-113,0-1 0,-3 0 0,0 1 0,-1 2-238,-1 0 0,0-1 0,-1 2 1,1 0 48,-2 0 0,0 0 0,3 1 0,-1 0-69,0 0 1,0 2-1,0 0 1,2 1-92,-1 0 0,3 2 0,-1 0 14,0 0 0,1-1 1,0 1-1,2-1-82,1-1 1,1-2-1,1 2 1,0-1 89,1-1 1,0 0 0,0-1 0,0 0 45,2 0 0,-2 0 0,2 0 1,-2 0-42,0 0 0,0 0 0,0-1 262,0 0 0,0 0 0,-1-3 1,0 1 157,-1 0 0,-2-1 0,1 1 61,-2-1 1,0-1 0,-1 0-95,-1 0 1,-2 0-1,1 2 1,0-1-123,0 1 1,0-1-1,-2 0 1,0 1-27,0 1 0,0-1 0,0 1-146,0-1 1,2 2 84,0-1 1,2 2-193,-1 2 0,1 1 0,2 1-64,1 1 1,0 0 0,3 0-1,0 1 199,0 0 1,0-1-1,0 0 1,-1-1 83,-1 0 1,2 0 0,-2 0-1,0-2 12,0 1 0,-1-2 627,1-1-451,-2 0 1,1-2 0,-2-1-198,0-2 1,0 1-1,0-1 1,-1 0-57,-1 0 0,-2 0 1,1 0-1,-1 0 53,-1 0 0,0 0 0,0 0 26,0 1 0,0-1 0,0 0 1,0 0-1,0 0-72,0 0 1,2 1-1,0 0-207,-1 1 1,1 0-88,0 0 0,3 1 1,0 3 144,2 1 0,2 1 1,0 1-1,0 0 88,1 1 1,0 0 0,2 0 0,-1 0 132,0 0 1,0 0-1,1-1 1,-1 1 97,1 0 1,-1-2-1,-1 0 1,0-1 56,0-1 1,-2 1 155,0-1 0,-1-1-305,-1 0 1,0-2-1,-2-3-179,0 0 0,-2 1 0,-2 0 1,-1 1-21,0 1 0,1-2 0,-3 1 0,2-1-4,-1 1 0,-1-1 1,2 1-1,0 0-81,0-1 0,1 1 0,0-2 0,-1 1 131,-1 1 1,2-1-1,2 2 189,-1-1 1,2 2-63,-2-1 0,3 2 0,0 1 1,2 1 0,0 2 0,3-1 0,-1 1-26,2-1 0,0 1 1,0 0-1,1 0-13,1 1 1,1-2 0,1 0-1,0 1 1,1-2 1,-1 2 0,1-2 0,0 1-2,0-1 1,0 1 0,-1-1 0,-1-1-107,-1-1 1,-2 0 0,-1 1 0,0 0-519,-1 1 433,-1-1 0,-1-1 141,-2 0 1,-2 0-1,-2 0 36,0-2 1,0 1 0,0-2 0,0 0 16,0 1 1,0-1 0,-1-2-1,-1 1 68,-1 1 1,2 0-1,-2-2 1,1 0 112,-1 0 1,2 0-1,-1 1 1,1 0-81,0 1 0,1 1 0,0-1 1,1 1 18,0 1 1,1-1-1,0 0-158,-1 1-274,2 1 0,0 0 100,2 2 1,1-1 0,2 2 0,-1 1 107,2 0 0,0 1 0,2-1 0,0-1 52,0 1 0,1-1 0,-2 1 0,1 0 21,1-1 0,-1 0 0,-1-1 0,0-1 93,0 1 0,0 0 126,0-2-75,0 0 0,-3-1 1,-2 0-45,-3-1 0,1 1 1,-2 0-177,0 0 0,0 0 168,-1-1-517,3 0 1,0 2-1,4-1 168,1 2 1,1 2 0,1 0 0,0-1 154,0 2 0,1-1 0,1 0 0,-1 1 22,-1 0 1,2 0 0,-1-1-154,0 1 276,0 0 1,-1-1 0,0 0 0,-1 0 138,-1-1 0,2 0-101,-2-1 110,1 2 0,-1-3 199,1 2 1,-3-2 0,0-1-83,-2-1 1,0-1-1,-2 1 1,0 0-28,1 0 1,-2-2 0,-1 2-131,1-1 1,-1 2 0,0 0 0,0 0-295,0-1 0,-2 1 0,1 0 0,0 0 50,0 1 1,2-1 0,-1-1 0,0 1-21,0 0 0,0 1 0,0-1 0,0-1 66,0 1 0,0 0 0,0 0 0,1-1 56,-1 1 1,0 0-1,1 0 1,1-1 141,-1 1 1,0 0 87,-1-1 0,0 2-83,0-2-135,3 0 1,-1 1-303,1-1 84,2 2 46,-2 0 0,2 0 105,2 0 0,-2-1 1,2 0 1,1 0 0,-2-1-4,2 2 216,-2 0 54,1-2 1,-2 1-1,0-2 90,-2 1 0,1-2-169,-2 1 1,-1-2-1,0 1 24,-1 1 0,1-2 0,1 3 0,0-2 114,0 1 1,-1 1 0,0-1-115,0-1 1,1 2-195,0 1 1,1 0-331,-1 1 61,2 0 0,-1 1 0,4 0 65,1 2 0,0 0 1,0 0-1,1 1 62,0-2 0,1 3 1,0-2-1,0 0 65,0 0 1,1 0 0,1 2 0,-1-2 76,1 1 1,-1-3-1,0 3 1,0-1 91,-1 0 1,0-1 0,-1-2-1,1 2 612,0-1-422,-2 1 0,-1-2 0,-4 0-207,-1 0 1,0 0-1,0 0 8,-1 0 0,0 0 0,-1 0-31,0 0 1,0 0-303,0 0 0,2 0-173,-1 0 0,4 0 239,0 0 1,2 1 0,3 1-1,0 0 10,0 0 0,0-1 1,1 2-1,1 0 44,1 0 0,-2 1 0,3-1 0,-1 0 126,-1 1 1,2-2-1,-2 2 1,0 0-42,0-1 0,0 0 0,-2-1 329,2 0 0,-2-2 0,1 3 197,-2-1-221,-2-2 0,-2 3 1,-2-3-1,-1 0-53,-2 0 0,1 1 0,-1 1 1,0-1-57,0-1 1,-2 0 0,1 0-1,-1 0-57,0 0 1,2 0 0,-2 0 0,0 0-87,1 0 0,1 2 0,1 0-121,1-1 0,0 0 75,2 0 0,1 0 0,1 1 0,3-2-154,0 0 0,3 0 0,0 0 0,0 0 14,0 0 1,1 0 0,-1 0 0,0 0 197,0 0 0,1 0 1,-1 0-1,-1 0 108,-1 0 1,0 0 0,0 0 0,0 0 571,0 0 1,-2 0 462,0 0-421,-1 0-417,0 0 1,-6 0-159,-1 0 1,-1 0 0,1 0-1,0 0-149,0 0 1,0 1-1,1 0 1,-2 2-337,0 0 0,0 1 0,0-1 0,0 0 148,1 0 0,0 0 1,1 1-1,0-1-153,1-1 300,2 2 1,-1-4 0,4 2 0,1-2 38,1 0 0,3-1 0,0-1 1,1-1-234,0-1 1,2 0 0,-1 0 0,0 2 63,-1 0 0,-2-2 0,2 2 0,-1 0 168,-1 0 1,-1 0 0,0 0 1536,0 1-1138,-2-1 0,-1 2 0,-4 1-180,-1 0 0,-2 2 0,0 0 0,1 1-61,-1-1 1,-2 2 0,0 0-1,-1 0-131,0 0 1,0-1-1,0 1 1,1 0 61,1 0 0,-1 0 0,1-1-174,0 0 1,2-2-73,1 0 0,2-1 194,1 0 1,2-2 0,3-1 0,0 0-220,0 0 0,0-2 1,1 2-1,1-1-256,-1 0 1,-1 0 0,0 0-1,0-1 446,0 2 0,2-3 1,-1 2-1,-1-1 71,-2 1 0,1-1 0,0 2 2308,-1-1-1637,-1 0 1,-2 0-627,-2 2 0,0 2 1,-3 2-1,0 0-286,0 0 0,0 1 0,0 1 0,0 0 63,-2-1 0,1 2 0,-2 0 1,1 0 258,1 0 1,1-2 0,0-1 0,1 0-115,0-1 1,2-1 0,1 2-143,-1-1 0,1-2 1,3 1-1,1-1-112,1-2 1,3-2 0,-1 1 0,1-1-101,0-1 0,-1 0 0,1 0 1,0 0 84,-1 0 0,0 0 0,-1 1 1,1 0 609,-1 1 0,1 0 0,-3-2 0,1 0 451,1 0 1,0 0 0,0 0-253,0 0 1,0 1 0,-1 0 506,-1 1-1124,2 2 0,-5-1 0,0 3-62,-3 1 0,-1 2 0,0-1 1,1 1 7,-1 1 1,0-2 0,0 1 0,0-1-84,1 0 0,-1 1-185,-1-1 1,2 1 20,0-1 0,2 0-194,-1-1 320,2-2 0,2 2 247,1-4 1,1 1-1,0-1 1,-2-1 72,1 0 0,0 1 0,-1 0 172,1 0 1,-2-1-337,0 2-462,0 0 0,-2-1-793,0 2 1,0 1 0,-1 0 1331,0 0 0,1 3 0,-1-1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0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1526 7681,'6'0'487,"0"0"-472,-2 0 1,-2 0-77,5 0 0,-3 0 70,3 0 1,-3 0-1,3 0-30,2 0 0,-3 0 41,1 0 0,0 0-27,4 0 1,0 0 6,-1 0 0,1 0-1,0 0 0,0 0 1,0 0 28,0 0 1,-4 0-1,0 0-6,1 0 1,2 0 199,1 0-214,0 0 0,0 0 0,-1 0-22,1 0 0,-4 0 18,1 0 0,-1 0 10,4 0 0,-1 0 59,1 0 0,0 0-32,0 0 1,0 0-24,0 0 0,-1 0 0,1 0-4,0 0 1,-4 0 0,1 0-27,0 0 1,-2 0 0,1 0 34,2 0 1,-3 0 0,1 0 47,1 0 1,2 0-47,1 0 0,0 0-7,-1 0 0,1 4-3,0 0 1,0-1-1,0-3 23,-1 0 0,1 0 0,0 0-7,0 0 1,-4 0 0,0 0-27,2 0 1,0 0-1,2 0-7,0 0 1,-4 0 0,0 0 8,2 0 1,1 0 0,0 0-27,1 0 0,0 0 1,0 0 15,0 0 1,-1 0 0,1 0 0,0 0 0,-4 0 1,1 0 0,0 0 0,-2 0 1,1 0-1,2 0 30,0 0 0,2 0 2,0 0 1,0-3 0,0-1 4,-1 2 1,1 0-21,0 2 1,0 0 0,0 0 25,-1 0 1,-2 0-1,-1 0 103,1 0 0,2 0-70,1 0 0,0 0 0,-1 0-41,1 0 1,-4 0-1,1 0-50,0 0 0,2 0 1,1 0-5,-1 0 1,-2 0 0,-1 0 9,1 0 0,2 0 39,1 0 1,0 0-1,-1 0 13,1 0 1,-4 0-1,1 0 3,0 0 0,-2 0 0,1 0-44,2 0 0,0 2 0,2 0 26,0 2 1,-4-1 0,0-3-77,2 0 1,-3 0-1,1 0 27,1 0 1,2 0-1,1 0 1,0 0 29,0 0 1,-1 0 0,1 0 0,0 0 1,0 0-1,0 0-3,-1 0 1,-2 0 0,-1 0-5,1 0 0,2 0 1,1 0-80,0 0 1,-1 0 59,1 0 1,0 0 0,0 0-94,0 0 1,0 0 92,-1 0 1,-2 0-1,-1 0 1,1 0 26,2 0 0,-3 0 0,0 0-6,2 0 1,0 0-4,2 0 0,0 0 0,0 0 1,0 0 0,-4 0 0,0 0-10,1 0 0,-2 0 0,2 0-6,0 0 0,-2 0 0,1 0 11,2 0 1,0 0 4,2 0 1,0 0-1,0 0-2,0 0 0,-4 0 0,0 0 2,2 0 1,-3 0-1,1 0 1,1 0 0,2 0-3,1 0 0,-4 0 0,0 0 0,1 0 0,2 0 0,-3 0 0,1 0 0,0 0 0,2 0 0,0 0 0,1 0 0,0 0 0,0 0 0,0 4 0,0-1 0,-1 1 0,1-4 0,0 0 1,0 0-6,0 0 0,-1 0 1,1 0-9,0 0 1,-4 0 0,1 0 1,0 0 1,-2 0 0,1 0 5,2 0 0,-3 0 0,1 0 19,1 0 0,-2 0 6,1 0 0,1 0 0,3 0-14,-1 0 1,-2 0-1,-1 0-1,1 0 1,2 0-7,1 0 0,-1 0-17,1 0 0,-3 0 1,-1 0-1,1 0 7,2 0 1,-3 0 0,0 0 8,2 0 0,0 0 0,2 0 1,0 0 0,-4 0 1,-1-1 35,-1-3 1,3 3 0,0-3-11,1 3 0,-2 1 1,1 0-18,0 0 0,-2 0 0,1 0-15,2 0 1,-3 0-1,1 0 2,1 0 1,-2 0 0,2 0 11,0 0 0,-2 0 0,1 0 4,2 0 1,0 0-7,2 0 1,0 0 0,0 0-3,0 0 1,-4 0 0,0 0 8,1 0 0,-2 0 0,2 0-3,0 0 1,2 0 0,0 0-11,1 0 1,-3 0-1,-1 0-12,1 0 0,2 0 11,1 0 0,-1 0-4,1 0 1,0 0-25,0 0 0,0 0-4,0 0 0,-1-1 19,1-3 0,0 3 21,0-2 1,0 1 0,0 2 12,-1 0 0,-2 0 1,-1 0-15,1 0 1,-2 0 0,1 0-5,2 0 1,-3 0 0,1 0-1,1 0 1,-2 0 0,2 0-8,0 0 1,-2 0 0,1 0 4,2 0 0,-3 0 0,1 0 1,1 0 0,-2 0 0,2 0-5,0 0 1,-2 0 0,1 0-23,2 0 0,-3 0 1,1 0-3,1 0 0,-2 0 0,2 0 7,0 0 0,-2 0 0,1 0 34,2 0 0,-3-1 0,1-1-29,1-2 1,2 1-12,1 3 1,0 0-1,-1 0 24,1 0 0,-4 0 1,1 0-2,0 0 0,2 0 21,1 0 1,-1 0-10,1 0 0,0 0 0,0 0-4,0 0 1,-4 0 0,0 0-47,2 0 1,0 0 37,2 0 0,0 0 0,0 0 0,-1 0 2,1 0 0,0 0 14,0 0 0,0 0-8,0 0 0,-4 0 0,0 0-3,1 0 1,2 0-9,1 0 1,0 0 5,0 0 0,-1 0 0,1 0 4,0 0 0,-4 0 1,0 0 67,2 0 1,-3 0-61,1 0 1,0 0-1,4 0 14,0 0 0,-4 0 0,0 0 12,2 0 0,0 0-28,2 0 1,0 0 0,0 0-8,0 0 0,-4 0 0,0 0 13,2 0 1,0 0 0,2 0 53,0 0 1,-4 0-54,0 0 1,0 0-1,4 0 9,0 0 1,0 0 8,0 0 0,0 0 0,-1 0-35,1 0 0,0 0 1,0 0 1,0 0 0,-4 0 0,0 0 1,2 0 11,0 0 1,-2 0 0,1 0 26,0 0 0,2 0 47,0 0 0,1 0-73,0 0 0,0 0-6,0 0 0,0 0-39,-1 0 1,1 0 0,0 0 4,0 0 1,-4 0-1,0 0 21,2 0 1,-3 0-1,1 0 5,1 0 1,-2 0 0,2 0 41,0 0 0,2 0-13,0 0 0,1 0 0,0 0-43,0 0 1,-4 0-1,0 0-8,2 0 1,0 0-29,2 0 0,0 0 0,0 0 13,0 0 1,-4 0 0,0 0-3,2 0 0,0 0 49,2 0 1,-4 0 0,0 0-16,2 0 1,1 0 0,0 0 0,1 0-1,0 0 1,-4 0 0,0 0-11,2 0 0,0 0 1,2 0-1,0 0-6,0 0 1,0 0 22,0 0 0,-1 0 1,1 0-1,0 0 14,0 0 0,-4 0 1,0 0-1,1-2 6,-2-1 0,3 2 1,-2-3-14,3 3 0,1 1 0,0 0 11,-1 0 1,1 0 9,0 0 1,-4 0 0,1 0 0,0 0-2,2 0 0,-3 0 0,0 0-8,1 0 1,-2 0-1,2 0 1,0 0-12,2 0 1,-3 0-1,0 0-17,2 0 0,0 0 10,2 0 1,0 0 0,0 0-11,-1 0 1,1 0 39,0 0 0,0 0 7,0 0 0,0 0-23,-1 0 1,1 0 0,0 0-13,0 0 0,-4 0 1,0 0-26,2 0 1,0 0 0,2 0-5,0 0 0,-4 0 0,0 0 14,2 0 1,0 0-1,2 0 24,0 0 1,-4 0 0,1 0 10,0 0 1,2 0-1,0 0-9,1 0 1,0 0 4,0 0 0,0 0-7,0 0 1,-1 0 0,1 0-15,0 0 0,0 0 1,0 0 2,0 0 1,-4 0-1,0 0-1,1 0 1,2 0-4,1 0 1,0 0-1,-1 0 1,1 0 0,0 0 1,0 0-1,0 0 1,0 0-1,-1 0-3,1 0 0,-4 0 0,1 0-25,0 0 0,2 0 14,1 0 0,-1 0 1,1 0 19,0 0 0,-4 0 0,0 0 13,2 0 0,0 0-8,2 0 0,0 0 0,0 0-6,0 0 1,-4 0 0,0 0-3,2 0 0,-3 0 0,1 0-7,1 0 1,2 0 28,1 0 1,-4 0-1,0 0-10,2 0 0,0 0 0,2 0-20,0 0 1,-4 0 0,0 0-24,2 0 0,0 0 1,2 0-5,0 0 1,0 0-1,0 0 6,-1 0 0,-2 0 1,-1 0 3,1 0 1,-2 0 0,2 0 21,0 0 1,2 0 0,0 0 6,1 0 1,0 0 0,0 0-21,0 0 1,0 0-1,-1 0-38,1 0 1,-4 0 0,1 0 19,0 0 1,2 0 0,0 0 21,1 0 1,0 0 13,0 0 0,-4 0 0,0 0 0,2 0 46,0 0 1,2 0-36,0 0 1,-4 0 0,0 0-22,2 0 1,1 0 0,0 0 0,1 0-7,0 0 0,-4 0 0,0 0-1,2 0 1,0 0 43,2 0 1,-3 0 0,-1 0 0,1 0-25,2 0 1,1 0 0,-1 0 0,1 0 0,-4 0 0,1 0-1,0 0 0,2 0-25,1 0 0,-1 0 12,1 0 0,0 0 1,0 0 4,0 0 1,-1 0 0,1 0 0,0 0 0,0 0 0,0 0 0,0 0 0,-1-4 0,1 1 0,0-1 0,0 4 0,0 0 0,0 0-18,-1 0 1,1 0 0,0 0-33,0 0 0,0 0 82,-1 0 0,1 0 0,0 0 22,0 0 0,0 0 1,0 0-35,-1 0 1,1 0-14,0 0 0,0 0 0,0 0 2,0 0 1,-1 0-31,1 0 1,0 0-1,0 0 19,0 0 0,-4 0 0,0 0-1,2 0 1,0 0 1,2 0 1,0 0 0,0 0 1,-1 0 1,-2 0 0,-1 0 0,1 0 1,2 0-1,1 0-40,0 0 0,-1 0 0,1 0 35,0 0 0,-4 0 1,0 0-1,2 0-10,1 0 1,-3 0 0,0 0 32,1 0 0,-2 0 0,2-1 2,0-3 1,2 3 0,0-3 0,1 3-35,0 1 1,-4 0 0,1 0-8,0 0 0,2 0 0,0 0-54,1 0 0,0 0 50,0 0 1,0 0 0,0 0-20,-1 0 1,1 0 177,0 0 1,0 0-98,0 0 1,-1 0 0,1 0-90,0 0 1,-4 0 0,1 0 23,0 0 1,2 0 0,0 0 8,1 0 1,-4 0-1,1 0 2,0 0 1,-2 0-1,1 0 27,2 0 1,0 0-34,2 0 1,0 0 0,0 0 11,0 0 1,-1 0-23,1 0 0,-3 0 1,-1 0-1,1 0 5,2 0 0,-3 0 0,0 0 62,2 0 1,-3 0-1,1 0 1,1 0 3,2 0 1,-3 0 0,0 0-6,2 0 1,0 0-28,2 0 1,0 0 0,0 0-12,0 0 1,0 0 0,-1 0-15,1 0 0,0 0 12,0 0 1,0 0-1,-1 0 24,1 0 0,0 0 0,0 0 22,0 0 1,0 0-33,-1 0 0,1 0 1,0 0-10,0 0 1,-4 0 0,0 0-5,2 0 0,0 0-1,2 0 1,0 4-1,0-1 8,0 0 1,-4-2 20,0-1 0,0 0 0,4 0-4,0 0 0,0 0-19,0 0 1,-1 0 0,1 0 0,0 0 0,0 0 1,-4 0-1,0 0-26,2 0 0,0 0 0,2 0 14,0 0 1,-4 0 0,0 0 35,2 0 1,0 0-1,2 0 19,0 0 1,-4 0-1,1 0-14,0 0 0,-2 0 1,1 0 9,2 0 1,0 0-25,2 0 1,0 0 0,0 0 0,0 0-8,-1 0 0,-2 0 0,-1 0 1,1 0 1,2 0 0,1 0 16,-1 0 1,1 0 4,0 0 1,0 0 0,0 0-11,0 0 0,-1 0-16,1 0 0,-4 0 0,1 0 0,0 0 11,2 0 0,-3 0 0,0 0 46,2 0 1,0 0-30,2 0 1,-4 0-1,0 0 46,2 0 1,1 0-77,0 0 1,1-4-36,0 1 1,-4-1-1,0 4-20,2 0 0,-3 0 1,1 0-1,1 0-40,2 0 0,-3 0 46,1 0 0,-1 0 1,4 0 6,-1 0 0,1 0 45,0 0 1,0 0-6,0 0 1,-4 0 0,0 0 0,2 0 4,0 0 0,-2 0 0,1 0-9,0 0 1,-2 0 0,1 0-32,2 0 0,-3 0 1,1 0-1,1 0 0,2 0 1,1 0 12,0 0 0,-1 0 11,1 0 0,0 0 1,0 0 47,0 0 1,0 0 0,-1 0-16,1 0 1,-4 0-1,1 0-11,0 0 1,2 0 0,0 0-26,1 0 0,0 0 0,0 0 9,0 0 1,0 0-1,-1 0-31,1 0 1,-4 0-1,1 0 1,0 0 1,2 0 1,-3 0-1,0 0 1,2 0 16,0 0 1,2 0 0,0 0 10,0 0 0,0 0 0,-1 0 11,1 0 1,0 0 0,0 0-15,0 0 0,-1 0 1,1 0-1,0 0 3,0 0 0,-4 0 1,0 0-1,2 0-7,0 0 1,2 0 0,0 0-5,0 0 1,0 0 0,0 0 12,-1 0 0,1 0 0,0 0 0,0 0-5,0 0 1,-1 0 0,1 0 8,0 0 1,0 0 0,0 0 0,0 0 3,-1 0 0,1 0 1,0 0-1,0 0-6,0 0 0,0 0 0,-1 0 0,1 0 0,0 0 1,3 0 0,1 0 20,-2 0 1,-1 0 0,-1 0-1,0 0 67,0 0 0,-1 0 1,1 0-52,0 0 1,0 0-1,0 0 1,0 0-19,-1 0 1,1 0 0,0 0-1,0 0-33,0 0 0,-1 0 0,1 0 6,0 0 1,0 0 0,0 0-1,0 0 27,-1 0 1,1 0 0,0 0-1,0 0 5,0 0 0,0 0 0,-1 0 22,1 0 1,0 0-1,0 0 1,0 0-15,0 0 0,-1-4 1,1 1-16,0 0 0,0 2 0,0 1 0,-1 0 11,1 0 0,0 0 0,0 0-35,0 0 1,1 0 0,1 0 0,1 0 0,0-1 14,-2-3 0,-1 3 0,-1-2 0,1 1 13,0 2 0,0 0 0,0 0 0,-1 0-5,1 0 1,0 0 0,0 0 0,0 0 31,0 0 0,-1 0 0,1-1 0,0-1-14,0-2 1,0 1 0,0 3 0,-1 0-32,1 0 0,0 0 0,0 0 0,0 0 0,-1 0 0,1-2 0,0 0 1,0-2-4,0 2 0,0 1 0,-1 1 1,1 0 34,0 0 0,0 0 1,0 0-1,0-1 12,-1-3 0,1 3 0,0-3-25,0 3 1,0 1 0,-1 0-1,1 0-19,0 0 0,4-4 0,0 1-14,2 0 1,-4 2 0,2 0 0,-3-1-23,-1-2 0,-1 0 0,1 4 0,0 0 2,0 0 1,0 0 0,0-1 0,-1-1-18,1-2 0,0 0 1,0 4-1,0 0-63,-1 0 0,1 0 0,0-1 62,0-2 0,0 1 0,0-1 0,-1 2 0,1 1 4,0 0 0,0-2 1,0 0-1,0-2 80,-1 2 1,-2 1-1,-1 1 1,1-1 22,2-3 1,1 3 0,-1-3 0,1 3-7,0 1 1,0-1-1,0-2-24,0 0 0,-1-1 0,1 4 0,0 0-14,0 0 0,-4-3 0,0-1 0,2 2-4,0 0 1,2 1 0,0-1 17,0-2 0,0 1 0,-1 1 6,1-1 0,4 2 1,-1-3 4,-1 3 1,-1-3 0,-1 1 0,0-1-35,0-1 1,0 4 0,0-3 0,-1 2 5,1-2 0,0 3 0,0-3-24,0 3 1,0-2 0,-1-1 10,1 2 1,0-1 0,0 1 28,0-2 1,-1 1 0,1 3 0,0-2-27,0-1 0,-4 2 1,0-3-1,2 3 19,0 1 1,2-4-1,0 1-12,0 0 1,0 1-1,0-1 9,-1 0 0,1-2 0,0 3 2,0-2 0,0-1 1,-1 3-1,1-2-1,0 2 1,-4 0 0,1 1 0,0-1 4,2-2 1,-3 1 0,0 1 0,1 0-17,2-2 1,1 0 0,0 1-20,0 0 1,-1-2 0,1 2 13,0 0 0,0-1 0,0 3-7,-1-3 0,1 3 0,0-4 0,0 2 10,0-1 1,0-1 0,-1 3 24,1-2 0,0 0 0,0 1-19,0-1 0,0-3 1,-1 2 6,1-1 1,0 4-1,-1-3 1,-2 2-1,-1-1 1,-1-1-1,3 3 1,-2-2 10,1 2 1,-2-1-1,2 1-42,0-2 0,2-3 1,0 4-1,0-1-36,-3-1 1,3 4 0,-3-4-14,3 0 1,1 4-1,-2-4 1,0 2 33,-2-1 1,-1-1 0,2 3 0,-1-2 17,2 2 0,-3-3 0,1 1 1,0 1 25,-1-2 1,4 4 0,-4-4 0,1 1-8,0 1 1,-1-2 0,3 3 0,-2-2-4,1 2 0,1-1 0,-1 1 0,0-2-21,0 2 1,-2-3 0,1 1 17,2 2 0,0-3 26,2 1 0,0-3 1,-2 2-1,0 1-16,-2-1 0,0 0 0,4 3 21,0-2 1,-4-1 0,0 3-56,2-2 1,0-1-1,2 3 6,0-2 1,0-3 0,0 4 9,0 0 0,-1-2 0,1 1-1,0-3 1,-4 5 0,0-2 0,1 2 17,-2-2 0,3 3 0,-3-4 0,2 2-4,-1-1 1,0-1-1,4 3-3,0-2 0,-4 0 0,0 1-18,2 0 1,0-2 0,2 2 11,0 0 0,-2-2 0,0 3 0,-2-2 1,1 2 0,-2-1 1,2 1 3,0-2 1,2-1 0,1 3-15,-1-2 0,1-3 0,0 3-16,0 2 0,0-3 0,-1 0 22,1-1 0,-3 4 0,-1-2 0,0 2 23,-1-2 0,4 2 0,-3-4-4,2 1 0,-1 0 0,-1 3 0,0-3-17,-1-1 0,4 4 0,-3-3-10,3 0 0,-1 3 0,0-4 0,-2 1-1,1 2 1,-2 1-1,1 0-8,2-2 1,1-3-1,0 2 19,1-1 0,0 4 0,-1-3 0,-2 1 0,-1 1 0,-1-2 1,3 2-1,-2 0-4,1 0 0,-2-1 0,2 0 1,-1 0-69,-1 0 0,3 2 0,-3-3 1,2 2 12,-1-1 1,-1-1 0,2 3 0,-1-2 16,2 2 1,-3 0 0,1-1 43,2 0 0,-3-2 0,1 2 106,1 0 1,1-2 0,-1 3-86,-1-2 0,0-3 0,4 2-29,0-1 1,-4 4 0,1-3-9,0 0 0,2 3 1,0-5 8,1 3 0,-4-4 0,1 4 80,0-2 0,2 2-67,1-3 1,-2 3 0,0-2 0,-2 1-3,1 3 0,-2-3 0,0 0 0,0 1-12,0-1 1,-2 0-1,3 3-27,2-2 0,0-3 0,1 2 16,-3-1 0,1 2 0,-3-2 6,1 1 1,0 1 0,3 1 1,-2 0 1,-1-2 0,2 2 14,0 0 0,-2-2 0,2 3 0,-1-2 1,0-1 0,4 3-8,0-2 0,-4-1 1,0 3-24,2-2 0,-1 0 0,1 1 0,-2-1 18,1 2 1,-2-3 0,2 2 6,0 0 0,2-2 1,0 1-2,1-2 0,-4 3 1,-5 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9152,'1'11'398,"1"-1"-323,2 1 0,-1-1 0,-3 1 1,0-1-51,0 1 0,0-1 1,0 1-1,0 0-31,0-1 1,0 4-1,0 0 1,0-1-29,0-1 1,0 2 0,0 0-1,0-2 12,0 0 0,0 0 0,0 1 0,0 1-15,0-2 1,0 0-1,0 0 1,0 1 11,0 1 1,0 0 0,0-3-1,0 2 37,0 1 1,0 0 0,0-3 0,0-1-4,0 1 0,0 3 1,0 0-1,0-2-11,0 0 1,0 2 0,0 0-1,0-1 4,0-1 1,0 2-1,0 0 1,0-2 36,0 0 1,0 2-1,0 1 1,0 0 7,0 1 0,0-2 1,1-4-1,2 1-61,0-1 0,5-3 0,-1 0-180,3 1 0,0-3 0,1-2 0,-1-1-124,1-2 0,-1 0 1,1-2-1,-1-1-302,1-4 0,-1 1 620,1-1 0,4-5 0,1-4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0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7 8745,'4'0'695,"1"0"-378,0 0 0,-1 0-330,1 0-55,-1 0 0,3 0 149,0 0 0,0 3 0,0-1 33,0-1 0,0 0 0,0-1-27,-1 0 0,4 0 1,-1 0-1,-1 0-105,0 0 0,-1 0 0,0 0 0,0-1-281,-1-1 1,1 1 0,0-1-136,0 1 1,0 1 0,-1 0 433,-1-3 0,1 2 0,-2-2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0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7 7901,'4'0'301,"1"0"1,-3 0 0,3 0-83,0 0 1,-1 0-131,1 0 0,-1 0-184,3 0 0,0 0 36,0 0 1,0 0 153,0 0 0,0 0-43,0 0 0,-3 0 1,1 0 76,0 0 1,1 0-77,1 0 0,-2 0 0,-1 0-8,2 0 0,-3 0 0,2 0 63,0 0 0,-1 0 1,1 0 64,0 0 0,-1 0-47,1 0 0,-1 0-48,3 0 0,-2 0 0,-1 0-50,2 0 0,-2 0 37,0 0 0,-2 0 50,3 0 1,-3 0-14,3 0 0,-3 0 158,3 0-47,-1 0 0,3 0 33,0 0 1,-2 0-48,-1 0 1,-1 0-144,1 0 1,-1 0-39,1 0 0,1 0 35,2 0 0,-3 0-124,1 0 0,-3 0 6,3 0 1,-3 0-47,3 0 0,-3 0 84,3 0 0,-3 0-5,2 0-32,-2 0 29,4 0 28,-5 0 1,3 0-236,-2 0-1147,-1 0-791,2 0 2180,-3 0 0,-3-3 0,-1-1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1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132 0 7703,'-1'4'560,"-1"-2"1,0 2 0,-2-1-334,1 0 1,0-1 0,2 1-215,-2 0 0,-1-1 0,1 2 0,1 1 26,-1-1 0,2-1 1,-2 0-15,0 1 0,2 2 0,-3-1 0,0 0 23,0 0 0,3-1 0,-2 0 0,0 0-47,1-1 0,-3 0 0,3 1 0,0 1 66,-1-1 0,2 2 1,-2-2 94,0-1 1,2 1-36,-1-1 1,-1 0 13,0 4 1,-1-2 2,1 0 1,1-3-77,2 2 1,0-1 0,-1 1-262,-1-1 203,1-1 1,-2-1-7,3 1 27,0-1 0,0 5 103,0-2 0,0 0 28,-3 1 0,2-3-48,-1 3 0,1-1 107,-2 0-106,3 2 0,-3-4-15,3 2 0,-3-1 73,1 1-126,0-2-139,2 4 86,0-2 0,0 0 1,-1 0 62,-1-1 14,1 0 58,-2 0-9,3-3 1,0 4 123,0-1-41,0-3 160,0 3 76,0-3-726,0 0-770,0 3-2307,0-2 3364,0 2 0,0-6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1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4 8457,'0'-3'1969,"0"3"-1652,0 3 1,0 2 0,0-1 141,0 2 1,2-3-292,0 2 1,3 0 0,-2 1-128,1-2 0,-2 2 1,2-1-1,0 0 1,-1 1 121,0-2 1,0-2 23,-1 0 0,0 2 5,2 1 0,-1 0 0,0 0-35,1 0 0,-1-4 0,-2 3-13,1-1 0,1 0-127,0 4 0,-2 0 38,4 0 0,-4 0 0,3-1 1,-2-1 26,0 0 1,0-3 0,-1 3 17,1 0 1,-1-1-30,2 1 0,0-3-56,-1 3 0,1-2 1,-2 3-104,2-2 0,-1-1 169,-2 1 1,1 0-1,0 2 20,2-2 1,-1-2 0,-1 2 24,1-1-32,-1 3 0,3-3-77,-2 1 0,-1 0 0,2-2 40,0 0-11,-2 3 1,2-3 0,-3 2 13,3-1 0,-2 0-12,1-1 16,-1-1-78,-1 2 147,3-3 66,-3 0 36,3 3-103,-3-2-88,0 2-125,4 0 124,-4-2-6,3 2 332,-3-3-1952,0 0 0,3-1-835,-1-1 1,0 0 2417,-2-2 0,3-1 0,1-2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1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73 55 6975,'7'0'231,"-1"1"1,0 1 51,-2 0 1,1 0 101,2-2 0,-3 0-140,1 0-8,-3 0 0,0 0-368,-4 0 0,-2 0 1,-3-2 88,0 0 0,1-1 0,0 1 0,2 0 442,-1 0 0,-2-1 0,1 1 43,-1 0 0,0 1 0,2-1-133,1 0 0,1 0-212,-1 2 0,3 0 0,0 1-364,3 1 0,3-1 0,0 1 0,1-1 62,1-1 1,0 0-1,0 2 1,2 0 194,0 0 0,0-1 1,-2-1-1,0 0 172,0 0 1,0 0 0,-1 0-56,1 0 1,-2 0 66,0 0-172,-4 0 1,1 0 0,-4 0 0,-3 0-61,-1 0 1,-1 0 0,1 0 0,-1-1-31,0-1 1,0 1 0,0-2 0,0 3 62,0 0 1,0 0 0,0 0 147,1 0 0,-1 0 0,0 0-149,0 0 0,2 0-86,1 0 100,2 0 0,-1 0 0,4 2 1,1 0 0,2 1 0,3-3 1,0 0 14,0 0 1,0 0-1,-1 0 1,1 0 17,0 0 1,0 0 0,1 0 0,0 0 6,1 0 0,-2 0 1,-2 0 71,0 0-56,1 0 0,-3 0-59,-3 0 1,-3 0 0,-4 0 12,1 0 1,-2 0 0,-1 0-1,0-1 0,1-1 0,0 1 1,1-2-1,-2 3 257,0 0 0,0 0 0,2 0-112,0 0 1,0 0-21,0 0-56,3 0 1,2 0 0,4 0-233,3 0 1,1 0 0,1 0 0,1 0 89,1 0 0,-2 0 0,3 0 0,0 0 112,-1 0 1,1 0 0,-2 0 0,1 0 92,0 0 1,-2 0 0,0 0 0,-1-1 221,-1-1-329,1 1 0,-6-5 0,0 4-26,-4 1 1,-2 0 0,-1 1 0,0 0-35,1 0 0,-4 0 1,1 0-1,1 0-57,0 0 1,1 0-1,0 0 1,0-1 68,1-1 0,-1 1 0,0-1-114,0 1-182,3 1 177,-2 0 1,6 1 0,0 0 45,4 2 0,2 0 0,1-2 159,0 1 1,0 1-1,0-3 42,2 0 1,1 0 0,2 0 63,-3 0 1,-1 0-36,-1 0-7,-4 0 0,0 0 0,-6-1-29,-1-1 0,-3 1 0,-2-1 0,0 1-98,1 1 1,0 0 0,1 0 0,0 0-24,1 0 1,-1 0 0,0 0-2,0 0 1,0 0-196,0 0 0,2 2 79,1 0 0,3 3 83,1-3 0,1 3 0,3-3 0,2 0 1,0-1 0,1-1 0,0 0 0,0 0 53,0 0 0,2 0 1,1 0-1,0 0 73,0 0 1,1 0 0,-2-1 0,0-1-1,-2 0 0,0 0 0,-1 1 0,0-1 196,-2 0-19,-2 0 1,0 2 0,-4 0-168,-3 0 1,-1 0-1,-1 0 1,0 0-65,0 0 0,1 0 0,-1 0 1,0 1 42,0 1 1,0-1 0,0 2 0,0-1-16,0 0 0,3 3 1,0-2-1,0 0-38,0 0 0,3 0 0,-2-1 43,0 0 1,2 1 0,-1-1-143,4 0 0,2 0 0,3-2 1,-1 0-60,1 0 0,0 0 0,0-1 0,0 0 99,0-1 1,2-3 0,0 2 0,0 0 182,-2 0 1,0-2 0,0 2 6,0-1 0,-1 2 0,0-2 474,-2 1-485,-2-2 1,0 4-1,-4-1 1,-3 2-119,-1 2 0,-1-1 1,-1 4-1,0 0-248,-1 2 1,-1-1 0,1-1-1,0 0 139,1 0 1,-2 0-1,1 1 1,2-2 123,2 2 0,1-2 1,-1-1-238,0 0 123,4 3 0,1-5 1,4 1-56,3-1 1,-1-1 0,1-1 0,0-1 31,0 0 1,0-1 0,0 1 0,-1-1 150,-1 0 0,0 0 0,-2-1 0,0 1 132,0-1 0,2 1 1,-3-1 175,0-2 1,-2 3 0,0-1-114,-3 1 1,-1 0 0,-2 1-102,-1 0 1,0-1 0,0 1 0,0 0-83,0 0 1,0 2-1,0-1 42,0-1 1,1 1 0,-1-2 42,0 0 0,2 2-147,1-1-797,2 1 685,-1 4 0,4 0 1,1 2 77,3-3 1,0-1-1,0 1-1,0 0 0,0 1 107,1-3 30,-2 0 1,-1-1 52,-3-1 1,0 1 0,-3-2-2,-1 0 1,0 2 0,-1-2 67,0 0 1,-1 2 0,0-2 0,0 1 102,2-1 0,-1 1-121,-2 2 1,3 0-432,-1 0-188,3 0 0,5 0 122,4 0 1,1 2-1,-1 1 25,0 1 0,0-2 0,0 2 33,0-1 1,-1 2 196,1-3 427,0 4 80,-3-6 0,-2 3-194,-4-3 0,0 0 1,-2 0 158,-1-3 0,1 3-169,-1-3 0,3 2-34,-3-1 0,3 1-541,-3-2-316,4 3 173,-2 0-432,3 0 569,0 3 165,0 1 169,0-1 1,0 3-31,3-4 0,-2 1 0,2-1 0,-1 1-33,0 1 0,1-2 0,-3 2 0,2 2-28,0 0 1,1 1 0,-1 0 0,2 0-20,0 0 0,1-1 0,-1 1 0,-1 0-13,0 0 0,1-2 0,-1-1-24,1-1 365,-2-1 0,3-3-222,-3-1 1,1-2 0,-3-3 24,0 0 0,0 0 1,0 0-1,0 1 154,0-1 0,-1 2 0,-1 0-68,0 0 0,-3-1-302,3-1 1,-1 3 49,1 2 1,1 2-1,-1 2 33,1 3 0,1 1 0,0 1 36,0 0 1,0 0 0,0 0 20,0-1 0,0-1 0,0 0 54,0 0 0,1-2 12,1-1 0,0-1 2,2-1 1,-2-3 0,1-1 0,-1 0-18,0-1 0,1 3 1,-1-3-16,0 0 1,1-1 0,-3-1-55,0 0 0,0 2 131,0 1-2,0 2 0,-3 0 0,0 4-18,-1 3 0,2-1 1,-2 0-1,1 2 11,2 0 0,-2 1 1,0-1-124,2 1 0,-2 0-82,0 0-55,1-3 0,3-1 160,1-3 1,-1-3-1,2-2 82,0-1 0,-2 2 0,1-1 298,-1 0 0,-1 1 1,0-1-137,0 0 1,0 1-41,0-1-160,0 4 0,2 1 0,0 5 10,0 1 0,0 1 1,-1-1-45,1 1 1,1 0 0,-3 0 0,0-1-110,3-1 0,-2 1 0,1-1-267,-1 1 1,2-2 206,1-2 1,0-1 0,0-2 81,-1-1 0,2-2 1,-2-3-1,0 0 119,0 0 1,1 0-1,-1 0 1,-1 0 101,1 0 1,-1 1 0,1-1 148,0 0 0,2 0 387,-3 0-121,1 0 0,-3 4-408,0 3 1,-3 3 0,0 4 0,0 1-59,0 1 1,-1-2-1,0 3 1,1 0-7,0-1 0,-1 3 1,1-1-1,0 0-282,0 1 0,0-4 0,3 1-396,0-1 1,0-1 288,0 0 1,0-4 207,0-3 1,3-3 0,0-5 0,0 0 157,0-1 0,0-1 1,-2 3-1,2-2 110,1 0 0,-2-2 0,1 1 0,-1 1-87,0-1 1,1 3 0,-1-3 108,0 0 1,1 2 156,-3-1-96,0 4 0,-1 5 0,-1 5 1,-1 1-141,-1 1 1,2 0-1,-2 0 1,1 3-50,2 1 0,-2 2 1,0 1-1,2-1-5,0-2 0,-1 2 0,-1-2 1,2 0-241,0-2 0,1-1 1,0-1-271,0 0 1,1-4 383,1 0 1,1-3 0,2-3 0,-2-1 50,0-2-1,-2-1 1,2 0 0,-1 0-10,0 0 1,3-1-1,-3 0 1,0-1 223,-1 0 0,-1-1 1,2 1 6,0 1 1,1 0-80,-3 1 1,0 4-55,0 3 0,-1 2 0,-1 4 1,0-2 47,0 2 0,-1 2 0,0 1 0,0 0 52,0-2 0,1 0 0,2 0 117,0 0 1,-1-1 325,-1-1-466,1-2 1,-2-4 0,3-1-92,0-3 0,0-1 0,0-1 58,0 0 0,-1-1 0,0 0 0,-2 2-7,2 0 0,0 0 0,0-1 1,0 0-15,-2 0 0,0 3 0,2-1 208,-1 0-534,-4 2 0,3 3 0,-1 4 174,1 2 1,2 4 0,1-1 0,0 0 93,0 1 1,0 1 0,0 2 0,0 1 51,0 0 0,0-3 0,1 0 0,1-1-29,0-1 0,1-2 0,-1 0 160,3 0-87,-2-3 0,2-4 1,-2-5-24,-2-1 0,0-1 0,-1 0 0,0-2-76,0 0 1,0 0 0,0 1 0,0 0 28,0-2 0,0-1 0,-1 1 1,-1 0 28,-3 0 0,2 1 0,-1 2 0,0 0 32,0 0 1,0 3-209,0-1 109,1 3 1,3 2-1,0 5 1,0 1-109,0 1 0,0 0 0,0 1 0,2 0 93,0 1 1,3 3-1,-3-3 1,0-1-1,-2 0 1,3 1 0,-1 0 53,-1 0 1,3-4 127,-2 0 0,0-4-101,-2-1 1,0-3-1,0-4 1,0 0-74,0 0 0,0 0 0,0 0 0,0 0 30,0 0 1,-1 0 0,0 0-100,-1 1 1,-3-1-234,3 0 185,-4 3 0,3 2 64,-1 4 1,1-1-127,3 4 1,0-4-19,0-1 1,2-1 0,1-4-1,1 0-143,1-1 0,1-1 1,1 0-1,0 0 16,0 0 1,2 1-1,0 1 1,0 0 96,-2 0 1,0 1 0,0 0 0,0 1 523,0 2 0,-2-2 1,-1 0 1137,2-1-1074,-3 2 0,-1-1 1,-4 3 151,-3 0 1,-2 0 0,-1 1-269,-2 1 1,1 1 0,2 3 0,1-2-136,-1 2 1,-3-1 0,1 0-1,2 0-136,1 0 1,1-1 0,2 0-474,-1-1 62,2 2 0,-1-5 138,3 0 1,3 0 0,2-5 0,1 0 30,1 2 1,0-4-1,0 4 1,-1-2 110,-1 0 0,1 2 0,-2-3 1,2 2 137,1-2 0,-2 2 0,-1 1 0,1-1 537,-1 0 0,-1 2 0,-2-2 531,1 1 0,-1 0 0,0 1-667,-2 0 1,-4 0 0,-3 4-150,-1 0 0,-1 3 1,4-2-1,-1 1-230,0 1 1,-2 1 0,-1 0 0,2 0-113,0-2 1,1 1 0,0 2-1,1-1-19,-1-2 1,3 3-1,1-4-298,0 1 0,3 2 181,0-4 0,3-1 0,4-3 0,0-2-24,3-3 1,-2 1 0,3 0 0,-1 0-61,1-2 0,-2 0 1,2 1-1,-1 0 492,-2 0 0,0 3 0,-1-1 184,0 0 1,-3-1 0,0 1 254,-1 0 0,-1 4 1,-4-1-280,-3 1 1,-1 1 0,-2 0 0,0 0-158,-1 0 1,-1 1-1,0 1 1,0 2-54,-1 0 1,0 2-1,2-3 1,-2 2-294,1 0 0,0-2 0,3 3 0,0-2-576,0-1 366,3 2 1,3-4 0,4 1 259,4-1 0,5-2 0,-1-1 1,2-2 86,1 0 1,2-1-1,0 2 1,-1 0 266,-3 0 0,1-2 0,-2 3 1,0-1 263,1 0 0,-4 2 0,1-3 0,-1 0 294,-1 0 1,-3 2-71,-2-3 0,-2 4-627,-2-1 0,-2 1 1,-4 1-1,0 0-97,-1 0 1,-1 0 0,1 0-1,0 0-245,1 0 0,-3 2 1,0 1-1,-2 1-269,-1 1 1,2-1 0,2 1 0,0-1 263,1 0 1,2 0 0,3-2-345,1 3 631,3-2 0,3 0 0,1-3 0,2 0 118,1 0 0,1 0 1,0-1-1,2-1-28,-2-3 0,2 2 1,-1-1-1,0 0 26,-2 0 1,0 2 0,0-2-1,-1 0-14,-1 0 0,0 2 140,-3-3 1,3 3 58,-3-2 0,0 2 0,-4-1-45,0 0 0,-3 2-147,0-1 1,-1 1-248,-1 1 1,2 0-1,2 1-234,-1 1 0,1 0-299,1 2 326,1-2 1,1 3 115,5-3 0,-1 1 0,0-3 41,2 0 1,-2-3 127,0 1 0,0-1 1,1 2 59,0-2 0,-3 1 1,2 1 78,-1-1 1,0 1-45,0-1 169,-3 1 0,3 2 129,-6 1 0,-1 1 0,-2 3-211,-1-2 0,0 0 0,0 1 1,0 0-57,0 0 0,0 1 0,0-1 0,0 0-27,1 0 1,-1-1 0,0 0 0,1 2-122,1 0 1,-1-1 0,1-1 11,-1 2 1,0 0-1,1 0 1,1-1-149,1 0 0,0-3-118,3 3 199,0-4 0,1 2 59,2-3 0,-3-1 0,3 0 0,0-2-38,-1-1 0,1 2 0,-1-3-24,0 0 0,0 1 523,-2-1 331,0 4-551,0-2 1,0 8-73,0 2 1,-1 1-1,0-1 1,-1 0-34,0 0 1,1 0-1,1 0-254,0 0 0,0 0 227,0 0 37,0-4 0,0 0-4,0-6 1,0 0 0,0-4-71,0 0 0,0 2 1,0 1 74,0-2 1,-2 2 0,0 0-52,0-2 1,1 3-27,-2 1 8,3 1 0,-4 1 0,2 1 0,0 1-20,0 3 0,2 1 0,0 1 1,0 0 25,0 0 0,0 0 1,0 0-1,0-1 50,0 1 0,2 0 1,1-1 108,1-1 347,-3 1-322,2-5 0,-3-1 0,0-5-182,0-1 0,0-1 1,0 0-28,0 0 1,0 1 0,0-1 0,0 1 65,-3 1 1,2-1 0,-4 1 11,0-1 1,2 2 0,0 0-254,0 1 44,2 0 1,-2 6 0,3 2-1,0 1 85,0 1 0,0 0 1,0 0-1,1 0 30,1 0 0,-1 2 0,3 0 0,0-1-30,0 0 1,-2-1-1,3 0 68,0 0 0,-2-3 0,0 0-111,0-1 102,-2 0 1,2-4 0,-3-2 0,0-1 119,0-2 1,0 1 0,-1 1 0,0-2-28,-1 0 1,-2-1 0,3 0 0,-2 0-40,-1 0 0,2 1 0,-2-1 0,0 0 4,0 0 0,2 0 1,-2 0-284,1 0 1,0 3-116,1 2 1,1 2 0,-1 2 269,1 3 1,1 1-1,0 1 1,0 0 72,0 0 0,2 0 0,0 0 1,0-1 0,0 1 0,-1-2 918,1 0-667,1-4 1,-3-1-143,0-5 0,0-1 0,0-1 0,-1 1-44,-1-1 0,0 0 0,-3 0-25,0 0 0,1 0 0,0 0 0,-1 0-18,1 0 0,-2 1 0,2-1 0,-2 0 16,2 0 1,-3 1-1,3 0-159,-2 2 0,0-1-350,1-2 374,2 3 1,3 2 0,0 4 42,0 3 1,1-1 0,0 0 0,2 2 60,1 0 1,-2 0 0,2-1-1,0 0-3,0 0 1,-2-1 0,2 1 0,0-1 69,0 0 1,-2 2 269,3-4-224,-4 0 1,2-3-1,-3-1-99,0-2 1,0 0 0,0-1-1,0 0 31,0-1 0,-1 0 0,0 0 1,-2 2-12,-1-2 1,0 0 0,-1-1 0,0 0-39,0 0 1,1 1 0,-1 1 11,0 0 1,2 3 0,0-2-412,0 1 258,2 1 0,-2 5 0,4 1 146,1 0 1,0 2-103,2-2 0,0 0 239,1 1 0,-2-3 382,-3 3-300,0-4 1,0 1-153,0-4 1,-1-1 0,-1-2 51,0 0 0,-2 0 0,0-1-7,1 2 0,0-2 0,0 3-60,-1-1 1,-1 0 20,0-3 0,2 2 0,-1 1-92,1-2-480,-3 3 381,6 0 0,0 4 1,4 1-272,2 0 0,1 3 1,1-2-1,0 0-42,2 0 0,1 1 1,-1-1-1,1-1 128,1 1 1,-1-2 0,0 2 0,1-1 29,-2 0 0,1 1 1,-2-3-1,0 0 84,-1 3 0,0-2 0,-1 1 0,0-1 101,0-1 0,-3 0 0,0 0 271,-1 3 67,-1-3 0,-2 4-127,0-1 1,-3 0 0,-1 3 57,-2-1 1,1 1 0,0-1-33,0 1 0,-1 1 0,0 0 0,0-1 11,2-2 1,1 3-1,0-3 1,0 2-131,1 1 0,0-2 0,1-1-190,-1 2 1,-1-2-408,3 0 394,0-2 0,3-2 1,2-3-1,0 0-32,0-3 0,1 0 0,-1-1 0,1 0 14,1 0 1,0 1-1,-1-1 1,-1 1 207,0 1 1,-3 0-1,3 1 201,0 1 1,-2 0 115,-1-1 0,-1 3 68,-1 1 1,-3 3-1,-2 4-239,-1 0 0,2 0 1,-1 0-1,0 2-28,-1 0 1,-1 3-1,1-3 1,0 1-147,2 0 1,1 0-1,0-4 1,-1 1-639,3 0 344,0 0 1,2-4 191,1-3 0,1-5 1,3-4-1,-2-1 21,2 1 0,0 1 0,1-2 0,-1 1 46,-2 0 1,2-1 0,-1 1 0,0 0 276,0 1 1,1 0 0,-2 1 221,0 0 0,1 2 0,-2 2 1006,1 0-1246,-2 0 1,0 4 0,-4 1-215,-3 3 1,1 1-1,0 1 1,-1 0 55,1 0 1,-4 0 0,1 3 0,0 0-255,2 1 0,-2 1 0,3-2 0,-2 0 135,-1 0 0,2-1 0,1-2 0,1 0-93,2 0 0,0 0-195,1 0 1,0-4 175,0-3 0,3-3 0,1-4 0,1 0-98,-1 0 0,0-1 1,1 0-1,-1-1 101,-1 0 0,2 4 1,-3 0 92,0 0 1,-1 2 0,1 0 313,0 0 0,0 3 113,-2 0 1,-2 3 0,0 4-169,0 0 1,-1 0 0,1 0-1,0-1-582,2 1 1,0 0 0,0 0 395,0 0 0,0-3 0,0-1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13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 34 7722,'5'-6'892,"-4"-4"0,5 9-618,-2-3-193,-3 3 1,4 2 72,-5 3 0,0 2-135,0 5 0,0 0-132,0 0 0,0 0-11,0 0 0,0-4 104,0 1 1,0-5 0,1 4 10,3-2 0,-3-1 1,4-1 1,0 1 1,-3-1-11,6-3 1,-6 1 0,3 2 0,0 1 0,1-1 14,5-3 0,-3 0 0,-2 1 0,0 2 40,0 1 1,-2-1 4,3-3 0,0 0-24,4 0 1,0 4 0,1 0-20,-1-2 1,-4-1 0,0-1-3,2 0 1,-1 2 0,1 0 0,-2 2-1,2-2 0,1-1 0,1-1 60,0 0 0,0 0 43,0 0 0,0 0 0,0 0-10,0 0 0,-4 0 0,1 0-53,0 0 1,2 0-11,1 0 1,0 0 0,0 0-5,0 0 1,0 0-3,0 0 0,0 0 0,1 0-2,-1 0 1,-4 4-1,0 0 10,2-2 0,1-1 0,1-1 10,0 0 0,0 2 0,0 0 0,0 2 1,-4-1-1,1-3-3,0 0 1,2 0 0,1 0-10,0 0 1,0 0 0,0 0-26,0 0 1,0 0 0,0 0 25,0 0 1,-3 0 0,-1 0 0,2 0-14,0 0 1,-1 0-1,-1 0 1,2 0-37,1 0 0,1 0 0,0 0 13,0 0 0,1 0 21,3 0 1,-3 0-1,3 0 9,-3 0 0,-1 0 1,0 0 13,0 0 0,0 0 0,0 0 1,-1 2 31,-3 1 1,3-1 0,-2 1-52,1-1 1,2-2 0,0 0-39,0 0 0,0 0 0,1 0 26,-1 0 1,0 0 0,0 0 81,0 0 1,0 0 0,0 0-75,0 0 0,0 0 0,0 0-5,0 0 1,0 0 0,0 0 12,0 0 0,0 0 1,0 0-31,0 0 0,0 0 0,0 0 2,0 0 0,0 0 1,0 0-1,0 0 11,0 0 0,-3 0 1,-1 0-1,2 0-5,1 0 1,-3 0 0,0 0 0,2 0 20,1 0 1,-3 0-1,0 0 1,2 0 49,1 0 0,1 0 0,0 0-22,0 0 1,0 0 0,0 0-29,0 0 0,0 0 1,0 0-1,0 0-22,0 0 0,0 0 0,0 0-6,0 0 1,0 0-1,0 0 0,0 0 0,1 0 0,-5 0 0,0 0 0,2 0 2,1 0 1,1 0 0,0 0 1,0 0 1,0 0-1,0 0-6,0 0 0,0 0 0,0 0 7,0 0 1,0 0 0,0 0 1,0 0 1,0 0 0,0 0 12,0 0 1,0 0 0,0 0 25,0 0 0,0 0 0,0 0 0,0 0-9,1 0 0,-5 0 0,0 0-16,2 0 0,1 0 0,1 0 1,0 0 0,0 0 0,-4 0 1,0 0-1,2 0-25,1 0 0,-3 0 0,1 0 0,0 0 32,2 0 0,1 0 0,0 0 12,0 0 0,0 0 1,0 0-1,0 0-8,0 0 0,-3 0 0,-1 0 1,2 0-3,0 0 1,2 0 0,0 0-21,1 0 0,-1 0 0,0 0-16,0 0 1,0 0-1,0 0 1,0 0-2,0 0 1,-4 0-1,1 0 1,0 0 7,2 0 0,-3 0 1,1 0-1,0 0 29,2 0 1,1 0-1,0 0 21,0 0 1,0 0 0,0 0-42,0 0 0,0 0 0,0 0 0,0 0 10,0 0 1,1-4 0,-1 0 0,0 2-8,0 0 0,-4 2 0,0 0 0,2 0 3,1 0 0,1 0 0,0 0 1,0 0 29,0 0 1,0 0 0,0 0-18,0 0 0,0-1 1,0-1-1,0-2-5,0 2 0,0 0 0,0 2 0,0 0-26,0 0 0,0 0 1,0 0 18,0 0 0,1 0 0,-1 0 1,0 0 14,0 0 1,0 0 0,0 0-4,0 0 0,0 0 1,0 0-1,0 0 14,0 0 1,0 0-1,0 0-19,0 0 1,0 0-1,0 0 1,0 0-1,0 0 1,-3 0 0,-1 0-1,2 0 2,0 0 1,-1 0 0,-1 0 0,2 0 7,0 0 1,2 0 0,1 0-47,-1 0 0,0 0 1,0 0 14,0 0 1,0 0-1,0 0 7,0 0 0,0 0 0,0 0 37,0 0 1,0 0 0,0 0-30,0 0 0,0 0 0,0 0 24,0 0 1,0 0-1,0 0-10,0 0 0,0 0 0,0 0-26,0 0 0,0 0 0,1 0 0,-1 0-1,0 0 1,0 0 0,0 0-1,0 0 2,0 0 1,-4 0 0,0 0-1,2 0-9,1 0 1,1 0 0,0 0 6,0 0 0,0 0 1,0 0-1,0 0 1,-4 0 0,1 0 0,0 0 6,2 0 1,-2 0 0,-1 0 11,2 0 0,0 0 1,2 0-9,0 0 1,0 0 0,1 0 0,-3-1 2,-1-2 1,2 1-1,-3-1-8,3 1 0,1 2 1,0 0-33,0 0 0,0 0 0,0 0 6,0 0 0,-4 0 1,1 0 25,0 0 0,2 0 1,1 0 2,0 0 1,0 0 0,0 0 8,0 0 0,0 0 0,0 0 42,0 0 0,0 0 1,0 0-41,0 0 0,1 0 0,-1 0-3,0 0 1,1 0-39,3 0 0,-3 0 0,3 0 1,-3 0 11,-1 0 1,0 0 0,0-1 16,0-3 1,0 3 0,0-2 10,0 1 0,0 2 1,0 0-9,0 0 0,-3 0 0,-1 0-4,2 0 0,0 0 0,2 0 4,0 0 0,0 0 0,1 0-11,-1 0 0,-4 0 1,0 0-1,2 0 5,1 0 0,-3 0 0,0 0 30,2 0 1,1 0 0,1 0 2,0 0 0,-4-3 0,1-1 6,0 2 1,2 0 0,1 2-46,0 0 1,0 0-1,0 0-8,0 0 1,-3 0-1,-1-1 6,2-3 0,0 3 0,2-3-29,0 3 0,0 1 32,1 0 0,-1 0 1,0 0-1,-2-1 17,-1-3 1,2 3-1,-3-3 40,3 3 1,-3 1 0,0 0-19,2 0 1,1 0 0,1 0-33,0 0 1,-4 0-1,1 0-15,0 0 0,2 0 0,1 0 15,0 0 0,0-3 0,0-1-36,0 1 1,-3 2-1,-1 1 28,2 0 0,0 0 0,2 0 2,0 0 1,-3 0 0,-1 0 0,2 0 1,1 0 6,1 0 0,0 0 0,0-1 12,0-3 0,-4 3 0,0-3-36,2 3 0,1 1 1,1 0-6,0 0 0,-4 0 1,1 0-34,0 0 0,2 0 0,1 0 36,0 0 1,-3 0-1,-1 0 27,1 0 0,2 0 0,1 0 15,0 0 1,0 0 14,0 0 1,0 0-1,1 0-23,-1 0 0,-4 0 0,0 0 0,1-1-20,-2-3 1,4 3 0,-3-3-42,3 3 1,1 1 0,0 0-2,0 0 0,-4 0 0,1 0 0,0 0 32,2 0 0,-3-1 0,1-2 0,0 0-8,2 0 0,-2 2 0,-1 1 0,1 0 41,2 0 1,1 0 0,0 0 13,0 0 1,0 0-17,0 0 0,1 0 0,-1 0 1,0-1 11,0-3 0,-4 3 0,0-3 0,2 3-29,1 1 0,-3 0 0,0 0-9,2 0 1,1 0 0,1 0-2,0 0 0,0 0 0,-1-1 1,-2-2 0,0 0 1,-1-1-1,4 4 6,0 0 0,0 0 0,0 0 15,0 0 0,-3 0 1,-1 0 16,2 0 0,0 0 0,2 0-14,1 0 0,-1 0 0,0 0-14,0 0 1,-4 0 0,0-1-4,2-3 0,1 3 1,1-3-4,0 3 1,0 1 0,0 0 0,0 0 1,0 0 0,0 0 5,0 0 0,-4-1 0,1-2 4,0 0 0,2-1 1,1 4-8,0 0 1,-3 0 0,-1 0 0,2 0 1,0 0 0,2 0 0,0 0 0,1 0 0,-1-1-17,0-3 0,-4 3 0,0-3-12,2 3 0,1 1 38,1 0 1,0 0 0,0 0 17,0 0 1,-4 0-27,1 0 1,-1-1-1,4-2 1,0 0 0,0-1 1,0 4-8,0 0 1,-3 0-1,-1 0-24,1 0 1,2 0 0,0-1 13,-3-3 1,3 3 0,-2-3 11,1 3 1,-1 1 0,-1 0 1,2 0 0,-3 0 0,1 0-16,2 0 1,-3 0 0,1 0-53,2 0 0,1 0 36,1 0 1,0 0-24,0 0 1,0 0-4,0 0 1,0 0 0,0 0 44,0 0 1,0 0-3,0 0 1,0 0 0,0 0 21,0 0 0,-3 0 51,-1 0 1,0 0 0,4 0-52,0 0 1,-3 0 0,-1 0-11,2 0 1,1 0 0,-1 1 0,-1 3 1,2-3 10,-3 3 1,-1-3 0,1-1-2,2 0 1,1 1-6,1 3 0,0-3 11,0 3 1,-1-2 0,-2 1 24,0 0 1,-5 1-19,5-4 0,-2 1 0,2 2 3,0 0 1,-5 1-75,5-4 0,-1 4 8,4-1 1,-3 1 6,-1-4 0,0 4 26,4-1 1,-4 2 0,-3-2 87,1 0 0,-2 2-36,4-1 0,-3-3 0,2 4-23,-1 0 0,3-3-25,0 6 1,-2-4-21,1 3 0,-3-5 0,2 3 0,0-1-16,0 0 0,-3 0 1,2-1 67,0 1 1,0 1-27,2-2 0,1 0 292,-4 4-280,5 0 0,-4 1 0,3-2 1,-2 0-15,-1 0 1,0-3-1,-2 2-5,0-1 0,2-1-12,-1 4 153,2 1 1,4 3-50,-3 0 0,2-4-64,-5 0 0,3-3 0,-2 2-43,1-1 1,-2 2 0,2-2 11,-1 2 0,0-4-40,-2 5 0,0-5 1,3 5 37,-1 0 1,0-3 0,-3 0 9,2 0 1,3 1 2,-3 5 0,3 0 0,-2 0-36,1 0 0,-3-3 1,2-1-6,-1 2 0,-1-3 0,3 1 24,-1 2 0,2-3 0,-3 1 0,-2 2 1,3-3 0,0 0 0,0 0 21,0 0 1,0-2 0,-3 3-54,2 2 1,5 1-3,-2 1 1,-1-1 0,0-2 11,-1-1 0,4 1 8,-2 3 0,-1-1 0,0-2-35,-1 0 0,4-1 37,-2 4 0,-1-1 0,1-2 17,-3 0 1,1-5-1,-2 5 7,1 0 1,0-1 0,0 0-11,3 1 1,-2-1 0,0-1-10,0-1 0,-2 2 0,3-2-57,-1 1 1,2 1 10,-3 4 1,4 0 20,0 1 1,-3-5-1,-1 0 51,1 2 1,-2-3 36,4 1 1,-3-1-1,2 3-49,-1-2 0,0-4 1,-3 2 106,2 0 1,1 0 0,-3 3-50,2 0 0,1-5-96,-1 5 1,-2-2-1,4 2 25,-1 0 0,0-2 0,-3 2 19,2 0 1,0-5 0,-3 5 5,3 0 1,-3-1 23,3 0 1,-2 0-1,1 4 17,0 0 1,2-3-45,-1-1 0,-3-3 0,4 3 3,0 2 0,-4-3 0,3 1 12,-3 2 1,3-3 0,-1 1 54,0 2 0,-2-3 0,0 0 0,2 0-17,0 0 0,1-2 0,-3 2-56,3-1 1,-3 4 4,3-2 1,1-1-1,0 0 56,1-1 1,-4 0 4,2-1 1,1 2-51,-1 5 1,0-5 0,-1-1-20,1 0 0,-1-3 0,-2 4 26,3-1 1,-3 0 0,4-2 25,0 0-50,-4 6 1,8-3 5,-5 5 1,3-3-15,-3-1 1,1-3-5,-2 3 1,0-1 0,3 3 97,-1-2 1,0-5 0,-3 3-72,2 0 1,1-3 28,-2 1 0,0 2-65,4-1 18,-4 4 0,5-5 0,-3 3 21,1-1 0,-3 0 16,0-2 1,0-1 0,-1 3-1,2 0 0,1-4 1,-3 4-4,2 0 1,1-4 32,-1 2-31,-3 4 0,7-5 0,-3 4-1,2-1 1,-4 0-32,5-1 0,-5-2-4,5 5 0,-5-4 0,3 2 0,-1 0 0,0-4-1,-1 3 1,-2 1 8,6-2 1,-5 2 8,5-1 1,-5-2-19,5 6 1,-2-5-13,1 5 1,-1-6 0,-3 3 13,1 0 0,0-4 1,-1 4 8,1 0 0,1-4 0,-3 4 32,2 0 0,1-4-66,-2 3 1,0 1 0,3 0-6,-1 1 1,0-4 0,-3 3 8,2 0 0,1-4 0,-3 4 16,2 0 0,1-4 0,-3 4 35,2 0-1,1-2-8,-2 4 1,-1-3 0,3 2-9,-1-1 1,-2 0 0,3-3-8,0 2 1,-3 3-20,5-3 0,-4 1 0,2-3 5,0 2 0,-3 3 1,4-2-52,-1 1 0,-1-2-26,-4 3 1,3-3 64,1 3 1,4 1 55,-5 3 1,2-5-1,-2-1-31,0 0 0,2-3 21,-1 6 1,-2-2-40,6 1 1,-6-1 0,3-3-31,0 0 1,-3 6 49,6-2 0,-6-1 0,3 1 47,0-3 1,-4 5 6,3-2 0,1 0-20,-2 0 1,5-3-34,-4 3 1,0-1-1,-1 3-27,1-2 0,0-3 25,0 3 1,-3-3-1,4 2 1,-1 0-14,0 0 1,1-3 52,-2 0 0,0 3 12,4 2 1,-5-2-1,3 0-36,0-1 0,-3 0 1,2-3-36,1 2 4,-3 5 1,7-3-39,-1 5 0,-3-4 63,-2 0 0,0-4 1,-1 2-6,2 0 0,1-4 1,-3 4 69,2 0 1,0-3-1,-3 4-23,3-1 1,-3 0-6,2-1 0,2 2-30,-1 5 1,1-5 0,-3-1 32,2 0 1,0-3 57,-4 6 0,3-5-32,1 5 0,1-5-41,-1 5 0,-3-4 0,4 2 8,0-1 1,-3 2-23,6-3 1,-5 3-23,5-3 0,-5 3 52,5-3 1,-6 4 3,2 0 0,1-2-36,-2 1 1,2-4-1,-2 1 4,0 1 0,1-2 0,-3 3 26,3-1 0,-2 3-1,6 0 1,-6-2-26,2 1 0,1-3 25,-1 3 0,0-1-23,0 2 1,-3 2 0,3-3 0,1-1-30,-1 2 1,3-1-22,-3 4 0,1-4 149,-2 1-52,-2-1 0,6 3 0,-5-2-55,2 0 1,1-1 28,-2 4 0,-1-3-34,1-1 0,2-3-15,-1 3 1,-1-3 0,-1 2 25,1-1 0,-1 3 8,1 0 1,-1-2 0,-1 0 3,2-1-36,-1 3 0,4-3 0,-4 4-34,2-2 0,0-3 22,-4 3 1,0-3 0,1 2-55,3-1 0,-3 4 66,2-2 1,-1-1 4,-2 1 0,1-3 5,3 3 1,-3-3 0,2 4-14,-1 0 1,-2-2-4,0 2 0,0-5 0,1 3 0,3-1 1,-3 4 3,3-2 1,-3-1 53,-1 2-33,0-1 0,1 3 1,1-1-4,2-2 0,0-3-2,-4 3 1,0-3-26,0 3 0,1-1 0,1 3 12,2-2 1,0-3 28,-4 3 1,0 0 8,0 4 1,1-3-5,3-1 0,-3-3-9,3 3 1,-3-3 20,-1 3 0,0 1-2,0 3 0,0 0-30,0 0 0,0 0-43,0 0 0,0-4 22,0 1 11,0-1 1,0 0 0,0 1-4,0 0 1,0 2 6,0 1 0,0 0 0,0 0 77,0 0 1,0-3-1,0-1-57,0 2 0,0-3 0,0 1-16,0 2 1,0 0 0,0 2-23,0 0 0,0-3 0,0-1 11,0 2 0,1 1 0,2 1 15,0 0 0,1-4 0,-4 0-7,0 2 1,0 1 0,0 1-11,0 0 1,0-4-1,1 1-4,3 0 1,-3-2 0,3 2-3,-3 0 1,-1 2-1,0 1-11,0 0 1,4 0 0,-1 0 13,0 0 0,-2 0-12,-1 0 1,1 0-1,2 0 6,0 0 1,1-3 28,-4-1 0,0 1 0,0 3-19,0 0 1,1-4-1,2 0-5,0 2 1,1 1 0,-3 0-4,3-3 1,-3 3 13,3-3 0,-3 3 1,-1 1 76,0 0 0,0-4 0,0 1-67,0 0 0,1-2 1,2 2 46,0 0 1,1-1 0,-4 0-56,0 1 0,0-1 0,1-1 0,2 0-256,0 0 0,1 1 186,-4 4 0,0 0 44,0 1 1,1-5 0,2 0-9,1 2 0,-1-3 0,-3 1 59,0 2 1,1-3 0,2 1-100,1 2 1,-1-3 14,-3 1 0,4 1-38,0 3 1,1 0 23,-2 0 0,-2 0 92,3 0 1,-1-5-1,-1-1-38,2 0 0,-1 1 42,-3 5 0,4 0-24,0 0 1,1-5-1,-3-1-3,2 0 0,-1-2 27,-3 4 0,2-5 0,0 3 2,2 0 0,1-4-27,-2 3 0,-1 2 26,1 2-36,3-3 0,-3 3 0,3-3-5,-1 1 1,0-3 0,-3 2-18,2-1 0,1-2-1,-1 1 0,-2 2 22,5-1 0,-4 1 1,2-3 29,0 2 1,-4 1 28,3-1-6,2-3 1,-4 5 0,6-2-45,-6-3 1,7 5-12,-6-2 4,1-3 180,1 4-78,-4-5-127,9 5 67,-9-4 1,8 5-245,-6-2 0,2-3 88,-1 3 0,-3-2 0,4 1-1304,0 0-199,-4 1 1,4-3 1617,-5 3 0,0-3 0,0 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14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78 1 8777,'0'11'145,"-1"0"-9,-3 0 1,3 0-1,-3 0-20,3 0 1,-4 0 0,-1 0-4,0 0 1,0-4 0,3 1-82,0 0 1,-2-2-54,1 2 239,3-6 108,-4 3 0,5-6-61,0-3 0,0 2-244,0-6 0,0 5 86,0-5 1,1 5-344,3-5 1,1 5 0,3-4-3,0 3 0,-5-5 60,5 2 185,-6 2 0,3-1 963,-5 2-576,0 3 0,0-3-279,0 8 1,0 2 0,0 5-38,0 0 0,-5 0 1,-1 0-23,0 0 1,-3 0 0,4 0-1,0 0-9,1 0 1,-4 0 0,5 0-1,-1 0-20,-1 0 0,4-3 0,-3-1 46,3 2 0,1-3-178,0 1-112,0-4 0,1 0 173,3-6 1,-3 0 17,3-4 0,1-1 1,-2-3 18,0 0 0,2 4 1,-1 0-27,3-2 1,-4-1 0,5-1 7,0 0 0,-3 4 1,0-1 42,0 0 1,-3-2-1,5-1 65,-3 0 1,0 4 0,-3-1 282,3 0-129,-3-2 0,4 2-262,-5 1 1,0 6-175,0 1 1,-1 1 0,-1 6-1,-3 2-5,-2 1 1,1-3 0,-1 1 0,2 0 28,0 2 0,3-3 1,-4 1 280,1 0 0,1-2 1,3 2-9,-3 0 0,3-2-123,-3 2 1,3-5-54,1 5 34,-5-6 0,4 2 119,-3-8 0,8-2 1,2-5-77,0 0 1,4 0 0,-4 0-55,0 0 0,4 0 1,-4 0 13,0 0 1,0 1 0,-3 1 0,1 2 74,-2-2 1,3 3 0,-1-1 181,-2-2 0,0 3-76,2-1 0,-3 3 1138,3-3-1059,-3 4-87,-1-1-903,0 4 517,0 0 0,0 4-37,0 4 1,0-2 157,0 1 1,0-3 0,-1 2 37,-3-1 1,3 0 47,-3-1 1,2-3 33,-2 2 55,3 4 1,-5-2 55,2 2 173,3 3 261,-4-9-423,5 4 0,-1-5 1,-2 1 506,0 3-638,-1-3-336,4 4-648,0-5 872,0 0 0,0-5 1,0-1-1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15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113 3 7909,'-1'-2'498,"-1"2"0,0 0 0,1 3 0,-1 1 0,1 1-331,-2 2 1,2 0-1,-2 3-59,-1 0 0,0 0 0,-1 0 1,0 1 105,0 0 0,-1 2 0,-1 0 0,-1 0-126,1 1 1,1-1-1,1-3 1,1 1-105,0 0 1,0 1 0,2-2 0,0-1-188,0 1 1,-1-2 0,1-1 0,0-1-212,0-1 0,2 1 0,-2-3 108,2 1 0,0 0 0,-1-2 70,-1 1 0,2-2 1,-2-3-51,2-1 1,1-2 0,1-1 0,0-1-72,0-1 1,0 1-1,2-2 1,-1 1 356,1-1 0,0-2 0,1-2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16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128 10 7814,'0'-3'1330,"0"0"-649,0 1 1,0 0-396,-2 2 1,1 1 0,0 0-86,0 3 0,1 0 0,-1 1 0,-1 0-106,-1 2 0,2-1 0,-1 2 0,-1-1-10,0 1 1,0-1 0,1 2 0,-1-1-18,0-1 1,0 0 0,0-1-1,-1 0 23,1 0 1,0 0 0,0-1 0,0 1-72,1 1 0,0-1 0,-1-2 0,1-1-14,-1 1 0,1 0 1,0 1-1,-1-1 66,0 0 0,2 0 0,-1-1-43,0 2 1,1-1-1,-1 1 1,0-1-3,1-1 0,-1-2 0,1 3-13,0 0 0,0 0 0,-2 1-15,1 0 1,0-2 0,2 0-1,-1-1 26,-1 1 0,0-1 0,2 1 39,-2 1 0,2 0 0,-3 1 2,1-2 0,2 1 30,-2-1 1,2 0 0,0 0 0,-1 0 92,-1 0 1,2 0 78,-2-1-62,2-2-223,0 3 0,-1-2-50,-1 1 0,2 0-6,-2 0 57,2 0 1,-1 3 14,0-2 143,0 1 104,-1-3-117,2 1-824,0-2 518,0 2 1,0-1 19,2 0-474,-1 0 315,1-1 1,-2 0 0,1-1-564,1 0 1,1 0-1,-1-2 879,1 1 0,0-2 0,2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17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89 10657,'5'0'571,"0"0"1,0-1-618,0-1 0,0 2 0,0-2 100,0-1 1,-1 3 0,1-2-234,0 0 0,0 0 0,0 0 137,0 0 0,0-1 0,0 2 50,0 0 0,0-3 1,-1 2-1,1 0 190,0 0 0,0 0-158,0 2 1,-2 0 0,1 0 0,-1 0-114,0-2 0,1 2 1,-1-2 103,2 1 1,-1 1 0,1-1 46,0-1 1,0 0-1,0 1-48,0-1 1,0 0-1,0 1-24,0-1 0,0 1 0,-1 0-25,1-1 1,0 2 0,0-2-2,0 2 0,0-1 0,0 0-3,0-1 0,0 1 72,0 1 0,-1 0 0,1-1 1,-1 0 99,-1 0 0,0-1 1,2 1-92,0 0 0,0 0 0,0 0 105,0 0 1,-2-1 0,0 1-100,1 0 1,-1 0-707,0 1-353,0 0 532,0 0 1,-1 0 462,-2-2 0,0-1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11 7995,'7'0'743,"0"0"-598,1 0 0,2 0 0,0 0-523,1 0 1,-1 0 0,1 0 0,0 0 377,3 0 0,-2-5 0,3-1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18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 11 7670,'0'-4'612,"0"1"154,0 2-298,2-1 1,-1 2-136,0 2 1,0 1 0,-1 2-140,0 0 1,0-2-1,0 0 1,1 1-107,1 0 0,0 1 0,-1 0 0,1 0 0,0-1 0,-1 0 0,1-1-95,1 1 1,-1 0 0,0 0-1,1-1 40,0-1 0,-1 2 1,1-2-1,0 2 1,0-1 1,1 0-1,-2 1 1,0 0 34,0-1 1,1 1 0,0 0 0,-1 0-49,2-1 1,-1 0 0,0 2 0,-1 0 26,1-2 1,-1 1-1,1-1 1,0 0-3,0 1 1,1-1-10,0 2 0,-1 0 0,1-1 0,-1 0 8,-1-1 0,1-1 0,0 1-8,-1 1 0,0-2 1,1 0-1,-1 0 40,-1 2 0,1-2 0,0 2 5,1-1 0,-2 0 0,1 0 31,0-1 1,-1 2-1,1-1 56,0-1 0,-1 3-55,3-2 1,-3 0-1,1-1-57,0 0 1,-1 2 12,2-3 0,1 3-8,1-3 1,-2 3 24,0-3 1,-1 2 72,1-1 1,-1 1 120,1-1-228,0 2 0,2-3 0,-2 2-25,1-1 1,-3 0 0,1-1 30,0 1 1,-1 0 112,2 0-294,-1-2-506,0 2 0,-2-2 0,0-2-2006,0-1 2634,0 1 0,0-3 0,0 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19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143 72 7557,'-4'2'61,"1"1"1,2 2 0,-3-1-1,1 1 74,0 0 1,-3 2-1,1 1 1,0 1-41,0-1 0,-2 3 0,0-1 0,-1 1 133,0 1 1,0 0-1,0 1 1,1-1-222,1-1 0,1 0 0,0-4 0,2 1-729,2-2 473,0 0 1,3-4 0,2-4-1,1-2 71,2-4 1,0 0 0,-2-1 0,1-1 165,0 0 1,1 0 0,-2 0 0,1 1 76,1-1 0,0 0 0,-2 0 0,1 0 33,0 1 0,1-1 0,-2 0 0,0 2 1,-1 2-1,-1 0 0,-1 3 0,-4 1 0,-1 4 1,-2 3 404,-1 2 0,0 1 0,-1-1 0,1 0 0,-1 3 1,-1 0-1,-1 2-704,0 0 0,1 0 0,0 0 88,-1 0 0,0 2 0,1-1 0,1-1-15,0-1 1,1 0 0,1-1-1,0-1-230,2-1 1,2-1-1,-1-2 133,2 0 1,0-3 0,2-2 65,1-3 1,1-3 0,2 0-1,0-1 101,0 0 0,1 0 1,-1-2-1,1 2 254,-1 0 0,1-1 0,0 1 1,0 1 160,0 1 1,0 0 0,-2 0 0,-1 0 748,-1 0-938,0 2 1,-4 1-1,-1 3 1,-1 0-117,-1 3 1,-3 2 0,0 1 0,0 0 96,0 0 0,-2 2 1,2-1-1,-1 0 19,1 1 1,2 0 0,0-2 0,0 1-48,0-1 0,3-2 0,-1 0-104,1 0 0,2-2-62,-2 0 1,4-2-1,0 1 1,2-3-56,-1-1 0,0-3 1,3 2-1,0-2-71,0-1 1,3 1-1,-1-2 1,1 1 157,1-1 1,0 1 0,0 1 0,0 0 110,-1 0 1,-1 0 0,0 0 0,0 0-19,-1 0 1,-1 2 0,1 0 760,-2 1-361,-2-2 0,-2 4-223,-4 0 0,-2 3 0,-3 2 0,1-1-59,0 1 1,1 0 0,-3 0 0,1 0-17,1 0 1,-1 1 0,2 1 0,0-2-119,0-1 1,0 1-1,1-3 1,1 2-210,1-1 0,0-2 0,3 2 33,-2-1 1,2 0 0,0-2-1,3 0-35,1 0 1,2-2 0,0-1-1,2-2-254,0 0 1,1 0-1,-1 0 1,1-1 207,1-1 1,0 1 0,0 1 0,-1 0 153,1 0 0,-1 0 0,0 0 1,-1 1 287,-1 1 1,-2-1 0,-3 2-158,1-1 0,-2 2 0,-3-1-79,-1 2 1,-4 1 0,-1 2 0,-1-1 17,-1 2 0,0 1 1,1-1-1,-2 1 145,0 0 0,0 0 0,-1 0 0,1 0-72,0 0 1,-1 1-1,2 0 1,1-1 9,-1-1 1,2-1 0,2 2 0,2 0-156,0-2 1,3 0 14,0-2 1,2 0-1,3 0 1,2-2 14,2-3 0,3 0 1,1-3-1,0-1 10,0 1 1,2-2 0,-2 0-1,1 1 71,-2 0 0,1-3 0,0 3 0,0 0-16,-2 1 1,-1 1-1,-3 0 1,-1 0 38,-1 1 0,-2 2 1,0 0-20,-2-1 1,-2 2 0,-2 0 0,-1 2 2,-2 0 0,-1 1 0,-1 2 0,0 1-79,-1 1 1,2 1 0,-1 0 0,0 0-9,0 2 1,-1 1 0,0 0 0,1-1 37,2-1 0,0 1 0,2-2 0,0 0-1,0 0 1,2-2 0,0 0-99,1-1 0,3-2 0,4-2-59,1-3 1,2-2 0,-1-2-1,2-1 89,-1 0 1,3-1 0,-3 1 0,1-2 75,1 0 0,-2 1 0,0-2 1,1 2 140,0 2 0,-1-1 1,-2 1-1,-2 1-89,-3 0 0,1 3 0,-1 2 29,-1-1 1,-2 2 0,-3 1 0,-1 0-85,0 2 0,0 1 0,-2 2 0,0 1-85,0 1 0,-1 0 1,2-1-1,0 2-9,0 2 1,-1-1 0,1 0 0,1 0 90,1 2 1,0 0 0,1-2 0,0 0-256,3-1 0,-2-2 0,2 0 110,2-2 1,1-2-1,4-3 1,0 0-304,0-3 0,2-2 0,-1-2 0,-1-2 333,-1 1 1,2-1-1,-1 2 1,0 0 445,0 1 1,-3-1 0,0 1 0,1 0 6,-2-1 1,2 2 0,-2 0-1,0 1-221,1-2 0,-2 2 1,-1 2-150,0-1 0,0 2 0,-2 1-202,-1 2 1,-2 2 0,1 2 0,-1 1-28,2 1 0,-1 1 1,0-1-1,0 0 111,-1 2 0,1 0 0,0 1 0,1-2-1,1-2 1,0 0 0,2-1-25,0 0 1,1-3 0,0-1 121,1-2 0,1-3 0,1-3 1,0-1 68,1-1 0,0 1 0,0-1 0,-1 1 141,-1 1 0,1-1 1,-2 1-1,0 0 186,1 0 0,-2-1 0,-1 1 0,0 1-198,0-1 0,0 1 1,0 0-1,0 0-87,0 1 0,-1 2 0,-2 0-90,1 1 0,-1 1 0,-1 3 0,2 1-189,-1 1 1,0 3-1,0 0 1,0 2 122,-1-1 1,3 3 0,-2-4 0,0 2-142,0-1 0,2-2 1,0 2-59,0-1 1,1-1 238,0-1 1,2-2 0,1-3 0,0-3 85,1-2 0,-1 0 1,1-1-1,0-1-96,-1-1 0,-1 2 0,1-2 1,-1 1 258,1-1 1,-2 0-1,1 0 1,-2-1 20,0 1 1,0-2-1,0 1 1,0-1-165,0 2 0,0 0 0,0 1-120,0 1 1,0 3-97,-2 1 0,1 4 0,-2 3 0,1 1-108,1 2 1,-1 0-1,0 2 1,0-1 54,-1-1 1,2 1 0,0 0 0,0 0 93,0 1 1,-1-2 0,2-1 0,0 1-110,0-3 1,0-1 309,0 0 0,0-3 85,2 0 0,-1-1 0,2-1 1,-1-3-125,-1 0 0,1-1 0,0-1 0,-1-1 58,0-1 0,-1 2 0,1-1 0,1 0-64,-1-1 0,0 0 0,-1 0 0,-1-1-11,-1 0 0,2 0 0,-2 0 1,2 3 16,0 0 0,-2 3-82,0 0 0,0 2 1,1 1-1,-1 3-45,1 1 0,-1 3 1,1 0-1,-1 0-29,0 0 0,1 1 1,0-1-1,0 1-53,1-1 1,-1-1-1,0-1-344,0 0 379,-1 0 1,4-3 96,2-2 1,-2-2 0,1-4 0,0 0 36,-1 0 0,0-1 1,0 2-1,-1-1 154,1-1 1,0-1 0,-2 1 0,0 0 65,0-2 0,0 2 0,0 0-100,0 0 1,1 1 21,1 0-361,0 0-10,-2 3 1,0 3 0,0 4-1,0 0 49,0 1 1,0 0 0,0 0 0,0 1 16,0 1 1,0 2 0,0-1 0,1 1-40,1 1 1,-1 1-1,0 1 1,0-2-17,1 1 1,1 0 0,-1-1 0,0-1 14,0 1 0,2-3 0,-2 1 0,0-1 61,0-1 0,0-1 0,0 0 145,-1 0 44,1-2 1,-2-2-1,0-2 1,0-2 4,0-2 1,0 0-1,0 0 1,0 1 88,0-1 1,-1 0 0,0 0 0,0 0 257,-1 0 1,0 0-138,1 0 0,-2 3-164,2 0 0,0 2 0,0 2-78,2 1 0,0 0 1,3 0-140,-1 1 0,2 0 0,0 0 1,0 0-58,0-1 1,-1-1 0,1 1 49,0-1 1,0 0-87,0 0 0,-2-2 161,-2 0 0,0-1 1,-1-2 48,0-1 0,-1 0 0,0-1 0,-2 0 90,0 0 1,-1 0 0,1 0 0,-2 0-50,0 0 0,1 1 0,0-1 0,2 1 240,-1 1-281,0 2 1,2-1 0,-1 4-21,2 1 0,0 4 0,1 0-94,1 1 0,4 1 0,-2-3 0,2 1 39,-1 0 0,0-2 0,0 2 0,0 0 27,0-1 0,-1 1 0,0-3 1,-1 0 63,-1-1 0,0-1 594,0 1-452,-2-2 1,2-1-1,-4-3-72,-1-1 0,0-1 0,0 0 1,0 0-24,0 0 0,-1 0 0,0 0 1,0 1-46,-1-1 1,2 0-1,0 0 1,-1 0 62,2 0 0,-2 2 1,2 0-226,-1 1 6,2 0 0,-1 2 0,4 0 0,1 1-8,-1 0 1,3 1 0,-2 1-1,1 1 35,1 0 0,2-1 1,-1 0-1,0 1 47,0 1 1,-1-2-1,0 0 197,-1 1 1,1-2 604,0 0-544,-2-2 1,-1 0-200,-2-2 0,-2 1 0,0-2 1,0 1 3,-2 1 0,-1-1 0,1 0 0,-1 1-55,2-2 1,-4 3-14,1-2 1,-3 2 3,-1 0 0,3 0 0,0 1 0,2 2-79,2-1 0,-1 0 0,2 1-109,-1 1 1,2 0 0,0 1-36,0 0 0,2-1 1,0 0-1,2 0 106,2-1 0,0 1 0,0 0 0,2-1 8,1-1 1,-1 0 0,2-2 0,-1 1 89,-1 1 1,1-1 0,-2-1-1,1 0 543,-1 0 1,-3 0 0,1 0 462,-1 0-768,0-2 1,-2 0 0,-2-2-42,-3 1 1,-2 2 0,0-1 0,0 2-207,0 0 0,0 0 0,-1 0 0,0 0-77,0 0 1,-2 0 0,2 0 0,0 0 269,-2 0 1,0 1-1,1 1 1,-1 0-74,1 0 0,1-2 1,0 3-1,0-2 37,1 1 1,0 0-1,2-1-389,0 1 38,3-1 1,2-1-1,3 0 156,2 0 0,1 0 0,0 0 0,1 0 41,-1 0 0,2-1 0,0-1 0,0 0 166,1 0 1,-1 2 0,1-2 0,0 0-58,0 0 0,-2 0 0,0 1 1,-1-1-307,-1 1 1,-3 0 180,1 0 1,-4 0-1,0-1 10,-2 2 0,-3 0 1,0 1-1,0 1 153,1-1 0,-2 1 0,0 1 0,-1-1 27,-1 0 0,2 0 0,-2-2 0,1 1-16,-1 1 0,0-1 1,0 0-1,-1 0-46,1 1 0,0 1 0,1-1 0,-1-1 102,2 1 0,1-1-144,0 1 0,2-1-17,2 0 1,1 0-1,3 0-29,2 0 1,1-3 0,0 1 0,2-1 37,-1 0 1,1 1 0,0 0 0,0 0-15,-1-1 0,1 2 0,-1-2 0,-1 1-94,-1 1 1,-1 0-404,-1 0 39,-2 0 0,-3 0-621,-3 0 1,1 0 1098,1 0 0,0-4 0,-2-1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20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 16 6946,'0'-5'1612,"0"1"-525,0 1 13,0 2-579,0-1 0,0 2-241,0 2 0,0 1 1,0 2-88,0 0 0,0-1 0,0 1 1,0 0-13,2 0 1,-2 0 0,3 0 0,-1 1-50,1 1 1,1 0 0,0-3 0,-1 1 37,1 0 0,0 0 0,-1-1 0,1 0-77,-1 0 1,1-1 0,0 2 59,-1 0 0,0 0 0,1-1-15,-1 1 0,0 0 0,1 0 39,-1 0 0,-1-1 1,0 0-38,0-1 0,2 1 0,-2 0 0,0 0-10,0-1 1,0-2 0,0 1-1,0 0-120,0 0 0,0 1-521,1-1-407,-2-1-3640,2-1 4558,-3 0 0,-3 0 0,1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21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20 35 7627,'-1'-3'5,"-1"0"1,0 1 0,1-1 288,-1-1 1,0 1 0,2 0 0,-1 1 443,-1-1 0,1 1 676,1-1-185,-3 2-941,3-1 0,-2 2 1,2 2-136,0 1 1,2 2-1,1 0 1,0 0-32,0 2 1,-1-2 0,1 2 0,1 0-36,0-1 1,-1 2 0,1-1 0,-1 0 21,2 1 1,-2-1 0,0-1-1,1 0 1,-2 0-19,0 0 1,0-3 0,0 0 73,-1 1 1,1 0-72,0 1 1,0-1-1,-1 0 38,1 0 1,-1-3 72,-1 2-221,0-1 165,0 0-5539,0-2 2064,-2-2 3326,1 1 0,-1-3 0,2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9T14:52:16.8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0,'35'7,"-2"-1,-26-6,6 0,10 0,-13 0,12 0,-9 0,1 0,10 0,-10 0,4 0,0 0,-4 0,4 0,0 0,-4 0,4 0,0 0,-4 0,4 0,0 0,-4 0,4 0,1 0,-6 5,6-3,-7 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19T14:52:16.8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63,'40'0,"6"0,-25 0,10 0,-6 0,0 0,0 0,0 0,6 0,-5 0,10 0,-4 6,6-5,0 5,5-1,-4-3,10 3,-10-5,10 0,-10 0,9 0,-9 0,10 0,-15 0,13 0,-8 0,11 0,-2 0,2 0,-25 0,25 0,-16 0,17 0,5 0,-6 0,6 0,-5 0,5 0,-4 0,2 0,3 6,6-5,-6 5,-7-6,-1 0,-10 0,10 0,-10 0,10 0,-10 0,4 0,0 0,-4 0,4 0,-5 0,5 0,-4 0,10 0,-10-6,10 5,-10-5,10 6,-10 0,4 0,0-5,-4 3,10-3,-10 5,10 0,-5 0,7 0,-1 0,0 0,0 0,0 0,1-6,-1 5,0-5,-5 6,3 0,-3 0,0-5,-2 3,0-3,2 5,-1 0,-1-6,-5 5,5-5,-4 6,5 0,-1 0,-4 0,10 0,-5 0,6 0,1 0,-1 0,5 0,3-5,4 3,-10-3,2 5,-15 0,5-6,-7 5,-5-5,-1 6,-6 0,6 0,-5-6,10 5,-9-5,9 6,-4 0,6 0,-1 0,7 0,-5 0,4 0,-11 0,-7 0,-7 0,-5 0,5 0,-4 0,4 0,0 6,-4-5,4 5,0-6,-4 6,4-5,0 5,-4-6,4 0,1 0,-5 5,9-3,-9 3,10-5,-10 0,4 0,0 0,2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24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3250 6928,'0'-7'427,"0"2"-53,0 5 1072,0 0-1239,6 0 0,-4 0-144,7 0 0,-5 0-118,4 0 1,-3 0 114,3 0 10,0 0 1,5 0-37,-1 0 0,-3 0-26,-1 0 57,0 0-54,5 0 0,0 0-9,-1 0 0,-4 4 29,1 0 1,-5 0-1,3-2 89,-1 2 0,3-3-33,0 3 1,-2-2-29,1-2 1,0 0-5,5 0 0,-5 0 30,1 0 20,-1 0 0,5 0-29,-1 0 0,-3 0 0,-1 0-53,2 0 1,-5-2-1,1 0 19,-1-3 0,2 1 0,6 4-51,-1 0 1,-3-4-1,-1 0 29,2 1 1,1 2 0,2 1 8,-1 0 1,1-4-1,-1-1 3,1 3 1,-1 0 0,1 2-3,-1 0 1,1-4 0,0 0-12,-1 1 0,1 2 0,-1-1 1,1-1 0,-1-1 1,-3 0 0,-1 4 0,2-1 2,1-4 0,-3 4 0,1-3-7,0 3 0,3-1 0,0-1-25,1-1 0,-1-1 0,1 2 23,-1-1 1,1-1 0,-1 5-8,1 0 1,-5-4 0,1 0-9,0 1 1,3-2 0,0 1 5,1 1 1,-5 1 0,0 1-9,2-3 1,1-2 0,2-2 0,-1 4 1,-3 1 0,-1 0 0,0-3-17,-1-1 0,5 5 1,-4-4 10,3 1 1,-3 3-1,1-2 1,-1 1 6,-1-1 1,4 3-3,-2-4 0,2 0 0,1 1 27,1 1 1,-1-3 2,1 2 0,0-4 1,-1 4 4,1 1 0,-2 0 0,-1 0 0,-2-1 5,2 1 0,-3 2 0,1-1-1,2-2 1,1 3 0,1-3-6,1 2 0,0-2-40,-1 0 0,1-4 0,-1 3 5,1 3 1,-5 0-1,0 1 27,2-3 0,1-2 0,2-2 24,-1 4 1,1-2 0,0 0-35,-1-1 0,-4 5 0,1-4 0,1 2-36,1 0 0,-3-1 0,0 4 25,2-3 0,1 1 0,2-4 15,-1 2 1,1-4 0,0 4-5,-1-2 1,-4 4 0,1-1-1,1 1 12,1-1 0,0 1 0,-1-4 0,-2 1-21,2 4 0,1-5 0,1 0-10,1 0 1,0-3-1,-1 4-3,1-1 1,-1 5 0,1-4 6,-1 0 0,1 1 0,-1-5 0,1 3 12,-1 2 0,1-4 1,0 5-1,-1 0 4,1-2 1,-1 3 0,1-3 0,-2-1-2,-3 0 1,3 2 0,-2-2 0,2 0-17,1 0 1,1 3 0,0-3 0,-1 0-23,1 0 0,-1-1 0,1-3 11,-1 3 1,1-2 0,-2 4-1,-1 1 1,-2-1 1,0-4 0,5 3 14,0 0 0,-2-4 1,-2 4-1,0-1 16,1-1 0,1 3 1,0-4-1,-1 3 3,-2 1 1,0-4 0,5 3 0,-2-1-1,-3 0 1,4 1 0,-5-3 0,1 2-9,0-2 1,1 3 0,2-1 0,-1-1-16,-2 2 0,-1-4 0,3 4 0,-2-1-1,2-1 0,0 5 1,-1-4-1,0-1-1,0 3 0,-2-4 1,2 4 1,1-1 1,1-1-1,1-5 12,1 1 0,-2 3 0,-1 2 0,-2 0-7,2 0 0,0 3 0,-1-3 0,0 0 3,0 0 0,-2 3 0,2-3 0,1 2 5,1 2 0,-3-3 0,0 1-12,2-2 1,1 0 0,2-3-2,-1 2 0,1 3 0,-1-1 2,1 0 0,-5 0 0,1 4 0,-1-4-4,-1-1 1,4 3-1,-2-3 1,2 1 1,1-3 0,1 2 4,-1 0 1,-3-3-1,-1 4-3,2-1 1,1 0-1,2-2-1,-1 0 1,1 2 0,-1-3 3,1 2 0,-5 4 1,0-3-1,1 0 0,-2 0 1,3 3 0,-5-3 0,1 0 12,-1 0 1,4 3 0,-4-3-1,1 0-2,-1 0 0,4 3 0,-4-5-13,2 0 1,0 2 0,3-2 2,-2-1 1,-3 1 0,2-1-1,0 3-3,-1 1 1,-1-3 0,2 0 2,-2-2 0,4 3 0,-4 1 0,1 0-6,-1 0 0,5-2 2,-2-3 1,4-1-2,0 1 0,1-1-1,-1 1 1,-3 1-1,-2 1 1,0 3 13,-1 1 1,-1-3-1,3 0-6,2-2 1,-3 3 0,1-1 74,2 0 1,-3 2 0,0-2-67,-2-1 1,5 3-1,-3-1-10,0-2 0,4 3 0,-4-1 0,2 0-2,-1 1 0,-4 0 0,3 3 1,0-3-26,0 0 0,-3 0 1,5 2 15,0-3 1,-2 1-1,2 0 5,0 2 0,-2-4 1,0 4-1,-1-2 0,2 2 1,-2-2-1,-1 1-7,1-1 1,2 2-1,-2-2-30,1 2 1,-3-5-1,5 2 1,-3-3 0,4-1 26,-1 4 0,-5-2 0,3 5 17,-2-2 1,5-2-2,-2-3 1,-1 1-1,0 1 1,0 3-1,0 1 0,-2-3-2,3 0 0,-1-2 1,3 0 0,-2 3 0,-4-2 0,3 4-2,-1-1 1,2-1 0,-2-3-1,-1 1 9,1 2 0,2 3 0,-2-3-10,1-2 1,-3 1 0,3-1 0,0 3 7,0 1 0,-4-3 1,2 2-1,-1-2 7,1 1 0,4-1 1,-2-3-6,0-1 1,0 5 0,-4 0 0,3-1-11,1 2 0,-5-4 1,4 4-1,-2-1-9,0-1 0,5 1 0,-4-4 3,2-1 1,-3 5 0,3-1-17,-1-1 1,4-1-4,-2-1 1,2-1-1,0 2 1,-4 1-7,0 2 1,2 4-1,-2-3 1,1 0 13,3 0 1,-5 3 0,1-3-1,-1 0 4,4 0 1,-2 3 0,0-5 32,-2-1 0,5 4 1,-2-1 1,4 1 0,-4-4 0,-1 2-6,-1-3 1,3 2-1,0 1-12,2-2 1,-3 3-1,-1-1-8,-1-2 0,2 3 0,-2-1-6,1-2 0,1-1-17,5-2 1,-2 1 0,-2-1-2,0 1 0,-5 5 0,3 1 0,-1 1 20,-4-4 1,4 2 0,-1 0 0,1 0 12,0 0 1,2-1 0,-2-3 0,1 2 0,-3-2 2,4 3 0,-1-3 1,3-2-5,-2 1 1,-4 1-1,3 1 1,-1 1 20,-3 0 0,4-2-21,1-2 1,-1 0-1,0 1 0,-1-1 0,2 5 0,-3 1 0,1 0 4,0 0 1,-1 3 0,-2-4-6,1-2 1,5 3 0,-5-2 0,0 1 8,1 1 0,-3 0 0,3 4 0,0-2-11,-1-2 0,1 3 0,-2-5-5,1-1 0,5 4 0,-4-1-2,2 1 0,-3-2 0,3 2 3,-1-1 0,2 3 1,-3-4 0,4 1 1,0-2 1,-2-1-1,0 5 0,-2-2 0,1 4 0,-3-2 0,1-1 0,1 5 0,-2-5-9,1 0 0,5 4 0,-4-5-15,2 1 1,-4 0-1,1 2 16,3 3 0,-1-6-19,2 3 0,2 1 25,-6-5 3,6 5 1,-7-7-1,5 6 0,-4 0 1,3 2-13,-1-2 0,-1 3-5,-1-3 1,-2 1-1,3 0 15,1-1 1,-3 0-4,5 4 1,-4-2 9,5-2 0,-5 3 11,4-4 1,-5 3-2,1-3-5,3 4 0,-1-6-3,2 3 0,-1 3-2,-3-4-19,-2 4 0,5 1 1,-5-1 52,3-4-18,-1 4 1,-3-5-203,3 6-1027,-2 0 192,3 0 1015,-5 0 0,0-5 0,0-2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25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 5 7921,'0'-3'2697,"0"1"-2227,0 2 0,0 2-163,0 2 1,0 0-1,1 1-83,1 0 0,0 0 0,-2 0 0,1 1-72,1 1 1,1-1 0,-1-1 0,1 1-18,-1 0 1,1 0-1,-1 2 1,0-1-5,1-1 0,0 1 0,-1 0 0,0 0 0,0 0 1,1 1-1,-2-1 1,1 0-25,1 1 0,-2-1 1,1-1-1,-1 0-11,1 0 0,1 0 1,-1-2-1,0 1 1,0 0 0,-2 0 0,2 0 2,1 0 1,-3 0 0,2 0-201,1 0 1,-3 0 71,2-1 21,0 1-225,-1 0-587,1-2-3357,-2-1 4177,0-2 0,0-4 0,0-2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26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1 8065,'5'0'285,"-1"0"0,-1 0-64,1 0 0,0 0 0,1 0-118,0 0 1,0 0-1,0 0-140,0 0 0,-2 0 0,0 0 126,1 0 1,0 0 0,1 0-44,0 0 1,-1 0 0,0 1 0,0 1-30,-1-1 1,0 0-1,0-1 1,1 0-155,0 0 1,1 1 0,0 1 144,0-1 0,-2-1 0,1 0 0,0 0 60,0 0 0,-1 0 0,0 0-33,1 0 1,1 0 0,-1 1 31,1 1 1,0-2-63,0 2 1,0-2 0,0 0 8,0 0 1,0 0 157,0 0 0,0 0-16,-1 0 1,1 0 41,0 0 1,0 0-162,0 0 0,-2 0 0,1 0-33,-1 0 0,0 0-140,0 0-644,-2 0 658,2 0 122,-3 0 0,2 3 0,1-1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27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162 0 7709,'-3'0'717,"0"0"0,2 2-631,-1 2 0,0-2 0,0 1 0,0 0-23,-1-1 1,1 1-1,1 1 1,-1-1 2,-1 1 1,2-1 0,-3 0 0,1 1-8,0 0 1,-1 1 0,1 0 0,0-1-48,0 0 0,0 0 0,-1 0-11,1 2 1,0 0-1,-2 2 1,2-3-26,-1 0 0,3 0 0,-2-2 1,0 2 45,1 0 0,0 0 0,-1 0 54,-1-1 0,1 1 0,0 0 1,1 0-3,-1-2 0,1 1 1,-1-1-4,-1 2 0,2-2 1,0 0-47,0 1 1,1 0-1,-2 0 1,0-1-1,1 1 1,-1 0-1,1 0 263,0-1-242,0-2 0,2 3 50,0-1 0,-1 0-15,-1 0 0,0-1 1,2 1-13,-2-1 1,2 0 50,-2 0 1,1-1 31,1 2 0,0-1 0,0 1-52,-2-1 1,2 0 122,-2 0-38,2-2 66,0 2-34,0-2-186,-3 0 1,3 1 31,-2 0 1,1 0 0,0 1-63,-1 0-808,1-1 86,1 1 1,0-4 0,1 0 31,1 0 689,0 0 0,0-2 0,1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8467,'0'6'466,"1"2"-371,3-5 1,-3 2 0,4-3 9,-1 2 1,-2 1-161,1-2 0,3 3 119,1 4 1,-2-3-68,-2 0 0,2 0 0,-1 3 50,2-3 1,-3-1-1,0-3 37,-2 4 0,3-1 1,-1 1-9,0 1 0,1-2 0,0 1-18,-2 1 0,-1 1 0,0 2-68,3-1 0,-3-3 0,3 0 38,-3 2 1,-1 0 0,1 0 28,2-2 0,-1 3 0,1-3 15,-2 2 0,-1 2-55,0-1 0,0 1 1,1-2-1,2-1-41,0-1 1,1-3 0,-4 3 5,0 1 0,0 1 0,1 2 4,2-1 1,-1-3 0,1 0 15,-2 1 1,-1 2 26,0 0 0,0-3 0,0 0 0,1 1-25,3 2 1,-3-3 0,3 0 1,-3 1 0,-1 1 1,1 0-20,2-2 1,-1 3-5,1-3 0,-2 2 44,-1 2 1,0-1 33,0 1 0,0-1-9,0 1 0,0-1-18,0 1 1,0-1-1,0 1 2,0-1 0,0-3 1,0 0-25,0 1 0,0 2 1,0 0-18,0 1 1,0-1-1,-1-1 1,-1 0-9,-2-2 0,1 0 0,3 3 17,0 1 0,0-1 1,0 1 8,0-1 0,-4 1 1,1-1-9,0 1 1,2-1-1,1 1-6,0-1 1,0 1 0,-1-2 0,-1-1 10,-2-1 1,1 0 0,2 4 3,-3-1 0,3 1 0,-4-1-2,1 1 0,2-4 1,-1 0-1,1 0 9,-2-2 1,2 5-15,-5-3 1,4 2-1,-1 0 1,0 0-9,1-2 1,-1-4 0,3 4 24,-2 1 0,1-2 0,-2 0 0,0 0 13,1 0 1,-1-3-1,3 3 32,-2-1 0,1 3 1,-2-2 21,-1-1 0,4 1 70,-3-2-900,-1-3-480,3 8 1219,-2-8 0,8 4 0,2-5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28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54 74 7742,'2'5'-33,"0"2"0,0 0 1,-1 2-1,0-2 256,1 0 0,0 0 0,-1-2 0,0 0 6,0-1 1,0 1 36,0-2-227,0-1 1,3-4 0,-3-1 0,0-2 30,0 1 1,-1-3-1,0 0 1,0 0 72,0 0 1,0-1-1,0 1 1,0-1 3,0-1 0,-1 2 1,0-1-1,-1 1 0,0 1 1,-1 0-1,1 2 0,-1-1 86,0 2 1,1 3-1,-2 3 1,3 2-268,0-1 0,1 2 0,0 0 0,-1 1 77,-1 1 1,0 0 0,2 2 0,0-1 35,0 1 1,0 0 0,0-1 0,1-1-89,1-1 1,-2-2 0,2 0-30,0 0 1,0-2 91,1-2 0,-2-2 0,2-2 0,-1-2-46,-1-2 0,0 1 0,-1-2 0,0 0 38,0 0 1,0-1 0,0 1 0,0-1 46,0-1 0,0 0 1,0 2-1,-1 0-184,0 1 1,0 1-38,-3 1 0,1 2 73,-2 1 0,3 4 0,-1 2 0,2 1 45,-1 2 0,0 1 0,2 0 0,0 0 8,-2 0 0,2 3 1,-2-3-1,2 1 15,0-1 1,0 0 0,0-1-30,2-1 0,-1-1 116,2-2 0,-1-1 0,0-4-37,1-1 0,-2-1 1,0-2-1,0 0-29,1 0 0,-1-3 0,-1 2 1,0 0 7,0-2 1,-1 0 0,-1 1-1,0-1-23,0 1 1,0-1 0,-2 0-205,1 1 0,0 2 171,-2 0 1,1 3 0,2 3 10,0 3 1,-1 1 0,2 1 0,0 1-23,0 1 0,0 1 1,1-1-1,0 1-57,0 0 1,2 0-1,0 0 1,0-1 11,0-1 0,1-1 0,0 0-6,-1 0 0,0-2 108,1-2 0,-2-1 1,1-1-1,-1-2 73,1-2 0,-2 0 0,2 0 0,-2 0-49,0 1 1,0-3-1,0 0 1,0 1-55,0 1 1,-2-1 0,-1-1 0,0 1 20,0 1 0,1-1 1,0 0-22,-1 2 32,0 0 0,2 2 1,-1 2-22,2 2 1,0 3-1,0 0 1,0 1 26,0 1 1,0 1-1,2-1 1,0-1 2,0 1 0,0-1 0,1 0-99,-1 0 1,2-2 0,-2 0 56,1-1 1,0-2 0,-2 0 54,1-2 0,-1-2 1,-1-2-51,0 1 0,0-1 1,0 0-1,0 0 13,0 0 0,-1 0 0,-2 0 0,1 0-25,0 0 0,-2 0 0,2 1 0,-2-1 14,1 2 1,1-1 10,-1 2 1,2 1 12,-3 1 0,3 0-216,0 2 0,0-1-108,1 2 0,1-2 11,0 1 0,2 0 113,2 0 0,0 0 1,0-2-1,-1 1-5,1 1 1,0-1 0,0-1-38,0 0 0,0 0 242,0 0 0,-1 0 153,-1-2 0,0 1-95,-3-2 0,-1 0 0,0-1 48,-1 1 1,-1 2 0,-1-1-16,0 0 0,-1 1 1,0-1-1,0 2-22,0 0 1,0-2-1,1 1 1,-1 0-9,0 0 0,2 1 1,-1-2 47,0 1 0,0-2-43,-1 1-426,2 0 189,1 2 0,3 0 1,0 0 38,3 0 0,-2 1 0,2 0 47,0 1 1,0 1-1,1-2 60,0 1 0,0-2 1,-1 0-1,1 1-56,-2 0 0,1 0-11,0 0 180,-2 0 2,0-1 0,-2 0 1,-2-1-44,1 0 0,-3 0 0,1 0-13,-2 0 1,0 1-1,1 0 1,-1 0 55,0 0 0,2 0 1,-1 0-29,0 0 1,0 0-27,-1 0 0,2 0-161,0 0-29,2 0 0,-1 0 0,4 0-6,1 0 1,1 2 0,1-1 0,0 0 41,0 0 1,1-1 0,1 0-1,1 0-23,-1 0 1,1 0-1,0 0 1,0 0 107,0 0 0,-2 0 0,1 0 0,0 0-10,-1 0 0,1 0 346,-2 0 524,0 0-729,-3 0 0,-2 0 1,-3 0-66,-1 0 0,-1-1 0,0 0 0,0 0 10,0 0 1,0 0-1,0 1 1,1 1-138,-1 0 0,0 0 0,0 1 0,0 0 30,0-1 1,0 1-1,0-1-5,0 1-66,3 2 1,-1-3-1,4 2-106,1-1 1,0 0 0,3-2-1,0 0 32,0 0 1,1 0 0,0-1 0,1 0 140,0-1 0,0 1 0,0 0 0,0 0 77,-1-1 1,2 1 0,-1 0 0,0 0 159,0-1 0,-2 0 1,-2 1 933,1 0-702,-2-1 0,0 2 1,-4 0-249,-1 0 0,-2 0 1,0 0-1,-1 0-126,-1 0 0,1 2 0,1 0 1,0 0 21,0 0 0,0 2 0,-1-1 1,-1 1-1,1 0 0,1-1-71,0 1 1,0 0-80,0 1 1,0 0 0,1 0-1,0 1-289,1 1 0,2-2 0,-2-2-161,1 1 0,2 0 1,0-1 183,3-1 0,1-2 1,1-2 176,0-1 1,0 0-1,0 0 1,0-1 114,2 0-1,-2-1 1,2 0 0,-2 0 69,0 0 0,0 0 1,0 1-1,-1 0 244,0 1 0,-1 1 1,0-1 1637,-1 1-1628,-1 1 0,-1 1 0,-3 2-272,-1 1 0,-1 1 1,0 1-1,0 0 38,-2 0 1,2 2-1,-2 1 1,2 0-232,0 0 1,-2 0 0,1 0-1,0 0 61,2-1 1,1 1 0,0-1-1,1-1-672,0-1 528,0 0 1,3-2-1,1-2 34,1-2 1,1-2-1,1-2 1,0-1 177,0-1 1,0-1 0,0 1 0,0 0 241,-1 0 1,2 0-1,0 1 1,0-1 44,0 1 1,0 2 0,-1 1 0,-1-1 119,-1 0 1,2 1-1,-3-1 114,1 1 1,1 0-32,-2 0 0,-1 2-372,-3-1 0,1 3 1,-2 1-1,-1 1-238,2 1 1,-3 0 0,2 1 0,-1 0 89,-1 0 1,0 2-1,0 1 1,-1 1 44,-1 1 0,0 0 0,3 0 1,-1-1-56,0 1 1,0 0-1,2-1 1,0-1-408,1-1 1,-2 0-278,3 0 848,-1-1 0,2-4 49,0-2 0,1-2 1,0-3-38,3-2 0,-2 1 0,2-2 0,-1 0-285,2 0 1,1-1 0,1 1-1,-1-1 42,1-1 0,-1 0 0,0 2 0,0 0 51,-1 1 0,0 1 0,0 1 0,-1 0 108,1 0 0,0 2 0,-2-1 0,-1 1 125,0 0 0,-1 1 0,1 1 595,0-1-378,-1 0 1,0 2-80,-2 0 0,-2 2 0,-2 2-116,0 0 0,2 1 1,0 0-1,-1 0-8,0 0 0,-1 2 1,0 1-1,0 1-14,0 1 1,0 0 0,0 0 0,1-1 0,1 1 0,-1-1 1,2 0-1,-1-1-179,1-1 0,0-1 0,1-1 0,-1 0-173,1 0 1,0-1 0,0 0 0,-1-1 60,1 1 0,1-1 0,-1 0 0,0-1 171,0 1 1,-1-1 0,1 1-14,0-1-18,0-1 0,0-1-87,2-2 1,0-1 0,3-1-1,-1-1-124,-1 0 0,3-2 0,-2 0 0,1 0-12,1-2 1,2-2 0,-1-1-1,0 2 151,0-1 1,0 1-1,1 1 1,-1-1 70,-1 2 1,2 0 0,-1 1 0,0 0-1,0 0 0,-1 2 0,0-2 1,0 2 25,-1 0 1,0-1-1,-1 1 1,0 0-6,0 1 0,1 1 0,-2 0 0,0 1 293,0-1 151,0 2-352,-2-1 1,0 2-1,0 2 1,-1 1 25,0-1 0,-1 3 0,-2-2 0,1 1-17,-1-1 1,0 1 0,0 0-1,-1 2 19,0 0 1,-1 1-1,1 0 1,0 1 59,0 1 1,-1 1-1,-2 0 1,1 0-26,0-1 1,1 1 0,1-2 0,1 0-19,0-1 1,0 0 0,3-2-224,0-1 1,0 0 106,-1-1 1,1-2 0,0-1-2,2-3 1,1-2 0,1 0-1,1-1-336,0-1 0,1-1 0,0 0 0,0-2 95,2 1 1,-2-1 0,2-1 0,0 1 238,-1 0 0,1-2 1,-2 4-1,0-1-67,0 2 0,-1 0 0,1 2 0,-1 0 54,-1 1 1,-2 0 666,1 1-506,-2 2 1,0-1-1,-1 2-80,-1 2 0,-2 0 1,1 2-1,0-1 3,0 1 0,0-1 1,-2 0-1,0 1 4,0 0 0,0 3 1,0 0-1,-1 0 8,-1 0 0,0 1 0,3-1 0,0-1 524,1-1-800,2 0 1,-1-3-1,4-2 118,1-3 1,2-1 0,0-1 0,1-1-316,1-1 0,-1-1 1,0 1-1,-1 1 278,2-1 0,-1 1 0,-2 0 0,-1 1 255,1 2 0,-1-1 0,-1 2 377,1-1-58,-2 0 0,-1 0-240,-2 1 1,0 2 0,-2 1 0,1 2-205,1-1 1,-2 0 0,1 1 0,-1-1-51,1 1 0,-1-1-7,2 1 0,-1-1-902,2 1 864,-1-2 1,4 1 0,0-3 121,0-1 0,0 0 353,-1 0 34,2 2-235,-3-5-538,3 5 78,-3-3 1,0 3-621,0-2-3631,0 2 3209,0-2 0,0 1 732,0-1 0,0 1 564,0-2 1192,0 2 213,0-1 1,-1 2-576,-1 0 1,2 0-820,-2 2 1,2 1-1441,0 2 1429,-2-1 0,1 1 0,-1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29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0 11109,'8'0'-137,"-1"0"0,-4 0-58,5 0 251,0 0 0,3 0 9,1 0 0,-5 0 0,-1 2 48,-1 1 0,4-2-116,-1 3 1,-2-3 71,2-1 0,-5 2 76,5 1 1,-1-2-30,5 3 0,-4-3 0,-1-1 26,2 0 1,-3 1-62,2 3 1,-5-4-116,5 4 1,-6-1-1,4 0-79,-1 0 1,-3 2 139,5-2 1,-3-2-40,4 3 1,-4-3 0,2 0 34,-1 3 1,0-3 300,-1 3 0,-2-3-292,6-1 1,-5 0-1,4 1-40,-2 3 1,0-4-29,-1 4 0,2-1 53,5 0 0,-3-2-3,0 3 0,-1-3 1,5 1-7,-2 1 0,-2-2 0,0 3 0,1-3 0,-3-1 0,0 1 0,1 2 83,-1 0 1,-3 1 0,5-4 25,1 0 1,1 4-1,1-1-93,1-1 1,-5 0 0,1-2-49,1 0 1,0 1-1,3 2-163,0 0 1,-1 2 147,0-2 1,-1-1 0,-1 5 38,-1-3 1,-4 0 0,1-3 0,2 2 101,-1 0 1,-2 1-1,3-3-4,2 2 0,-2-2 0,0 3-82,2-3 0,0 1 1,0 0-46,-2 1 1,0 2 0,5-2-68,-1 0 1,-3 2 0,0-2-1,0 0 0,1 2 0,0-2-92,-2-1 1,1 2 0,2-2 0,-2 0 86,0 1 0,0 2 0,3-2 172,0 0 0,-3 1 0,-1-3-86,2 2 1,2 0-107,-1 5 1,2-6 89,0 6 1,-1-5 0,0 4 27,0-3 0,-3 0 1,-1-3 64,-2 2-48,3-2 0,-6 5 1,5-5-1,0 2 17,-2-1 1,3 4 0,4-4-26,-2 1 1,-2 2-1,0-2-41,0 0 1,3 1-1,-1-3 1,-2 2 11,0 0 1,-1 2-1,2-2 14,-2-1 0,0 6 26,5-5 1,-1 5 0,1-5 31,-2 0 0,-2-1 0,0 1-7,0 0 0,3 2 0,0-2-31,0-1 0,-3 4-6,0-3 0,-1-1 21,4 6 1,-3-6 0,-1 3 41,2-1 1,-2-3-1,0 5-22,2-2 0,-3-3 0,1 4 23,-2 0 1,3-3-70,0 6 1,-2-6-1,0 3 27,-1-1 1,4-1 53,-1 4 1,0-4 0,1 4-64,-1-3 0,-4 4 1,2-4-1,0 1 6,1 0 0,-3 0 1,3-3 35,2 1 0,-3 5 0,1-4 0,-2 2-32,2-2 0,-3 3 0,2-2-131,-1 1 1,3-3 64,0 5 1,-1-2-1,1 1 219,0-4 0,-2 2 1,1 0-157,-2 1 0,2-3 0,-2 4 0,0-2-56,1 1 0,2-2 89,0 3 0,2-3 1,1 3 16,0 2 0,0-4 0,-3 2-114,0-3 1,0 3 0,2-3 0,1 0 184,-3 0 0,1-3 0,-1 4-154,2-1 0,1 2 0,0 2-218,-4-1 1,3-3 223,-2 3 1,1-1 0,3 1 205,0-3 1,-5 0-1,0 1-264,2 1 1,0-2 0,0 2 0,-3 0 68,0-1 0,0-1 0,0 3 0,0-3 8,3-2 1,-3 3 0,0 0 0,1 0-95,-1-1 1,-2 2-1,3-4-8,2 6 1,-2-4 0,0 2 177,2-2 0,1 1 1,0 3 11,-3-1 1,4-3-216,-4 3 0,-1-3 0,2 2 118,1-1 0,-3 1 0,0 0 83,-1-1 1,5-1-145,-4 3 0,4-3 0,-1 2 31,-2-1 1,0 1 0,4 0-67,-4-1 1,3-2 0,-3 2-74,-1-1 0,4-1 230,-3 4 0,3-3 1,-2 2-1,-2 0-108,-1-1 1,3-1 0,-4 2 30,3-1 1,1 3-1,3-2 169,0 0 1,-3 0-1,0-4 1,0 3-128,3 1 0,-1 2 1,2 1-288,0-2 0,-1 1 0,-1-3 182,-3 1 1,3-2-1,-2 3 182,2 2 0,1 0-86,1 2 0,-1-2 1,-1-1-1,-1-2-20,-2-1 0,-3 2 1,4-2 24,0 1 1,1 2 0,0 1 0,-2-1-85,-3-1 0,4-3 1,-3 3 29,2 2 1,-3-4 0,2 1 60,4-1 0,-4 2 0,0-2 0,0 0-28,1 0 0,0 3 6,4 0 0,1 0 0,-2 0 17,-3-1 0,2-3 0,-3 1-73,0 0 0,0 4 0,3-3-94,-1 0 1,-6 0-1,2-4 75,2 2 0,-4 2 0,5 0 30,-2-1 1,-1-1-1,-3 2 69,2-1 0,-2 0 0,5-3 17,-1 2 0,-4 1 0,4-4 26,1 3 1,-5 3 0,6-2-1,-1 0-38,1 0 0,-3 3 0,3-1-59,2-2 0,-3 3 0,1-3 1,-2 0 35,2 0 1,-3 2 0,2-2-58,-1 0 1,4 3 154,-2 3 0,3-4 1,-2 0-228,0 2 0,-4-4 1,2 2 15,-2 2 0,4-3 1,-3-1-1,1 2 119,-1-2 1,-1-1 0,0 3 64,4 2 0,-3-3 0,0-1 1,-2 2-130,1-2 1,4-1-1,-3 3 100,2 2 0,-5-4 1,5 0-1,0-2 28,-1 1 1,-2 2 0,2 0 0,0-1-227,1 4 1,-4-3-1,5 1 29,0 1 0,-1-2 0,1 0 0,-1 0 333,-1 0 0,5 2-309,-4 2 0,2 1 0,0 0 93,-1 0 1,-6-4-1,6-1 27,1 3 0,-2 0 0,-2-1 0,2-1-186,0 1 0,-5-2 0,3 1 63,0 1 1,1 3-11,6-1 1,-3 1 0,0 0 141,-1 0 1,-4-6 0,2 0 110,-1 0 1,3 1 0,-3 4 34,2-4 1,-6 0 0,4-2-230,1 3 1,-1-1 0,4 1 48,-2 1 1,-5-1 0,4-2-108,-1 0 0,-3 2 0,4-1 190,-1-1 0,3 3-124,-4 3 1,4-5 51,-5 1 1,4-3 0,-1 2 0,-1 0 87,0 0 1,-1-2-77,0 3 0,1 0 0,5 3-84,-3-3 1,-4 1-1,4-3 254,-2 1 1,0-3-238,-1 4 1,-1 0 0,2 1 117,1-1 1,-1-3 58,-1 3 1,2 0-188,5 4 1,-3-1-1,-2-2 1,0-3-251,0 0 1,-2 4 182,4-3 1,-5 1 0,1-2 0,0 2 339,0-2 1,1-2-1,-2 2-276,1 0 1,2 0 95,-2 6 0,4 0 0,-3-1-37,2-3 0,-4 2 0,3-2 64,0 3 1,-1-3 0,-3 0-1,4 0-279,-1 0 1,-1 2 0,3-2 228,-2 2 0,3-1 1,-5-1-1,0 0 126,3-1 1,-4 4 0,6-3-214,0 2 1,-1 1-1,-1-1 1,0-3 58,-4 3 0,4-3 0,2 1 48,2 1 0,-3 2 0,1 0-71,1 1 1,-3 0-32,1-1 1,0 1 0,2 0 0,-3-3 62,-1-1 0,2-3 1,-3 2-1,0 1 10,1 0 1,-2 2 44,4-2 1,-3 2-1,2-1-172,0-1 1,0 0 0,0 4 128,0-1 0,-3-2 0,2-2 1,-1 0-21,-1 0 1,1-2 0,-3 1 0,2 2-7,1-2 1,3-1-1,-1 2 98,-1-1 0,-1 2 1,3-2-210,-2 1 0,3 0 188,0 5 0,-2-1 1,1-1-1,-3-2-128,-1 1 1,2-2-1,0 0 1,0 0-87,0 0 1,-1-2-1,-3 3 208,3 1 1,-2 0-1,5 1-44,-2-2 0,0 0 0,-2 3-71,0 1 1,2-3-1,-2-1 196,0 1 1,3 0 0,-4 1-1,2-2-232,-2 1 0,0 0 0,1 1 0,1-2 37,-1 1 0,2 2 1,0 1 171,1-1 0,-3 1 1,4 0-154,-2 0 0,3-4 0,-4 0-10,3 1 1,-3 2 0,2 1 69,-1-1 0,4 1-131,-2 0 0,3 0 1,-2-1-63,0 1 1,-6-3 0,3-3 0,-1 2 221,-1-2 0,2-1 10,-1 3 0,-1 0-76,5 4 0,-6-3 0,3-3 0,-1 1 25,-1 0 1,3-2 80,-2 3 0,-2-2 0,5 5-241,-3-4 0,1 0 1,-2 3 79,1-2 1,1-2 0,-2 5 0,1-5 136,2 0 0,-3 4 1,2-4-34,0 2 0,-2 1 0,2-4 1,2 1 42,-1 0 0,-2 2 0,3-2 0,-2 1-78,2 2 1,0-1-1,2-1 43,-3 3 0,1 0 1,2 2-1,-2-2-119,2-1 0,-2 1 0,-1-2 0,0 1 80,0 0 0,-2 2 0,3-3 1,-1 2-15,0 2 0,0-3 1,2-2-1,-3 3-25,0 0 0,-3 2 0,6-1 1,0 1-23,-2 0 1,2 0-1,-4-1 1,0 0 115,1-2 1,1 1-1,1-2 1,-2 2-149,0 2 0,-2 0 1,4 0 142,2-1 0,-3 1 1,1 0-1,-1-2-70,0-1 0,-2 2 1,3-5-1,1 3-96,-2-1 0,4 0 1,-3 3 109,-1 1 1,2-3 0,-2-1 0,0 0-86,3-1 1,-3 4-1,2-4 106,1 4 0,-4-1 1,2 0-1,-1-3-11,1-1 1,-3 2-1,3-3-23,2 3 1,1 0 46,1 3 1,1 1-1,-3 0-108,-1 0 0,1-4 0,-4-1 0,0-1 126,0 2 0,4 0 0,-3 4-30,0-1 0,3-3 1,-4 1 68,2 0 0,0 2 0,4 0-78,1 1 1,-6-4 0,-1 1-17,0 0 1,2 1 0,3 2 36,2 0 1,-4-2 0,-1-1 0,1 0-104,-2 0 1,3-2 0,-4 2 0,1-1 65,3-1 1,-2 2 0,0-4 6,2 3 0,1 0 0,1 2-43,1-1 1,-6 0-1,2-4-84,1 3 0,1 0-15,2 4 0,-1-2 1,-1-1 48,-2 0 1,1-5 0,-5 3 68,3-1 0,-1 0 1,3-3 166,-2 1 1,0 3 0,2-4-114,-1 1 0,-2 5 1,6-5-26,-1-1 0,1 4 1,-1-2-102,0 2 1,-3-3-1,0 0 1,-1 0 44,-1 0 1,5-2 0,-6 4 79,2 0 1,3-4 8,-2 2 1,-3 0 0,3 0-31,1 0 1,-2 0 0,-2-1-24,1 2 0,3-4-3,-2 4 0,-1-1 4,2 0 1,0-2 59,3 3 1,-1-2 0,-1 1-29,-2 0 1,1 1-1,4-4-12,-2 0 0,1 1 1,-3 2-63,0 0 0,0 0 1,3-3 19,0 0 0,-3 4 0,0-1 71,0 0 1,2-2-1,1 1 25,1 1 1,-4-2-1,-2 3 1,4-3-29,0-1 1,-3 4 0,1-1-44,1-1 1,0 0-1,3-2 1,-2 1-29,-3 3 1,4-4 0,-3 4 67,1-3 1,1 1-1,0 0 1,-4 1-29,4 0 0,-4-2 0,2-1 51,0 0 1,2 2 0,1 0 14,1 1 1,0 1-113,-2-4 1,2 1 16,-1 3 1,-3-3-9,0 2 0,-4-1 105,2-2 1,-2 0 0,4 0-3,1 0 0,-3 0-70,2 0 0,-1 0-3,4 0 0,-3 0 66,0 0 0,-4 0 78,3 0 0,-4 0 14,5 0-11,0 0 1,3 0 43,1 0 1,-5 0-506,0 0-262,-4 0-488,2 0-647,-5 0 0,-5 0 1706,-2 0 0,-9-5 0,-1-1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30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 1 10975,'0'3'365,"0"1"0,0-3 0,0 2-302,2-1 0,-1 0 0,2-2-181,-1 2 0,2 1 52,-1 1 0,0 0 45,0-1 0,0-1 0,1 0 37,-1 1 1,-2-2 0,3-1 215,0 0 0,-2 2 0,2-1 28,-1 1 0,2-1-136,0 0 0,-1 0 0,1 1-20,0 0 0,-1-1 0,-2 1 0,1 0-114,0-1 1,-2 1-1,2-2-73,-1 2 1,2-1 0,-2 2 159,0-1 1,0 0 0,1-2 71,-1 2 1,0-2 0,0 2-21,1 1 0,0-3 0,0 2-45,1 1 1,0-2-1,1 1-63,0 1 0,-2-2 1,1-1-1,-1 1-81,0 0 1,1 0 83,-1 3 1,0-3-1,0 1 28,-1 0 1,1 1-5,-1 2 1,1-2-68,1 0 0,-2 0 1,1 1 8,-1-1 1,2-1-1,-2 0 20,1 1 1,0 0 99,2-1 1,-2 1 20,0-2 1,-1 1 22,1-2-86,-2 2 0,2-1-69,-1 0 1,-2 1 169,2-1 176,-2 0-239,2 1 1,0-2-20,1 0-315,-2 0 0,2 0-421,-2 0-268,0 0-1176,1 0 658,-2 2 1435,0-1 0,0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31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216 1 8485,'3'0'2797,"-1"0"-1958,-2 0-566,-2 0 0,-1 1 0,-2 1-78,0-1 1,2 1-1,0 0-58,-1-1 1,-1 1-1,1 0 22,-1 1 0,1-2 1,2 1-1,-1 0 1,0 0-358,-1 1 1,0-1 77,-1 2 0,0 0 1,0-2 180,0 0 1,2-1 0,0 2 50,-1-1 0,0-1 0,-1 2 65,0-1 1,2 1-1,-1-1-54,1 1 0,0-2 0,0 1-133,1 0 1,-1 0 0,1 0-92,-1 0 1,2 1 0,-1-2-48,-1 0 0,2 2 0,-2-2 230,-1 0 0,2 1 1,-2 0-42,0-1 0,2 1 0,-1-2 1,0 1 373,1 1 1,0 0-297,-1-2 1,1 1-185,-1 1 0,2 0 35,-1 0 135,-1-2 0,2 4 49,-2-2 0,1 0-38,-1 0-30,2-2 1,-2 2-22,2-2 16,0 2 1,-2-1-1,2 1 109,0 0 1,-2-1 123,2 3-62,0-3-183,-3 3 0,3-3 0,-2 1 130,1 0-382,0-1-462,0 1-1036,2-2 829,-3 0 1,3-1 851,0 0 0,0-2 0,0-2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32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18 1 10746,'0'5'805,"0"0"-636,0 0 1,0 0 0,0-1-72,0 1 0,0 0 0,-1 0 19,0 0 1,0 0 0,0 0 35,0 0 1,1 0 0,0 0 33,0-1 0,0 1 0,-1 0 0,0 0-122,0 0 0,-1 0 1,2 0-1,0 0 47,0 0 0,0 0 0,0-1 0,0 1-128,0 0 0,0 0 0,0 0 0,0 0 90,0 0 1,0 0-1,0 0 1,0 0 23,0-1 0,2 1 0,-1 0 0,0 0 2,0 0 0,-1-2 0,0 1 0,0-1-61,0 2 1,0 0 0,0 0-63,0-1 1,0 1-1,0 0-32,0 0 0,0 0 1,0 0 119,0 0 1,0-2 0,0 0 12,0 1 0,0-1 111,0 0 1,0 0 0,-1 2-26,0-2 1,0 0-43,0-2 0,0 2-6,1 2 0,0 0-103,0 0 0,0-2-60,0 0 63,2-2 26,-1 2-73,1-3-741,-2 0 293,-2 0 1,1 0-12,-3 0 0,3 0-1353,-2 0 1843,1 0 0,2-3 0,3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33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35 50 7137,'0'-3'1266,"-2"2"-884,1 0 0,-1 2-308,2 0 1,1 0-1,0 3 1,1-1 109,1 0 1,0 1 0,2-1 0,0 1 115,0 1 1,0 0-1,0 0 1,-1 0 51,1 0 0,0-1 1,0 0-1,-2-1 253,1-1 0,-1 0-1120,2-2 419,-2 0 0,-2-2 1,-2 0-1,-3-1-169,0-1 1,-1 0 0,0-1 0,0 0 137,0 0 1,-1 0-1,-1 0 1,1 1 141,1-1 1,0 0 0,0 0 0,0 2-51,0-1 0,2 3 0,0-2 591,-1 1-516,2 0 1,0 3 0,2 0-109,2 0 1,1 3 0,3 0 17,1 0 0,0-1 0,-1 0 1,1 1 152,0 1 1,0-1-1,0 0 1,1-1 0,-1 1 530,0 0 0,-1-1 0,-2 0-251,-1-1 0,-1 0-194,1-2-147,-2 0 1,-1-2-1,-3-1-177,-1 0 0,-1-1 0,0 1 0,0-2 36,0 0 1,0 1 0,0-1-52,0 0 0,2 2 0,0-1-13,1 0 0,0 2 0,1 0-44,-1 0 140,1 1 0,1 0-6,0 2 1,2 0 48,1 3 0,1-1 0,1 1 0,0 0 91,0-1 0,0 0 0,1 1 1,0-1 126,0 1 1,1 0 0,-3 0 0,1-2-21,0 1 1,0 0 0,0-2-69,0 1 1,-2-2-41,1 0 0,-4 0-120,0 0 0,-2-2 0,-3 1 0,0-1 31,0 0 0,1 1 0,0-2 0,1 1-172,-1 1 1,0-1-1,-1 0 1,0-1 91,0 1 1,2-1 0,-1 1 0,1 0 54,-2-1 1,1 1-1,0 1 1,1-2 11,-1 0 0,1 0 0,0 2 104,-1 0 1,0-3-1,-1 3-78,0 0 0,2 0 1,-1 1-17,1 0 1,0 0-42,0 0 1,0 0 0,-1-1 55,1-1 1,1 0 102,-1 2 1,1 0-1,0 0 420,-1-2-320,2 2-149,1-5-288,0 5 168,0-3 0,-1 3 30,0 0 0,0 0 46,-1-2-191,2 2 8,0-2-394,2 2 0,-1-1 255,0-1 1,0 2 246,1-2 0,-1 1 131,0 0-26,0 0 1,-1-2 240,0 2 130,0 0-222,0-1 1,-1 2 444,0 0-206,0 0-128,-1 0-215,2 0 0,0 2 0,1 0-109,1 0 0,2 0 58,-1 1 1,0-1-33,0 1 1,0 0-1,2 1-24,-2-1 0,1-2 0,-1 1-57,0 0 0,1 0 0,-1 0 15,2 0 1,-2 0-1,0-1 30,1 0 0,0 0 0,1 1 69,0 0 1,-1-1-1,-1 0 1,0 0 208,0 1 0,1-1 0,-1 0-70,2 0 0,-2 0 0,0 1 29,1-1 1,-1 1-176,0 0 1,0 1-1,2-1-53,-2 1 0,1-1 138,0 1 0,-2-2 0,1 1 164,-1 0 1,2-1-37,-1 1 0,0 0-39,0-1 0,0 2 1,1-2-40,-1 0 1,-2 2 144,1-2-220,1 2 0,-2 1 39,2 0 1,-1-1 40,1-1 0,-2 1 0,3-1-18,0-1 1,-2 1 8,2 0-700,-3-1-1960,1-1 0,-3 0 474,0 0 0,-2-1 2038,-2-1 0,-2-2 0,-1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34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64 11 7752,'-5'0'1953,"0"0"-1124,2 0-809,1 0 0,2 0 0,-2 0-175,1 2 0,-1-1 1,2 2 3,-2-1 1,1 2 85,0-1-94,0-1 1,1 1 257,0-1-58,0-2 0,2 2-26,2-4 1,-2 1 4,0-2 1,0 1 0,-1-1 238,0-1 1,0 1-1,-1 0 170,0-1 1,0 2 0,-1-1-62,0 1 1,0 0-230,-3 2 1,3 0 7,-2 0 1,0 1 0,-1 0-269,1 0 0,2 3 0,-1-1 156,1 2 1,0-2 0,-1 0 0,1 1 0,1 0 0,0 1 61,0 0 0,1 0 1,1-1-167,1 0 1,-1 0-104,1-3 1,-1 1 183,1-2 1,-2-1 0,1 0 88,-2-3 1,0 2 0,0-2 0,0 1-36,0-2 1,0 0 0,0-1-12,-2 1 0,1-1 0,-1 4 1,1-2-102,-1 1 1,0 2-38,0-1 0,-1 2 0,-1 0 49,-1 2 0,1-1 0,2 2 4,0 1 1,-2 1 7,3-1 0,-2 1 0,2 0-76,0 0 0,-1-2 0,3 0-1,0-1 0,0 2 0,3-2 16,-1 1 0,2-2 1,0 0-65,0 0 0,-1-1 1,1 0-1,0 0 122,0 0 1,0 0 0,0 0 31,0 0 1,0 0 0,-1-1 0,0 0 90,-1 0 1,-1-2 440,1 2 1,-2 0-226,1-3 0,-2 3 0,-2 0-257,-1 0 0,-1 1 1,-1 0-1,0 1-38,0 0 0,0 0 1,0 1-1,0 0-112,0-1 0,0 3 0,0-2 44,1 0 1,0 0-164,1-1 111,2 2 1,-1-3 0,4 2 0,1-1-298,2-1 1,-1 0 0,1 0 0,1-1 114,0-1 0,0 2 0,0-2 0,0 1 375,1 0 0,-2 0 1,2-1-1,-2 0-256,0 1 1,-2-2 1292,1 2 0,-2 0-231,2-3 0,-3 3-772,-2-3 0,-2 3 1,-2 0-45,0 0 0,0 1 1,0 1-1,-1 0-112,-1 0 0,1 2 1,1-2-1,0 0 130,0 0 1,0 2 22,0 0 0,3 0-311,0 0 0,2-1 1,1 0-50,1 0 0,1-2 0,1 2 0,0-1-3,1-1 1,0 0 0,0-1 0,0 0 96,0-1 0,-1 1 1,1 0-1,0 0 546,0-1 1,-2 1 0,1 1 962,0 0-564,-2-2-610,0 1 1,-3-1-228,0 2 1,-2 0 0,-2 0 0,0 2-127,0-1 0,-1 2 0,-1 0 0,1-1 200,-1 0 1,1 1-1,0-1 1,0-1-40,1 2 1,3-2-1,-1 1 357,1 1-719,2 0 0,0-2 0,5 1 3,1-2 0,1 0 0,-1 0 1,0 0 130,0-2 1,1 1-1,0-1 1,0 1 77,0-1 1,1-1 0,-2 1 0,0 0 749,0 0 1,-2 2 0,-1-2 836,1-1 0,0 2 0,0-1-727,-1-1 1,-2 1-715,1 1 1,-2 0 0,-2-1 0,-1 2-193,-2 0 1,0 0 0,0 0 0,-1 2-49,-1-1 1,-1 2-1,1 0 1,0-1 110,0 2 1,0-1 0,1 0 0,-1 0 86,1 0 0,1 1 0,0-2 0,1-1-113,0 1 0,1-1-128,1 3 1,0-3 0,3 2 21,1-1 1,-1 0 0,2-2 0,1 0-38,0 0 1,3 0 0,0 0-1,0 0 137,0 0 0,1-1 0,-1 0 0,0-1 302,0-1 1,1 2-1,-1-3 1,1 1-88,-1 0 0,1 1 0,-2 0 0,0-1 476,0 1 1,-3-1-1,0 2 855,1-1-1185,-2 1 1,-2 1 0,-4 0 0,-1 0-217,-1 0 0,-2 1 1,2 1-1,-2 1-140,1-1 1,-2 2 0,2-1 0,-1 1 296,0 1 0,0-1 0,0 0 0,1 0-1,1-1 1,0 0 0,0 0 0,2 1 22,0-2 0,0 3-769,0-2 305,2-1 1,4 0 0,2-2 0,0 0-30,1 0 0,2-1 0,0-2 1,0 1 113,0 0 0,1-2 1,-1 2-1,0-2 333,0 1 1,1 0 0,-1 0-1,-1 0 398,-1 1 0,0-2-260,0 1 0,-2 0-106,1 2 1,-4 0 0,0 1-140,-3 0 1,-1 2 0,-2 0 0,-2 1-24,1 1 0,0-2 1,-1 2-1,0 0 116,0 1 0,-1 2 0,1-3 0,1-1 63,0 2 1,0-1 0,1 1 0,0-2 44,2 1 1,1-3 0,0 2-337,1-1 97,1 2 1,-1-4 0,4 2 0,1-2-406,1-2 1,3 1 0,0-1 0,1-1-30,0 0 1,1 0 0,1-2 0,0 0 445,0 0 1,-1 0-1,0 0 1,-2 1 413,1 1 0,-2-2 0,-1 3 633,0-1 56,0-1-1074,0 3 1,-3-1 0,-2 2 0,-3 1-67,-1 0 0,-1 0 0,0 3 0,0-1 55,-2 2 1,1 0-1,-2-1 1,1 1 123,-1 0 0,1 2 0,-2-1 1,1 0-45,1 0 1,1-1-1,1 0 1,0-1-419,0-1 1,1 2-574,0-2 582,0-1 1,6 0 0,-1-2 0,3 0 98,1-2 0,0-1 0,0-2 0,1 0 82,1 1 1,1-1 0,-1-1 0,1 0 166,0 0 0,2-1 0,-1 0 0,1-1 160,-2 1 0,1 0 0,-3 2 1,0 1 35,-1 0 0,0 2 0,-1 0 90,-1 1-93,-2-1 0,1 2 1,-4 1-133,-1 0 1,-3 2-1,-1 2 1,0 0-97,0 0 0,-2 0 0,1 0 0,-1 1 76,1 1 0,-1 1 0,0-2 0,0 1 26,-1 0 0,2-2 0,1 2 0,-1-2 30,2 0 1,1 0-1,1-2-613,0 1 1,2-3 221,2 3 1,1-3 0,0 0 0,3-1-11,2-1 0,0-2 0,2-2 0,1 0 104,0 0 1,1 0 0,0 0 0,0-1 50,-1-1 1,2 0 0,0 1 0,0 0 486,0 0 0,-1-1 0,-1 0 0,-2 2 395,0 1 1,0 0-1,-3 2-173,-1-1 1,-1 3-487,-4 0 0,-1 2 1,-3 3-1,-1 0-398,-1 0 1,0 1-1,-2 1 1,1 0 9,-1 0 0,-1 2 0,0-2 0,1 0 359,-1 0 0,1 1 1,1-2-1,1 0 44,-1 0 0,2 0 0,0 0 0,2-1-139,0-1 1,0-1 0,1 1-1303,0-1 1095,0-2 1,6 1 0,-1-3 174,3-1 1,1-2 0,-2 1-1,1-1 60,-1 1 0,2-3 1,0 1-1,0-1 54,-1 1 0,0 0 0,-2 0 0,1 1 10,0 1 0,-2-2-162,1 2 0,-2 1 1,-2 0 79,-1 2 0,-2 2 0,0 0 0,1 2-37,-1-1 0,0 0 0,-1 2 0,0 0 173,0 0 1,-1 0 0,3 0 0,0 0 406,1 0 1,1-2 0,0 0-270,-1 1-284,2-2 0,1 0 35,2-2 0,0-2 1,2-1-1,-1 0 18,-1 0 0,2 0 1,-2-2 36,1 0 1,1 2-1,-2-1-216,1 0 0,-2 2-30,0-2-51,0 3 1,-2 1 0,0 2 0,-2 1 245,0 1 1,-1 0 0,1 1 127,1 0 1,-1-2 0,2 0-38,-1 1 1,0-1-74,0 0-242,2-2 1,-3 3 245,1-2 1,2 0-1,-2-1 41,0 0 12,1 1-57,-1-2 1,2 0-111,2 0 1,1 0 8,2-2 0,-1 1 1,0-2-1,-1 0-20,1 1 1,0-1 0,1-1 0,0 1-146,0-1 0,1 0 1,1-1-1,-1 0-197,2 0 1,-3 2-1,2-1 1,0 1 316,-1 0 0,2-1 0,-1 1 0,0-1 201,1 1 0,0-2 0,-1 3 0,0-2-106,0 1 0,0 0 1,-1 0-1,1-1 576,1 1 1,-2 0-1,0 0 1,-1 0 177,-2 1 0,2 0 61,-2-1-693,-1 2-56,0-2-347,-2 3 403,0 0-88,3 0 0,-2 0-607,2 0 0,0 0 309,2 0 1,-2 0 31,1 0 664,-3 0 109,1 0-354,-2 0 0,-2 1-88,1 1 1,-3-1 0,1 2 0,-2 1-152,0 0 1,-1-1 0,-1 1 0,1 1-46,-1 1 0,1 1 1,-2-2-1,1-1 151,1-1 1,0 2-1,2-2 1,-1 1 141,0-1 0,0 1 0,0-2 0,0 0 109,0 0 1,0 2 0,0-3 91,0 0 1,2 1-221,0 0-1279,2 0-1147,-1-2-1571,2 0 3847,2 0 0,1 0 0,1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35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69 10 7944,'3'-2'553,"0"-1"303,-1 1-1092,2 2 645,-2-2-238,1 2 1,-1 0-1,-4 1-77,-1 1 0,0 2 1,0-1-1,-1 1-125,0 1 1,-3 0-1,1-1 1,0 0-94,0 0 0,1 2 0,0-2 0,0 0-141,1 0 0,-1 0 0,0 0-60,0-1 0,2-2 0,0 1-234,1 0-225,0-1 784,2 1 0,2-4 0,1-1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36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98 0 8380,'-5'0'375,"2"1"1,0 0 0,-1 1-192,0 1 1,-1-2 0,2 2-1,-1 0-91,1-1 0,-1 0 1,0 1-1,1-1-109,-1 1 0,0-1 0,0 1 0,1 0-30,-1 0 0,0 1 0,-1-2 1,0 1 12,0 1 0,2-2 1,0 0-1,0 0-714,1-1 0,1 1-187,-1 0 618,1-1 316,1 1 0,3-4 0,-1-1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52:16.837"/>
    </inkml:context>
    <inkml:brush xml:id="br0">
      <inkml:brushProperty name="width" value="0.04286" units="cm"/>
      <inkml:brushProperty name="height" value="0.04286" units="cm"/>
      <inkml:brushProperty name="color" value="#333333"/>
    </inkml:brush>
  </inkml:definitions>
  <inkml:trace contextRef="#ctx0" brushRef="#br0">215 1 8178,'-14'0'423,"0"6"1,0-1 0,0 4-220,0-1 1,0 1-1,0-1 1,-3 3 24,-3-5 0,3 8 0,3-8 0,0 5-99,5-2 1,-2-4-1445,8 4 692,-8-6 1,11 2 621,0-5 0,0 0 0,6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32 7915,'-5'-2'1065,"1"-1"-279,3 2-653,1-4 0,5 5 0,2 0-303,2 0 0,1 0 1,1 0-1,-1 0-17,1 0 1,-1 0-1,1 0 1,1 0-104,2 0 1,-3-3 0,4-1 0,-1 2 289,0 1 0,0-4 0,-3-1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11 7442,'-5'0'358,"5"0"1,5 0 0,5 0-338,1 0 0,-1 0 0,1 0 0,-1 0-63,1 0 0,-4 0 0,0 0 0,1 0-555,1 0 1,2 0 0,-1 0 596,1 0 0,-1-5 0,1-1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4:45:31.0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9678,'0'10'237,"0"1"1,0-1-150,0 1 1,0-1-1,0 1 1,0-1 22,0 1 0,0-1 1,0 1-1,1 1-54,3 2 0,-3-3 0,2 4 0,-2-1 78,-1 0 1,4 5 0,-1-1 0,1 1-13,1 2 1,-4 0-1,2 0 1,-2 0-20,-1 0 0,0 0 1,0 0-1,0-1-63,0-2 1,0 1-1,0-4 1,0 0 6,0 0 0,0-1 0,0-2-15,0 2 1,0-3-1,-1 3 1,-1-2 21,-2-1 0,1-1 0,3 1 0,0-1 42,0 1 1,0-4-1,-1 0-64,-3 1 0,3 1-391,-2 2-1389,1-1 966,2-4 0,0-6 0,0-7 781,0-2 0,5-7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B0D8D-7B10-4F2C-9372-58A222DB8360}" type="datetimeFigureOut">
              <a:rPr lang="en-US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D70DC-AB4F-4372-918F-19AA87D868DE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0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139D43-34E5-4D39-B763-7B05840A5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900E61-F34B-427E-892A-54225B4EF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F7753B-2B53-4682-9E2E-975401E6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CED0AA-A357-4580-9C88-BA40FE47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2AB8CD-EBCA-4DEC-BD9E-ACA12E67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34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F46C7-1C8B-4425-B8E9-38EB316D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A34201-5D4C-4240-8957-4147E74FB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DBE249-E4C4-44BD-902B-B4467BF5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830AFF-C276-449B-A735-8849AFFC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474494-3AFE-43C7-8AEA-38B160D3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64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EDDEFA-0135-47C9-8111-485F61E8D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215204-E79D-41C0-864D-7C12728BE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F85C61-5F1F-4643-9F1F-D492D65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CA615-C418-4DB9-8B50-B08B7C0D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98DF1-B9E6-441B-84C0-CA487983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366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68000" y="849313"/>
            <a:ext cx="11856000" cy="0"/>
          </a:xfrm>
          <a:prstGeom prst="line">
            <a:avLst/>
          </a:prstGeom>
          <a:noFill/>
          <a:ln w="28575">
            <a:solidFill>
              <a:srgbClr val="0064A8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8000" y="6372000"/>
            <a:ext cx="11856000" cy="0"/>
          </a:xfrm>
          <a:prstGeom prst="line">
            <a:avLst/>
          </a:prstGeom>
          <a:noFill/>
          <a:ln w="28575">
            <a:solidFill>
              <a:srgbClr val="0064A8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779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34435" y="4584008"/>
            <a:ext cx="11523133" cy="955675"/>
          </a:xfrm>
          <a:ln w="9525"/>
        </p:spPr>
        <p:txBody>
          <a:bodyPr/>
          <a:lstStyle>
            <a:lvl1pPr algn="ctr">
              <a:defRPr sz="280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4307755" y="5608800"/>
            <a:ext cx="3552000" cy="338400"/>
          </a:xfrm>
        </p:spPr>
        <p:txBody>
          <a:bodyPr/>
          <a:lstStyle>
            <a:lvl1pPr algn="ctr">
              <a:defRPr sz="1600" b="1" baseline="0"/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172" y="90711"/>
            <a:ext cx="7153656" cy="6339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132396"/>
            <a:ext cx="10965084" cy="807885"/>
          </a:xfrm>
        </p:spPr>
        <p:txBody>
          <a:bodyPr/>
          <a:lstStyle>
            <a:lvl1pPr>
              <a:defRPr sz="2800">
                <a:solidFill>
                  <a:srgbClr val="0064A8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de-DE" dirty="0"/>
              <a:t>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2400" b="0" baseline="0"/>
            </a:lvl1pPr>
            <a:lvl2pPr>
              <a:buFont typeface="Wingdings" pitchFamily="2" charset="2"/>
              <a:buChar char="§"/>
              <a:defRPr sz="2400" b="0" baseline="0">
                <a:latin typeface="Calibri" pitchFamily="34" charset="0"/>
                <a:cs typeface="Calibri" pitchFamily="34" charset="0"/>
              </a:defRPr>
            </a:lvl2pPr>
            <a:lvl3pPr>
              <a:buFont typeface="Symbol" pitchFamily="18" charset="2"/>
              <a:buChar char="-"/>
              <a:defRPr sz="2400" b="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0064A8"/>
              </a:buCl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0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17976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3A4F2A3-E643-4870-B8DE-4E58A4727210}" type="slidenum">
              <a:rPr lang="de-DE"/>
              <a:pPr>
                <a:defRPr/>
              </a:pPr>
              <a:t>‹Nr.›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385" y="6405276"/>
            <a:ext cx="252028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rgbClr val="0967B1"/>
                </a:solidFill>
              </a:defRPr>
            </a:lvl1pPr>
          </a:lstStyle>
          <a:p>
            <a:pPr>
              <a:defRPr/>
            </a:pPr>
            <a:r>
              <a:rPr lang="en-US"/>
              <a:t>Kurztitle</a:t>
            </a:r>
            <a:endParaRPr lang="en-US" sz="1400" i="1">
              <a:latin typeface="Arial Narrow" pitchFamily="1" charset="0"/>
            </a:endParaRPr>
          </a:p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Name | RWTH | </a:t>
            </a:r>
            <a:r>
              <a:rPr lang="en-US" b="0">
                <a:solidFill>
                  <a:schemeClr val="tx1"/>
                </a:solidFill>
              </a:rPr>
              <a:t>03.11.2014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68000" y="849313"/>
            <a:ext cx="11856000" cy="0"/>
          </a:xfrm>
          <a:prstGeom prst="line">
            <a:avLst/>
          </a:prstGeom>
          <a:noFill/>
          <a:ln w="28575">
            <a:solidFill>
              <a:srgbClr val="0064A8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2255401" y="1367159"/>
            <a:ext cx="7670400" cy="432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20824" y="1003174"/>
            <a:ext cx="11263225" cy="5264461"/>
          </a:xfrm>
          <a:ln w="9525"/>
        </p:spPr>
        <p:txBody>
          <a:bodyPr anchor="t" anchorCtr="0"/>
          <a:lstStyle>
            <a:lvl1pPr algn="ctr">
              <a:defRPr sz="2800" baseline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noProof="0" dirty="0"/>
              <a:t>Thank you for your attention</a:t>
            </a: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Any Questions?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08" y="110964"/>
            <a:ext cx="7153656" cy="633984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Kurztitle</a:t>
            </a:r>
            <a:endParaRPr lang="en-US" sz="1400" i="1">
              <a:latin typeface="Arial Narrow" pitchFamily="1" charset="0"/>
            </a:endParaRPr>
          </a:p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Name | RWTH | </a:t>
            </a:r>
            <a:r>
              <a:rPr lang="en-US" b="0">
                <a:solidFill>
                  <a:schemeClr val="tx1"/>
                </a:solidFill>
              </a:rPr>
              <a:t>03.11.2014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‹Nr.›</a:t>
            </a:fld>
            <a:endParaRPr lang="de-DE" dirty="0">
              <a:solidFill>
                <a:srgbClr val="D3D9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2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28094-2026-4914-8969-FA37708D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862127-8E44-4F24-8538-05B8E881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5B590-BA17-4EB8-B52A-0D4EF646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652769-7A39-4BA1-871A-489A293F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198634-4B3F-49FE-A7A5-D1D13FA8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89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7D22F-90BA-4904-B14F-4260D31A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1CEDE8-8C56-4CE6-9CDC-D999AE37A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B3672B-75BD-471A-9D6E-6A18F7A5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4B6A23-C117-4A72-BCFE-3E6A6F62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8BE8B8-AE19-4B0B-B41E-FB6859E0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37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340B1-F42B-44A5-9D2C-2336E8E7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478EF7-D6B5-4F2C-9E2E-1C448E709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580CD2-0FC7-455A-AC9E-F7429AC75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413FB6-5FF1-4A62-814A-8BEBF78B3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70E2E0-6565-43FD-8F23-7B4F8BB9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9FD7FD-434D-4FDC-B569-2BDDA0C3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46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44C85-980C-4FF3-854D-E3A9927C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DA8FF9-910D-4728-BDD9-7F3D0D7A5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B5B19D-D88B-47A4-B61D-9B114B846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5213B6-FF00-4E69-975F-EA82B2578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5EBEE7-F892-4EF9-B30F-6C8774F3F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F740848-885D-4B47-BF19-3562AAEA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9170F27-0A72-47FB-84DC-5EE4695A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6F3C2C-4B9C-4C8D-8335-D9B42BBF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75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B6083-BF61-492B-A8D7-8A2678E5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8D1CFE-1A1B-4C6E-860B-7A6BC3A2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941E3F-D032-4741-8DD7-C3788449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6D95EC-C0DE-4670-84F1-32D94306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09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0EA749-F43C-47D3-896F-2BBC9FFD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5978D7-413C-4240-8DEF-5365FBD3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E3B61A-A5AD-4458-8597-C16FFBC4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65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890BF-8E57-4163-A0EF-228718B8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F4C283-61F3-4C3D-B477-B8A8B4866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171E59-DD60-453A-84B5-136AA8C2E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305D46-A5E1-4721-B362-F106418A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3CE182-4ACB-4D01-BC0F-F0E5A7DF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B13C87-08F2-4816-A789-EA2196AA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66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C98350-C31C-4126-933D-118E2E87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DC95F7-20C3-4FD5-B15A-9E495A43D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A3DB14-6A09-4F6A-B0C3-7A15C8B67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4DA6F7-D516-434C-864B-28EAD2EC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FDC7-68BE-4971-A7DD-45E35A14804C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B4A0EE-ED18-490D-8B54-2C394C70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6671CE-90DA-4CAE-8D23-DCCBEA4B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DE2-0E20-4646-A711-0A690DEBD4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28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C1068AF-8A47-45DB-BBB4-701038BD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DA0C72-1325-40C7-9AC5-576C74D11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242472-37CA-4324-92E3-657CE2997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CFDC7-68BE-4971-A7DD-45E35A14804C}" type="datetimeFigureOut">
              <a:rPr lang="de-DE" smtClean="0"/>
              <a:t>25.06.2020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2D2151-906E-49BF-B221-15337C6F7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87B50B-BDB3-48D0-82D9-7790AA4DD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B5DE2-0E20-4646-A711-0A690DEBD4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88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71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5"/>
            <a:ext cx="109728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3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09602" y="132396"/>
            <a:ext cx="8269817" cy="80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385" y="6405276"/>
            <a:ext cx="252028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rgbClr val="0967B1"/>
                </a:solidFill>
              </a:defRPr>
            </a:lvl1pPr>
          </a:lstStyle>
          <a:p>
            <a:pPr>
              <a:defRPr/>
            </a:pPr>
            <a:r>
              <a:rPr lang="en-US"/>
              <a:t>Kurztitle</a:t>
            </a:r>
            <a:endParaRPr lang="en-US" sz="1400" i="1">
              <a:latin typeface="Arial Narrow" pitchFamily="1" charset="0"/>
            </a:endParaRPr>
          </a:p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Name | RWTH | </a:t>
            </a:r>
            <a:r>
              <a:rPr lang="en-US" b="0">
                <a:solidFill>
                  <a:schemeClr val="tx1"/>
                </a:solidFill>
              </a:rPr>
              <a:t>03.11.2014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17976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3A4F2A3-E643-4870-B8DE-4E58A4727210}" type="slidenum">
              <a:rPr lang="de-DE"/>
              <a:pPr>
                <a:defRPr/>
              </a:pPr>
              <a:t>‹Nr.›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11" name="Grafik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9" b="12840"/>
          <a:stretch/>
        </p:blipFill>
        <p:spPr>
          <a:xfrm>
            <a:off x="9606390" y="6428325"/>
            <a:ext cx="2520280" cy="4169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64A8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SzPct val="130000"/>
        <a:buFont typeface="Wingdings" pitchFamily="2" charset="2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Font typeface="Calibri" pitchFamily="34" charset="0"/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hyperlink" Target="https://en.wikipedia.org/wiki/Logistic_function" TargetMode="Externa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image" Target="../media/image5.jpe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5.emf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0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6.jpe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.xml"/><Relationship Id="rId15" Type="http://schemas.openxmlformats.org/officeDocument/2006/relationships/image" Target="../media/image7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13" Type="http://schemas.openxmlformats.org/officeDocument/2006/relationships/image" Target="../media/image610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3.xml"/><Relationship Id="rId21" Type="http://schemas.openxmlformats.org/officeDocument/2006/relationships/image" Target="../media/image47.png"/><Relationship Id="rId42" Type="http://schemas.openxmlformats.org/officeDocument/2006/relationships/customXml" Target="../ink/ink51.xml"/><Relationship Id="rId47" Type="http://schemas.openxmlformats.org/officeDocument/2006/relationships/image" Target="../media/image60.png"/><Relationship Id="rId63" Type="http://schemas.openxmlformats.org/officeDocument/2006/relationships/customXml" Target="../ink/ink60.xml"/><Relationship Id="rId68" Type="http://schemas.openxmlformats.org/officeDocument/2006/relationships/image" Target="../media/image13.emf"/><Relationship Id="rId16" Type="http://schemas.openxmlformats.org/officeDocument/2006/relationships/customXml" Target="../ink/ink38.xml"/><Relationship Id="rId11" Type="http://schemas.openxmlformats.org/officeDocument/2006/relationships/image" Target="../media/image42.png"/><Relationship Id="rId24" Type="http://schemas.openxmlformats.org/officeDocument/2006/relationships/customXml" Target="../ink/ink42.xml"/><Relationship Id="rId32" Type="http://schemas.openxmlformats.org/officeDocument/2006/relationships/customXml" Target="../ink/ink46.xml"/><Relationship Id="rId37" Type="http://schemas.openxmlformats.org/officeDocument/2006/relationships/image" Target="../media/image55.png"/><Relationship Id="rId40" Type="http://schemas.openxmlformats.org/officeDocument/2006/relationships/customXml" Target="../ink/ink50.xml"/><Relationship Id="rId45" Type="http://schemas.openxmlformats.org/officeDocument/2006/relationships/image" Target="../media/image59.png"/><Relationship Id="rId53" Type="http://schemas.openxmlformats.org/officeDocument/2006/relationships/customXml" Target="../ink/ink55.xml"/><Relationship Id="rId58" Type="http://schemas.openxmlformats.org/officeDocument/2006/relationships/image" Target="../media/image64.png"/><Relationship Id="rId66" Type="http://schemas.openxmlformats.org/officeDocument/2006/relationships/image" Target="../media/image12.emf"/><Relationship Id="rId74" Type="http://schemas.openxmlformats.org/officeDocument/2006/relationships/image" Target="../media/image20.emf"/><Relationship Id="rId79" Type="http://schemas.openxmlformats.org/officeDocument/2006/relationships/customXml" Target="../ink/ink68.xml"/><Relationship Id="rId5" Type="http://schemas.openxmlformats.org/officeDocument/2006/relationships/customXml" Target="../ink/ink34.xml"/><Relationship Id="rId61" Type="http://schemas.openxmlformats.org/officeDocument/2006/relationships/customXml" Target="../ink/ink59.xml"/><Relationship Id="rId82" Type="http://schemas.openxmlformats.org/officeDocument/2006/relationships/image" Target="../media/image27.emf"/><Relationship Id="rId19" Type="http://schemas.openxmlformats.org/officeDocument/2006/relationships/image" Target="../media/image16.emf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image" Target="../media/image50.png"/><Relationship Id="rId30" Type="http://schemas.openxmlformats.org/officeDocument/2006/relationships/customXml" Target="../ink/ink45.xml"/><Relationship Id="rId35" Type="http://schemas.openxmlformats.org/officeDocument/2006/relationships/image" Target="../media/image54.png"/><Relationship Id="rId43" Type="http://schemas.openxmlformats.org/officeDocument/2006/relationships/image" Target="../media/image58.png"/><Relationship Id="rId48" Type="http://schemas.openxmlformats.org/officeDocument/2006/relationships/customXml" Target="../ink/ink54.xml"/><Relationship Id="rId56" Type="http://schemas.openxmlformats.org/officeDocument/2006/relationships/image" Target="../media/image22.emf"/><Relationship Id="rId64" Type="http://schemas.openxmlformats.org/officeDocument/2006/relationships/image" Target="../media/image67.png"/><Relationship Id="rId69" Type="http://schemas.openxmlformats.org/officeDocument/2006/relationships/customXml" Target="../ink/ink63.xml"/><Relationship Id="rId77" Type="http://schemas.openxmlformats.org/officeDocument/2006/relationships/customXml" Target="../ink/ink67.xml"/><Relationship Id="rId51" Type="http://schemas.openxmlformats.org/officeDocument/2006/relationships/image" Target="../media/image10.jpeg"/><Relationship Id="rId72" Type="http://schemas.openxmlformats.org/officeDocument/2006/relationships/image" Target="../media/image19.emf"/><Relationship Id="rId80" Type="http://schemas.openxmlformats.org/officeDocument/2006/relationships/image" Target="../media/image26.emf"/><Relationship Id="rId3" Type="http://schemas.openxmlformats.org/officeDocument/2006/relationships/customXml" Target="../ink/ink33.xml"/><Relationship Id="rId12" Type="http://schemas.openxmlformats.org/officeDocument/2006/relationships/customXml" Target="../ink/ink36.xm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33" Type="http://schemas.openxmlformats.org/officeDocument/2006/relationships/image" Target="../media/image53.png"/><Relationship Id="rId38" Type="http://schemas.openxmlformats.org/officeDocument/2006/relationships/customXml" Target="../ink/ink49.xml"/><Relationship Id="rId46" Type="http://schemas.openxmlformats.org/officeDocument/2006/relationships/customXml" Target="../ink/ink53.xml"/><Relationship Id="rId59" Type="http://schemas.openxmlformats.org/officeDocument/2006/relationships/customXml" Target="../ink/ink58.xml"/><Relationship Id="rId67" Type="http://schemas.openxmlformats.org/officeDocument/2006/relationships/customXml" Target="../ink/ink62.xml"/><Relationship Id="rId20" Type="http://schemas.openxmlformats.org/officeDocument/2006/relationships/customXml" Target="../ink/ink40.xml"/><Relationship Id="rId41" Type="http://schemas.openxmlformats.org/officeDocument/2006/relationships/image" Target="../media/image57.png"/><Relationship Id="rId54" Type="http://schemas.openxmlformats.org/officeDocument/2006/relationships/image" Target="../media/image21.emf"/><Relationship Id="rId62" Type="http://schemas.openxmlformats.org/officeDocument/2006/relationships/image" Target="../media/image66.png"/><Relationship Id="rId70" Type="http://schemas.openxmlformats.org/officeDocument/2006/relationships/image" Target="../media/image18.emf"/><Relationship Id="rId75" Type="http://schemas.openxmlformats.org/officeDocument/2006/relationships/customXml" Target="../ink/ink6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emf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28" Type="http://schemas.openxmlformats.org/officeDocument/2006/relationships/customXml" Target="../ink/ink44.xml"/><Relationship Id="rId36" Type="http://schemas.openxmlformats.org/officeDocument/2006/relationships/customXml" Target="../ink/ink48.xml"/><Relationship Id="rId49" Type="http://schemas.openxmlformats.org/officeDocument/2006/relationships/image" Target="../media/image17.emf"/><Relationship Id="rId57" Type="http://schemas.openxmlformats.org/officeDocument/2006/relationships/customXml" Target="../ink/ink57.xml"/><Relationship Id="rId31" Type="http://schemas.openxmlformats.org/officeDocument/2006/relationships/image" Target="../media/image52.png"/><Relationship Id="rId44" Type="http://schemas.openxmlformats.org/officeDocument/2006/relationships/customXml" Target="../ink/ink52.xml"/><Relationship Id="rId52" Type="http://schemas.openxmlformats.org/officeDocument/2006/relationships/image" Target="../media/image11.jpeg"/><Relationship Id="rId60" Type="http://schemas.openxmlformats.org/officeDocument/2006/relationships/image" Target="../media/image23.emf"/><Relationship Id="rId65" Type="http://schemas.openxmlformats.org/officeDocument/2006/relationships/customXml" Target="../ink/ink61.xml"/><Relationship Id="rId73" Type="http://schemas.openxmlformats.org/officeDocument/2006/relationships/customXml" Target="../ink/ink65.xml"/><Relationship Id="rId78" Type="http://schemas.openxmlformats.org/officeDocument/2006/relationships/image" Target="../media/image25.emf"/><Relationship Id="rId81" Type="http://schemas.openxmlformats.org/officeDocument/2006/relationships/customXml" Target="../ink/ink69.xml"/><Relationship Id="rId4" Type="http://schemas.openxmlformats.org/officeDocument/2006/relationships/image" Target="../media/image14.emf"/><Relationship Id="rId13" Type="http://schemas.openxmlformats.org/officeDocument/2006/relationships/image" Target="../media/image43.png"/><Relationship Id="rId18" Type="http://schemas.openxmlformats.org/officeDocument/2006/relationships/customXml" Target="../ink/ink39.xml"/><Relationship Id="rId39" Type="http://schemas.openxmlformats.org/officeDocument/2006/relationships/image" Target="../media/image56.png"/><Relationship Id="rId34" Type="http://schemas.openxmlformats.org/officeDocument/2006/relationships/customXml" Target="../ink/ink47.xml"/><Relationship Id="rId50" Type="http://schemas.openxmlformats.org/officeDocument/2006/relationships/image" Target="../media/image9.jpeg"/><Relationship Id="rId55" Type="http://schemas.openxmlformats.org/officeDocument/2006/relationships/customXml" Target="../ink/ink56.xml"/><Relationship Id="rId76" Type="http://schemas.openxmlformats.org/officeDocument/2006/relationships/image" Target="../media/image24.emf"/><Relationship Id="rId7" Type="http://schemas.openxmlformats.org/officeDocument/2006/relationships/customXml" Target="../ink/ink35.xml"/><Relationship Id="rId71" Type="http://schemas.openxmlformats.org/officeDocument/2006/relationships/customXml" Target="../ink/ink64.xml"/><Relationship Id="rId2" Type="http://schemas.openxmlformats.org/officeDocument/2006/relationships/image" Target="../media/image8.png"/><Relationship Id="rId2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BFD1-41A9-478D-AA0F-C72E1A96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 err="1">
                <a:latin typeface="+mn-lt"/>
                <a:cs typeface="Calibri Light"/>
              </a:rPr>
              <a:t>BioLabSim</a:t>
            </a:r>
            <a:endParaRPr lang="en-US" dirty="0">
              <a:latin typeface="+mn-lt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78DFABF-5893-41F0-911B-A0200E9D9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Akkurat Light Office"/>
                <a:cs typeface="Calibri"/>
              </a:rPr>
              <a:t>Ulf Liebal</a:t>
            </a:r>
          </a:p>
          <a:p>
            <a:r>
              <a:rPr lang="en-US" sz="2400" dirty="0">
                <a:latin typeface="Akkurat Light Office"/>
                <a:cs typeface="Calibri"/>
              </a:rPr>
              <a:t>Iris </a:t>
            </a:r>
            <a:r>
              <a:rPr lang="en-US" sz="2400" dirty="0" err="1">
                <a:latin typeface="Akkurat Light Office"/>
                <a:cs typeface="Calibri"/>
              </a:rPr>
              <a:t>Broderius</a:t>
            </a:r>
            <a:endParaRPr lang="en-US" sz="2400" dirty="0">
              <a:latin typeface="Akkurat Light Office"/>
              <a:cs typeface="Calibri"/>
            </a:endParaRPr>
          </a:p>
          <a:p>
            <a:r>
              <a:rPr lang="en-US" sz="2400" dirty="0">
                <a:latin typeface="Akkurat Light Office"/>
                <a:cs typeface="Calibri"/>
              </a:rPr>
              <a:t>Lars </a:t>
            </a:r>
            <a:r>
              <a:rPr lang="en-US" sz="2400" dirty="0" err="1">
                <a:latin typeface="Akkurat Light Office"/>
                <a:cs typeface="Calibri"/>
              </a:rPr>
              <a:t>Küpfer</a:t>
            </a:r>
            <a:endParaRPr lang="en-US" sz="2400" dirty="0">
              <a:latin typeface="Akkurat Light Office"/>
              <a:cs typeface="Calibri"/>
            </a:endParaRPr>
          </a:p>
          <a:p>
            <a:r>
              <a:rPr lang="en-US" sz="2400" dirty="0">
                <a:latin typeface="Akkurat Light Office"/>
                <a:cs typeface="Calibri"/>
              </a:rPr>
              <a:t>Lars Blank</a:t>
            </a:r>
          </a:p>
        </p:txBody>
      </p:sp>
      <p:pic>
        <p:nvPicPr>
          <p:cNvPr id="7" name="Picture 7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id="{DB398784-5632-4807-99C3-CB1A855D8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07" r="9662" b="4120"/>
          <a:stretch/>
        </p:blipFill>
        <p:spPr>
          <a:xfrm>
            <a:off x="137603" y="137593"/>
            <a:ext cx="4640409" cy="6575415"/>
          </a:xfrm>
          <a:prstGeom prst="rect">
            <a:avLst/>
          </a:prstGeom>
          <a:effectLst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84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2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3117" y="4762015"/>
            <a:ext cx="6084000" cy="171136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err="1"/>
              <a:t>Machine</a:t>
            </a:r>
            <a:r>
              <a:rPr lang="de-DE" dirty="0"/>
              <a:t> Learning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X: </a:t>
            </a:r>
            <a:r>
              <a:rPr lang="de-DE" dirty="0" err="1"/>
              <a:t>Sequence</a:t>
            </a:r>
            <a:r>
              <a:rPr lang="de-DE" dirty="0"/>
              <a:t> Library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mutations</a:t>
            </a:r>
            <a:r>
              <a:rPr lang="de-DE" dirty="0"/>
              <a:t> in </a:t>
            </a:r>
            <a:r>
              <a:rPr lang="de-DE" dirty="0" err="1"/>
              <a:t>promoter</a:t>
            </a:r>
            <a:r>
              <a:rPr lang="de-DE" dirty="0"/>
              <a:t> </a:t>
            </a:r>
            <a:r>
              <a:rPr lang="de-DE" dirty="0" err="1"/>
              <a:t>region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Y: Expression rate, </a:t>
            </a:r>
            <a:r>
              <a:rPr lang="de-DE" dirty="0" err="1"/>
              <a:t>measured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GFP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Regression </a:t>
            </a:r>
            <a:r>
              <a:rPr lang="de-DE" dirty="0" err="1"/>
              <a:t>model</a:t>
            </a:r>
            <a:r>
              <a:rPr lang="de-DE" dirty="0"/>
              <a:t>: Random Forest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5E7EE4-5CBD-4289-8E6D-C3E54653190F}"/>
              </a:ext>
            </a:extLst>
          </p:cNvPr>
          <p:cNvGrpSpPr/>
          <p:nvPr/>
        </p:nvGrpSpPr>
        <p:grpSpPr>
          <a:xfrm>
            <a:off x="64670" y="832961"/>
            <a:ext cx="5250653" cy="3176666"/>
            <a:chOff x="3461920" y="756990"/>
            <a:chExt cx="5250653" cy="31766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b="42908"/>
            <a:stretch/>
          </p:blipFill>
          <p:spPr>
            <a:xfrm>
              <a:off x="3466133" y="1035203"/>
              <a:ext cx="4953000" cy="289845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 rot="5400000">
              <a:off x="7029450" y="2224669"/>
              <a:ext cx="3150802" cy="215444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de-DE" sz="800" dirty="0"/>
                <a:t>D. I. </a:t>
              </a:r>
              <a:r>
                <a:rPr lang="de-DE" sz="800" dirty="0" err="1"/>
                <a:t>Broadhurst</a:t>
              </a:r>
              <a:r>
                <a:rPr lang="de-DE" sz="800" dirty="0"/>
                <a:t> and D. B. Kell, </a:t>
              </a:r>
              <a:r>
                <a:rPr lang="de-DE" sz="800" dirty="0" err="1"/>
                <a:t>doi</a:t>
              </a:r>
              <a:r>
                <a:rPr lang="de-DE" sz="800" dirty="0"/>
                <a:t>: 10.1007/s11306-006-0037-z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00667" y="766523"/>
              <a:ext cx="139848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400" dirty="0"/>
                <a:t>Observations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65452" y="787690"/>
              <a:ext cx="1888095" cy="74924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de-DE" sz="1400" dirty="0" err="1"/>
                <a:t>Machine</a:t>
              </a:r>
              <a:r>
                <a:rPr lang="de-DE" sz="1400" dirty="0"/>
                <a:t> </a:t>
              </a:r>
              <a:r>
                <a:rPr lang="de-DE" sz="1400" dirty="0" err="1"/>
                <a:t>learning</a:t>
              </a:r>
              <a:endParaRPr lang="en-US" dirty="0" err="1"/>
            </a:p>
            <a:p>
              <a:r>
                <a:rPr lang="de-DE" sz="1400" dirty="0"/>
                <a:t>VS</a:t>
              </a:r>
            </a:p>
            <a:p>
              <a:r>
                <a:rPr lang="de-DE" sz="1400" dirty="0" err="1"/>
                <a:t>Mechanistic</a:t>
              </a:r>
              <a:r>
                <a:rPr lang="de-DE" sz="1400" dirty="0"/>
                <a:t> </a:t>
              </a:r>
              <a:r>
                <a:rPr lang="de-DE" sz="1400" dirty="0" err="1"/>
                <a:t>modeling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61920" y="766523"/>
              <a:ext cx="16235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400" dirty="0"/>
                <a:t>Variables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F3BACFC-9F49-451D-B257-324F49150D0E}"/>
              </a:ext>
            </a:extLst>
          </p:cNvPr>
          <p:cNvSpPr/>
          <p:nvPr/>
        </p:nvSpPr>
        <p:spPr>
          <a:xfrm>
            <a:off x="5414200" y="719181"/>
            <a:ext cx="6750749" cy="25423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Regression: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Prediction </a:t>
            </a:r>
            <a:r>
              <a:rPr lang="en-US" dirty="0"/>
              <a:t>of continuous observations with variables.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Mathematical transformation: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Machine learning </a:t>
            </a:r>
            <a:r>
              <a:rPr lang="en-US" dirty="0"/>
              <a:t>with generic formula.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Mechanistic modeling </a:t>
            </a:r>
            <a:r>
              <a:rPr lang="en-US" dirty="0"/>
              <a:t>with biological interactions and laws.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1AD5B9-E0E4-4D0E-A38C-A246FFD466F9}"/>
              </a:ext>
            </a:extLst>
          </p:cNvPr>
          <p:cNvSpPr/>
          <p:nvPr/>
        </p:nvSpPr>
        <p:spPr>
          <a:xfrm>
            <a:off x="7171033" y="4762015"/>
            <a:ext cx="4496501" cy="171136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err="1"/>
              <a:t>Mechanistic</a:t>
            </a:r>
            <a:r>
              <a:rPr lang="de-DE" dirty="0"/>
              <a:t> Modeling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X: time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culture</a:t>
            </a:r>
            <a:r>
              <a:rPr lang="de-DE" dirty="0"/>
              <a:t> </a:t>
            </a:r>
            <a:r>
              <a:rPr lang="de-DE" dirty="0" err="1"/>
              <a:t>growth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Y: </a:t>
            </a:r>
            <a:r>
              <a:rPr lang="de-DE" dirty="0" err="1"/>
              <a:t>Biomass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Regression </a:t>
            </a:r>
            <a:r>
              <a:rPr lang="de-DE" dirty="0" err="1"/>
              <a:t>model</a:t>
            </a:r>
            <a:r>
              <a:rPr lang="de-DE" dirty="0"/>
              <a:t>: </a:t>
            </a:r>
            <a:r>
              <a:rPr lang="de-DE" dirty="0" err="1"/>
              <a:t>Logistic</a:t>
            </a:r>
            <a:r>
              <a:rPr lang="de-DE" dirty="0"/>
              <a:t> </a:t>
            </a:r>
            <a:r>
              <a:rPr lang="de-DE" dirty="0" err="1"/>
              <a:t>Function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FFC44-7E03-40CF-8157-77045DB8A839}"/>
              </a:ext>
            </a:extLst>
          </p:cNvPr>
          <p:cNvSpPr/>
          <p:nvPr/>
        </p:nvSpPr>
        <p:spPr>
          <a:xfrm>
            <a:off x="2376783" y="4243433"/>
            <a:ext cx="6084000" cy="4648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u="sng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85267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3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208B12-6DC2-4550-B36E-29AFC13E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32396"/>
            <a:ext cx="10965084" cy="807885"/>
          </a:xfrm>
        </p:spPr>
        <p:txBody>
          <a:bodyPr/>
          <a:lstStyle/>
          <a:p>
            <a:r>
              <a:rPr lang="de-DE" dirty="0"/>
              <a:t>Promoter Activity Prediction with Random Forest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61AC3B-E934-408F-8BF8-AEC0886D9110}"/>
              </a:ext>
            </a:extLst>
          </p:cNvPr>
          <p:cNvSpPr/>
          <p:nvPr/>
        </p:nvSpPr>
        <p:spPr>
          <a:xfrm>
            <a:off x="228367" y="772097"/>
            <a:ext cx="5533666" cy="212686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Synthetic Promoter Library: 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Promoter samples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Nucleotide Positions (in our case 40)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Base variations (A, C, G, 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Observation (GFP activity, real number)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781D88-6F86-4232-B2DC-3C6F4E511A2F}"/>
              </a:ext>
            </a:extLst>
          </p:cNvPr>
          <p:cNvSpPr/>
          <p:nvPr/>
        </p:nvSpPr>
        <p:spPr>
          <a:xfrm>
            <a:off x="142085" y="3274353"/>
            <a:ext cx="6346278" cy="212686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ym typeface="Wingdings" panose="05000000000000000000" pitchFamily="2" charset="2"/>
              </a:rPr>
              <a:t>Algorithm</a:t>
            </a:r>
            <a:endParaRPr lang="en-US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Select sample subset. </a:t>
            </a:r>
            <a:endParaRPr lang="de-DE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Select random position (1-40).</a:t>
            </a:r>
            <a:endParaRPr lang="de-DE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Find nucleotide that predicts expression.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de-DE" dirty="0"/>
              <a:t>Average results of many algorithms.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D50742C-977E-41ED-92B0-B5B397963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43064"/>
              </p:ext>
            </p:extLst>
          </p:nvPr>
        </p:nvGraphicFramePr>
        <p:xfrm>
          <a:off x="9941520" y="804334"/>
          <a:ext cx="81495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956">
                  <a:extLst>
                    <a:ext uri="{9D8B030D-6E8A-4147-A177-3AD203B41FA5}">
                      <a16:colId xmlns:a16="http://schemas.microsoft.com/office/drawing/2014/main" val="2268973869"/>
                    </a:ext>
                  </a:extLst>
                </a:gridCol>
              </a:tblGrid>
              <a:tr h="2314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GFP-</a:t>
                      </a:r>
                      <a:r>
                        <a:rPr lang="en-US" dirty="0" err="1"/>
                        <a:t>Pred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085907"/>
                  </a:ext>
                </a:extLst>
              </a:tr>
              <a:tr h="3314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207602"/>
                  </a:ext>
                </a:extLst>
              </a:tr>
              <a:tr h="3314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10.5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9056"/>
                  </a:ext>
                </a:extLst>
              </a:tr>
              <a:tr h="3314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6.5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148859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4819920" y="3041519"/>
            <a:ext cx="7171777" cy="2793204"/>
            <a:chOff x="4819920" y="3041519"/>
            <a:chExt cx="7171777" cy="27932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D14887-6267-4991-8E2F-519CDC2791FB}"/>
                </a:ext>
              </a:extLst>
            </p:cNvPr>
            <p:cNvSpPr/>
            <p:nvPr/>
          </p:nvSpPr>
          <p:spPr>
            <a:xfrm>
              <a:off x="4819920" y="3041519"/>
              <a:ext cx="3753361" cy="1711366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b="1" dirty="0"/>
                <a:t>Tree #1</a:t>
              </a:r>
              <a:endParaRPr lang="de-DE" b="1" dirty="0">
                <a:sym typeface="Wingdings" panose="05000000000000000000" pitchFamily="2" charset="2"/>
              </a:endParaRPr>
            </a:p>
            <a:p>
              <a:pPr algn="ctr">
                <a:lnSpc>
                  <a:spcPct val="150000"/>
                </a:lnSpc>
              </a:pPr>
              <a:r>
                <a:rPr lang="de-DE" b="1" dirty="0"/>
                <a:t>Trained with Samples 1, 3</a:t>
              </a:r>
              <a:endParaRPr lang="de-DE" b="1" dirty="0">
                <a:sym typeface="Wingdings" panose="05000000000000000000" pitchFamily="2" charset="2"/>
              </a:endParaRPr>
            </a:p>
            <a:p>
              <a:pPr algn="ctr">
                <a:lnSpc>
                  <a:spcPct val="150000"/>
                </a:lnSpc>
              </a:pPr>
              <a:endParaRPr lang="de-DE" b="1" dirty="0">
                <a:sym typeface="Wingdings" panose="05000000000000000000" pitchFamily="2" charset="2"/>
              </a:endParaRPr>
            </a:p>
            <a:p>
              <a:pPr algn="ctr">
                <a:lnSpc>
                  <a:spcPct val="150000"/>
                </a:lnSpc>
              </a:pPr>
              <a:r>
                <a:rPr lang="de-DE" b="1" dirty="0">
                  <a:sym typeface="Wingdings" panose="05000000000000000000" pitchFamily="2" charset="2"/>
                </a:rPr>
                <a:t>If: Pos1 == A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FB22F8-EEA8-4273-8BB4-D189A45DCDD8}"/>
                </a:ext>
              </a:extLst>
            </p:cNvPr>
            <p:cNvSpPr/>
            <p:nvPr/>
          </p:nvSpPr>
          <p:spPr>
            <a:xfrm>
              <a:off x="8577003" y="3041519"/>
              <a:ext cx="3414694" cy="1711366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b="1" dirty="0"/>
                <a:t>Tree #2</a:t>
              </a:r>
              <a:endParaRPr lang="de-DE" b="1" dirty="0">
                <a:sym typeface="Wingdings" panose="05000000000000000000" pitchFamily="2" charset="2"/>
              </a:endParaRPr>
            </a:p>
            <a:p>
              <a:pPr algn="ctr">
                <a:lnSpc>
                  <a:spcPct val="150000"/>
                </a:lnSpc>
              </a:pPr>
              <a:r>
                <a:rPr lang="de-DE" b="1" dirty="0"/>
                <a:t>Trained with Samples 1, 2</a:t>
              </a:r>
              <a:endParaRPr lang="de-DE" b="1" dirty="0">
                <a:sym typeface="Wingdings" panose="05000000000000000000" pitchFamily="2" charset="2"/>
              </a:endParaRPr>
            </a:p>
            <a:p>
              <a:pPr algn="ctr">
                <a:lnSpc>
                  <a:spcPct val="150000"/>
                </a:lnSpc>
              </a:pPr>
              <a:endParaRPr lang="de-DE" b="1" dirty="0">
                <a:sym typeface="Wingdings" panose="05000000000000000000" pitchFamily="2" charset="2"/>
              </a:endParaRPr>
            </a:p>
            <a:p>
              <a:pPr algn="ctr">
                <a:lnSpc>
                  <a:spcPct val="150000"/>
                </a:lnSpc>
              </a:pPr>
              <a:r>
                <a:rPr lang="de-DE" b="1" dirty="0">
                  <a:sym typeface="Wingdings" panose="05000000000000000000" pitchFamily="2" charset="2"/>
                </a:rPr>
                <a:t>If: Pos2 == G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DD38F8-D990-4393-938B-2D596FD2C4D3}"/>
                </a:ext>
              </a:extLst>
            </p:cNvPr>
            <p:cNvSpPr/>
            <p:nvPr/>
          </p:nvSpPr>
          <p:spPr>
            <a:xfrm>
              <a:off x="5772420" y="5369852"/>
              <a:ext cx="599528" cy="46487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b="1"/>
                <a:t>10</a:t>
              </a: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D3DF1C-EAFA-4F09-B98B-2E0F0FDE43B3}"/>
                </a:ext>
              </a:extLst>
            </p:cNvPr>
            <p:cNvSpPr/>
            <p:nvPr/>
          </p:nvSpPr>
          <p:spPr>
            <a:xfrm>
              <a:off x="7116503" y="5369851"/>
              <a:ext cx="599528" cy="46487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b="1"/>
                <a:t>2</a:t>
              </a: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57FCBF-0185-4CBD-B6CB-9FC98248045E}"/>
                </a:ext>
              </a:extLst>
            </p:cNvPr>
            <p:cNvSpPr/>
            <p:nvPr/>
          </p:nvSpPr>
          <p:spPr>
            <a:xfrm>
              <a:off x="9296670" y="5348685"/>
              <a:ext cx="599528" cy="46487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b="1" dirty="0"/>
                <a:t>11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110B0E-A0B6-441B-B4E8-655E3790CE75}"/>
                </a:ext>
              </a:extLst>
            </p:cNvPr>
            <p:cNvSpPr/>
            <p:nvPr/>
          </p:nvSpPr>
          <p:spPr>
            <a:xfrm>
              <a:off x="10640753" y="5348684"/>
              <a:ext cx="599528" cy="46487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b="1" dirty="0"/>
                <a:t>10</a:t>
              </a:r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8F93CF6-3681-406B-908B-A52622930619}"/>
                </a:ext>
              </a:extLst>
            </p:cNvPr>
            <p:cNvCxnSpPr/>
            <p:nvPr/>
          </p:nvCxnSpPr>
          <p:spPr bwMode="auto">
            <a:xfrm flipH="1">
              <a:off x="6076950" y="4792133"/>
              <a:ext cx="482600" cy="6815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6C2C6DF-1516-4C0C-B642-4A521173D8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91866" y="4781549"/>
              <a:ext cx="482600" cy="6815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C73C5C-631B-4CFA-A3C0-E41BE4CCB6A0}"/>
                </a:ext>
              </a:extLst>
            </p:cNvPr>
            <p:cNvSpPr/>
            <p:nvPr/>
          </p:nvSpPr>
          <p:spPr>
            <a:xfrm>
              <a:off x="5774034" y="4804346"/>
              <a:ext cx="834666" cy="46487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/>
                <a:t>Yes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D911CB-7EF2-4DD9-B8B6-8852A35EF432}"/>
                </a:ext>
              </a:extLst>
            </p:cNvPr>
            <p:cNvSpPr/>
            <p:nvPr/>
          </p:nvSpPr>
          <p:spPr>
            <a:xfrm>
              <a:off x="7054617" y="4814929"/>
              <a:ext cx="834666" cy="46487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/>
                <a:t>No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184A7DA-CBC9-460E-82BB-91E6AE99DB2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685867" y="4781550"/>
              <a:ext cx="482600" cy="6815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6BC2FAC-F7D6-478F-925C-43465BED71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500783" y="4770966"/>
              <a:ext cx="482600" cy="6815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C59538-B59A-458C-93AD-277DDB22C5E8}"/>
                </a:ext>
              </a:extLst>
            </p:cNvPr>
            <p:cNvSpPr/>
            <p:nvPr/>
          </p:nvSpPr>
          <p:spPr>
            <a:xfrm>
              <a:off x="9382951" y="4793763"/>
              <a:ext cx="834666" cy="46487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/>
                <a:t>Yes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7AB7A3-1F54-409C-A403-6788E2BC6B86}"/>
                </a:ext>
              </a:extLst>
            </p:cNvPr>
            <p:cNvSpPr/>
            <p:nvPr/>
          </p:nvSpPr>
          <p:spPr>
            <a:xfrm>
              <a:off x="10663534" y="4804346"/>
              <a:ext cx="834666" cy="46487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/>
                <a:t>No</a:t>
              </a:r>
            </a:p>
          </p:txBody>
        </p:sp>
      </p:grp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6D50742C-977E-41ED-92B0-B5B397963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846839"/>
              </p:ext>
            </p:extLst>
          </p:nvPr>
        </p:nvGraphicFramePr>
        <p:xfrm>
          <a:off x="6455832" y="804334"/>
          <a:ext cx="348243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191">
                  <a:extLst>
                    <a:ext uri="{9D8B030D-6E8A-4147-A177-3AD203B41FA5}">
                      <a16:colId xmlns:a16="http://schemas.microsoft.com/office/drawing/2014/main" val="4039810816"/>
                    </a:ext>
                  </a:extLst>
                </a:gridCol>
                <a:gridCol w="386780">
                  <a:extLst>
                    <a:ext uri="{9D8B030D-6E8A-4147-A177-3AD203B41FA5}">
                      <a16:colId xmlns:a16="http://schemas.microsoft.com/office/drawing/2014/main" val="543146393"/>
                    </a:ext>
                  </a:extLst>
                </a:gridCol>
                <a:gridCol w="354428">
                  <a:extLst>
                    <a:ext uri="{9D8B030D-6E8A-4147-A177-3AD203B41FA5}">
                      <a16:colId xmlns:a16="http://schemas.microsoft.com/office/drawing/2014/main" val="1566500000"/>
                    </a:ext>
                  </a:extLst>
                </a:gridCol>
                <a:gridCol w="341580">
                  <a:extLst>
                    <a:ext uri="{9D8B030D-6E8A-4147-A177-3AD203B41FA5}">
                      <a16:colId xmlns:a16="http://schemas.microsoft.com/office/drawing/2014/main" val="1438602791"/>
                    </a:ext>
                  </a:extLst>
                </a:gridCol>
                <a:gridCol w="814456">
                  <a:extLst>
                    <a:ext uri="{9D8B030D-6E8A-4147-A177-3AD203B41FA5}">
                      <a16:colId xmlns:a16="http://schemas.microsoft.com/office/drawing/2014/main" val="3997441115"/>
                    </a:ext>
                  </a:extLst>
                </a:gridCol>
              </a:tblGrid>
              <a:tr h="231496">
                <a:tc>
                  <a:txBody>
                    <a:bodyPr/>
                    <a:lstStyle/>
                    <a:p>
                      <a:r>
                        <a:rPr lang="en-US" dirty="0" err="1"/>
                        <a:t>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GFP-Exp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085907"/>
                  </a:ext>
                </a:extLst>
              </a:tr>
              <a:tr h="331460">
                <a:tc>
                  <a:txBody>
                    <a:bodyPr/>
                    <a:lstStyle/>
                    <a:p>
                      <a:r>
                        <a:rPr lang="en-US"/>
                        <a:t>Sample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207602"/>
                  </a:ext>
                </a:extLst>
              </a:tr>
              <a:tr h="331460">
                <a:tc>
                  <a:txBody>
                    <a:bodyPr/>
                    <a:lstStyle/>
                    <a:p>
                      <a:r>
                        <a:rPr lang="en-US"/>
                        <a:t>Sample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9056"/>
                  </a:ext>
                </a:extLst>
              </a:tr>
              <a:tr h="3314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Sample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148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92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Biomass Prediction with the Logistic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4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FB12B86-E9FD-42EA-8BE7-34BD8638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127124"/>
            <a:ext cx="10515600" cy="49043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+mn-lt"/>
              </a:rPr>
              <a:t>Logistic Function – self-limiting Growth of a Biological Population</a:t>
            </a:r>
            <a:br>
              <a:rPr lang="en-US" sz="1800" b="1" dirty="0">
                <a:latin typeface="+mn-lt"/>
              </a:rPr>
            </a:br>
            <a:r>
              <a:rPr lang="en-US" sz="1800" dirty="0">
                <a:latin typeface="+mn-lt"/>
              </a:rPr>
              <a:t>Originally due to </a:t>
            </a:r>
            <a:r>
              <a:rPr lang="en-US" sz="1800" dirty="0" err="1">
                <a:latin typeface="+mn-lt"/>
              </a:rPr>
              <a:t>Verhulst</a:t>
            </a:r>
            <a:endParaRPr lang="en-US" sz="1800" dirty="0">
              <a:latin typeface="+mn-lt"/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1800" dirty="0">
              <a:latin typeface="+mn-lt"/>
            </a:endParaRPr>
          </a:p>
          <a:p>
            <a:pPr marL="0" indent="0">
              <a:buNone/>
            </a:pPr>
            <a:endParaRPr lang="en-US" sz="1800" dirty="0"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P(t) = biomass conc. after t hours		[g/L]</a:t>
            </a:r>
            <a:endParaRPr lang="en-US" sz="1800" dirty="0">
              <a:latin typeface="+mn-lt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K =     maximum biomass conc. 		[g/L]</a:t>
            </a:r>
            <a:endParaRPr lang="en-US" sz="1800" dirty="0">
              <a:latin typeface="+mn-lt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P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 =    biomass conc. of inoculum 		[g/L]</a:t>
            </a:r>
            <a:endParaRPr lang="en-US" sz="1800" dirty="0">
              <a:latin typeface="+mn-lt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r =      growth rate (temperature-dependent) 	[ - ]</a:t>
            </a:r>
            <a:endParaRPr lang="en-US" sz="1800" dirty="0">
              <a:latin typeface="+mn-lt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t =      time 				[h]</a:t>
            </a:r>
            <a:endParaRPr lang="en-US" sz="1800" dirty="0">
              <a:latin typeface="+mn-lt"/>
              <a:cs typeface="Calibri"/>
            </a:endParaRPr>
          </a:p>
        </p:txBody>
      </p:sp>
      <p:grpSp>
        <p:nvGrpSpPr>
          <p:cNvPr id="6" name="Gruppieren 31">
            <a:extLst>
              <a:ext uri="{FF2B5EF4-FFF2-40B4-BE49-F238E27FC236}">
                <a16:creationId xmlns:a16="http://schemas.microsoft.com/office/drawing/2014/main" id="{0DBABEE8-65F4-4C43-9B0D-BDC40809D7DB}"/>
              </a:ext>
            </a:extLst>
          </p:cNvPr>
          <p:cNvGrpSpPr/>
          <p:nvPr/>
        </p:nvGrpSpPr>
        <p:grpSpPr>
          <a:xfrm>
            <a:off x="614873" y="2304783"/>
            <a:ext cx="3024720" cy="472680"/>
            <a:chOff x="880896" y="2495114"/>
            <a:chExt cx="3024720" cy="47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8">
                  <a:extLst>
                    <a:ext uri="{FF2B5EF4-FFF2-40B4-BE49-F238E27FC236}">
                      <a16:creationId xmlns:a16="http://schemas.microsoft.com/office/drawing/2014/main" id="{7BDF1F84-CAA8-214D-B253-7E19486D0FAC}"/>
                    </a:ext>
                  </a:extLst>
                </p14:cNvPr>
                <p14:cNvContentPartPr/>
                <p14:nvPr/>
              </p14:nvContentPartPr>
              <p14:xfrm>
                <a:off x="971616" y="2653874"/>
                <a:ext cx="15480" cy="23868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7BDF1F84-CAA8-214D-B253-7E19486D0F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56136" y="2638371"/>
                  <a:ext cx="46080" cy="2693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Freihand 9">
                  <a:extLst>
                    <a:ext uri="{FF2B5EF4-FFF2-40B4-BE49-F238E27FC236}">
                      <a16:creationId xmlns:a16="http://schemas.microsoft.com/office/drawing/2014/main" id="{3A51F60E-8B91-144E-92EB-FBC80AF841DA}"/>
                    </a:ext>
                  </a:extLst>
                </p14:cNvPr>
                <p14:cNvContentPartPr/>
                <p14:nvPr/>
              </p14:nvContentPartPr>
              <p14:xfrm>
                <a:off x="880896" y="2600954"/>
                <a:ext cx="223560" cy="15912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3A51F60E-8B91-144E-92EB-FBC80AF841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5416" y="2585509"/>
                  <a:ext cx="254160" cy="1896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Freihand 11">
                  <a:extLst>
                    <a:ext uri="{FF2B5EF4-FFF2-40B4-BE49-F238E27FC236}">
                      <a16:creationId xmlns:a16="http://schemas.microsoft.com/office/drawing/2014/main" id="{0627B80F-F2AC-CD4E-9378-269CC35FD7D9}"/>
                    </a:ext>
                  </a:extLst>
                </p14:cNvPr>
                <p14:cNvContentPartPr/>
                <p14:nvPr/>
              </p14:nvContentPartPr>
              <p14:xfrm>
                <a:off x="1149096" y="2600954"/>
                <a:ext cx="38160" cy="32940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0627B80F-F2AC-CD4E-9378-269CC35FD7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3616" y="2585474"/>
                  <a:ext cx="687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Freihand 13">
                  <a:extLst>
                    <a:ext uri="{FF2B5EF4-FFF2-40B4-BE49-F238E27FC236}">
                      <a16:creationId xmlns:a16="http://schemas.microsoft.com/office/drawing/2014/main" id="{DE4B0DB9-EE44-954E-AD31-C2A3DF9FA49F}"/>
                    </a:ext>
                  </a:extLst>
                </p14:cNvPr>
                <p14:cNvContentPartPr/>
                <p14:nvPr/>
              </p14:nvContentPartPr>
              <p14:xfrm>
                <a:off x="1292736" y="2616074"/>
                <a:ext cx="64800" cy="25740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DE4B0DB9-EE44-954E-AD31-C2A3DF9FA4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7170" y="2600616"/>
                  <a:ext cx="95571" cy="2879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Freihand 14">
                  <a:extLst>
                    <a:ext uri="{FF2B5EF4-FFF2-40B4-BE49-F238E27FC236}">
                      <a16:creationId xmlns:a16="http://schemas.microsoft.com/office/drawing/2014/main" id="{20C3EA71-15BE-7F4C-BA3E-5AECBF5AAA0C}"/>
                    </a:ext>
                  </a:extLst>
                </p14:cNvPr>
                <p14:cNvContentPartPr/>
                <p14:nvPr/>
              </p14:nvContentPartPr>
              <p14:xfrm>
                <a:off x="1266456" y="2756114"/>
                <a:ext cx="45720" cy="432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20C3EA71-15BE-7F4C-BA3E-5AECBF5AAA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50976" y="2740634"/>
                  <a:ext cx="763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Freihand 18">
                  <a:extLst>
                    <a:ext uri="{FF2B5EF4-FFF2-40B4-BE49-F238E27FC236}">
                      <a16:creationId xmlns:a16="http://schemas.microsoft.com/office/drawing/2014/main" id="{1D6D6EA8-0A20-5C41-B0A8-6CD7932286E1}"/>
                    </a:ext>
                  </a:extLst>
                </p14:cNvPr>
                <p14:cNvContentPartPr/>
                <p14:nvPr/>
              </p14:nvContentPartPr>
              <p14:xfrm>
                <a:off x="1410096" y="2574314"/>
                <a:ext cx="53280" cy="39348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D6D6EA8-0A20-5C41-B0A8-6CD7932286E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94616" y="2558834"/>
                  <a:ext cx="838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Freihand 20">
                  <a:extLst>
                    <a:ext uri="{FF2B5EF4-FFF2-40B4-BE49-F238E27FC236}">
                      <a16:creationId xmlns:a16="http://schemas.microsoft.com/office/drawing/2014/main" id="{AC0917AF-5D3C-9442-96AA-EB72F98945C1}"/>
                    </a:ext>
                  </a:extLst>
                </p14:cNvPr>
                <p14:cNvContentPartPr/>
                <p14:nvPr/>
              </p14:nvContentPartPr>
              <p14:xfrm>
                <a:off x="1640496" y="2710754"/>
                <a:ext cx="68400" cy="1188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AC0917AF-5D3C-9442-96AA-EB72F98945C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25016" y="2695274"/>
                  <a:ext cx="99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Freihand 21">
                  <a:extLst>
                    <a:ext uri="{FF2B5EF4-FFF2-40B4-BE49-F238E27FC236}">
                      <a16:creationId xmlns:a16="http://schemas.microsoft.com/office/drawing/2014/main" id="{C97E7D4A-BDC3-1843-8A66-AF7B9FECCC05}"/>
                    </a:ext>
                  </a:extLst>
                </p14:cNvPr>
                <p14:cNvContentPartPr/>
                <p14:nvPr/>
              </p14:nvContentPartPr>
              <p14:xfrm>
                <a:off x="1654176" y="2756114"/>
                <a:ext cx="55080" cy="43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C97E7D4A-BDC3-1843-8A66-AF7B9FECCC0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38696" y="2740634"/>
                  <a:ext cx="856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Freihand 24">
                  <a:extLst>
                    <a:ext uri="{FF2B5EF4-FFF2-40B4-BE49-F238E27FC236}">
                      <a16:creationId xmlns:a16="http://schemas.microsoft.com/office/drawing/2014/main" id="{7EB8447B-3507-0F48-A29C-192F72A754C9}"/>
                    </a:ext>
                  </a:extLst>
                </p14:cNvPr>
                <p14:cNvContentPartPr/>
                <p14:nvPr/>
              </p14:nvContentPartPr>
              <p14:xfrm>
                <a:off x="2453376" y="2506274"/>
                <a:ext cx="11880" cy="2444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7EB8447B-3507-0F48-A29C-192F72A754C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37412" y="2490794"/>
                  <a:ext cx="43436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Freihand 25">
                  <a:extLst>
                    <a:ext uri="{FF2B5EF4-FFF2-40B4-BE49-F238E27FC236}">
                      <a16:creationId xmlns:a16="http://schemas.microsoft.com/office/drawing/2014/main" id="{FD29A4D3-2CB3-3B4D-A235-A868CFDA094C}"/>
                    </a:ext>
                  </a:extLst>
                </p14:cNvPr>
                <p14:cNvContentPartPr/>
                <p14:nvPr/>
              </p14:nvContentPartPr>
              <p14:xfrm>
                <a:off x="2480016" y="2495114"/>
                <a:ext cx="117720" cy="20088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FD29A4D3-2CB3-3B4D-A235-A868CFDA094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64536" y="2479634"/>
                  <a:ext cx="1483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26">
                  <a:extLst>
                    <a:ext uri="{FF2B5EF4-FFF2-40B4-BE49-F238E27FC236}">
                      <a16:creationId xmlns:a16="http://schemas.microsoft.com/office/drawing/2014/main" id="{A5C89CEC-1F56-CE4B-A120-CC85FDABF810}"/>
                    </a:ext>
                  </a:extLst>
                </p14:cNvPr>
                <p14:cNvContentPartPr/>
                <p14:nvPr/>
              </p14:nvContentPartPr>
              <p14:xfrm>
                <a:off x="2532936" y="2600954"/>
                <a:ext cx="83520" cy="17064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A5C89CEC-1F56-CE4B-A120-CC85FDABF8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17456" y="2585474"/>
                  <a:ext cx="114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30">
                  <a:extLst>
                    <a:ext uri="{FF2B5EF4-FFF2-40B4-BE49-F238E27FC236}">
                      <a16:creationId xmlns:a16="http://schemas.microsoft.com/office/drawing/2014/main" id="{810A1399-B106-1147-B96A-9634CCFF8FDB}"/>
                    </a:ext>
                  </a:extLst>
                </p14:cNvPr>
                <p14:cNvContentPartPr/>
                <p14:nvPr/>
              </p14:nvContentPartPr>
              <p14:xfrm>
                <a:off x="1984656" y="2835314"/>
                <a:ext cx="1920960" cy="5328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810A1399-B106-1147-B96A-9634CCFF8FD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69176" y="2819834"/>
                  <a:ext cx="195156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Freihand 32">
                <a:extLst>
                  <a:ext uri="{FF2B5EF4-FFF2-40B4-BE49-F238E27FC236}">
                    <a16:creationId xmlns:a16="http://schemas.microsoft.com/office/drawing/2014/main" id="{0F4BC220-BCBC-6B45-AA5D-93FD1AE6502C}"/>
                  </a:ext>
                </a:extLst>
              </p14:cNvPr>
              <p14:cNvContentPartPr/>
              <p14:nvPr/>
            </p14:nvContentPartPr>
            <p14:xfrm>
              <a:off x="1680833" y="2943783"/>
              <a:ext cx="110160" cy="140400"/>
            </p14:xfrm>
          </p:contentPart>
        </mc:Choice>
        <mc:Fallback xmlns="">
          <p:pic>
            <p:nvPicPr>
              <p:cNvPr id="19" name="Freihand 32">
                <a:extLst>
                  <a:ext uri="{FF2B5EF4-FFF2-40B4-BE49-F238E27FC236}">
                    <a16:creationId xmlns:a16="http://schemas.microsoft.com/office/drawing/2014/main" id="{0F4BC220-BCBC-6B45-AA5D-93FD1AE6502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71442" y="2933703"/>
                <a:ext cx="130386" cy="16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pieren 66">
            <a:extLst>
              <a:ext uri="{FF2B5EF4-FFF2-40B4-BE49-F238E27FC236}">
                <a16:creationId xmlns:a16="http://schemas.microsoft.com/office/drawing/2014/main" id="{489B215A-9C2D-C648-B533-71AD25FA179C}"/>
              </a:ext>
            </a:extLst>
          </p:cNvPr>
          <p:cNvGrpSpPr/>
          <p:nvPr/>
        </p:nvGrpSpPr>
        <p:grpSpPr>
          <a:xfrm>
            <a:off x="1960553" y="2750823"/>
            <a:ext cx="1796400" cy="612360"/>
            <a:chOff x="2226576" y="2941154"/>
            <a:chExt cx="1796400" cy="61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Freihand 35">
                  <a:extLst>
                    <a:ext uri="{FF2B5EF4-FFF2-40B4-BE49-F238E27FC236}">
                      <a16:creationId xmlns:a16="http://schemas.microsoft.com/office/drawing/2014/main" id="{A4F36AA6-913F-A74F-9B5B-B06269EB8DB2}"/>
                    </a:ext>
                  </a:extLst>
                </p14:cNvPr>
                <p14:cNvContentPartPr/>
                <p14:nvPr/>
              </p14:nvContentPartPr>
              <p14:xfrm>
                <a:off x="2260776" y="3141674"/>
                <a:ext cx="4320" cy="10620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A4F36AA6-913F-A74F-9B5B-B06269EB8DB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45296" y="3126194"/>
                  <a:ext cx="349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Freihand 36">
                  <a:extLst>
                    <a:ext uri="{FF2B5EF4-FFF2-40B4-BE49-F238E27FC236}">
                      <a16:creationId xmlns:a16="http://schemas.microsoft.com/office/drawing/2014/main" id="{F9AFC73F-6734-2A4B-B898-61CD22346319}"/>
                    </a:ext>
                  </a:extLst>
                </p14:cNvPr>
                <p14:cNvContentPartPr/>
                <p14:nvPr/>
              </p14:nvContentPartPr>
              <p14:xfrm>
                <a:off x="2226576" y="3175514"/>
                <a:ext cx="98640" cy="432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F9AFC73F-6734-2A4B-B898-61CD2234631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11096" y="3158627"/>
                  <a:ext cx="129240" cy="37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Freihand 38">
                  <a:extLst>
                    <a:ext uri="{FF2B5EF4-FFF2-40B4-BE49-F238E27FC236}">
                      <a16:creationId xmlns:a16="http://schemas.microsoft.com/office/drawing/2014/main" id="{03E26271-7AB1-914F-9DA3-CAFA7582E9DD}"/>
                    </a:ext>
                  </a:extLst>
                </p14:cNvPr>
                <p14:cNvContentPartPr/>
                <p14:nvPr/>
              </p14:nvContentPartPr>
              <p14:xfrm>
                <a:off x="2472456" y="2967794"/>
                <a:ext cx="53280" cy="4766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03E26271-7AB1-914F-9DA3-CAFA7582E9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56976" y="2952314"/>
                  <a:ext cx="8388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Freihand 40">
                  <a:extLst>
                    <a:ext uri="{FF2B5EF4-FFF2-40B4-BE49-F238E27FC236}">
                      <a16:creationId xmlns:a16="http://schemas.microsoft.com/office/drawing/2014/main" id="{D0C20EB9-EA63-4E46-B322-8E3B54739EF3}"/>
                    </a:ext>
                  </a:extLst>
                </p14:cNvPr>
                <p14:cNvContentPartPr/>
                <p14:nvPr/>
              </p14:nvContentPartPr>
              <p14:xfrm>
                <a:off x="2631216" y="2956274"/>
                <a:ext cx="113760" cy="15696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D0C20EB9-EA63-4E46-B322-8E3B54739EF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15736" y="2940794"/>
                  <a:ext cx="1443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Freihand 41">
                  <a:extLst>
                    <a:ext uri="{FF2B5EF4-FFF2-40B4-BE49-F238E27FC236}">
                      <a16:creationId xmlns:a16="http://schemas.microsoft.com/office/drawing/2014/main" id="{F841E112-FB02-CB42-A012-1ABD01677911}"/>
                    </a:ext>
                  </a:extLst>
                </p14:cNvPr>
                <p14:cNvContentPartPr/>
                <p14:nvPr/>
              </p14:nvContentPartPr>
              <p14:xfrm>
                <a:off x="2695296" y="3043394"/>
                <a:ext cx="64800" cy="9504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F841E112-FB02-CB42-A012-1ABD0167791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79730" y="3027914"/>
                  <a:ext cx="95571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Freihand 42">
                  <a:extLst>
                    <a:ext uri="{FF2B5EF4-FFF2-40B4-BE49-F238E27FC236}">
                      <a16:creationId xmlns:a16="http://schemas.microsoft.com/office/drawing/2014/main" id="{3D284E5E-BB83-604D-8508-D959960DBD65}"/>
                    </a:ext>
                  </a:extLst>
                </p14:cNvPr>
                <p14:cNvContentPartPr/>
                <p14:nvPr/>
              </p14:nvContentPartPr>
              <p14:xfrm>
                <a:off x="2835336" y="3050954"/>
                <a:ext cx="95040" cy="792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3D284E5E-BB83-604D-8508-D959960DBD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19797" y="3035474"/>
                  <a:ext cx="125756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Freihand 43">
                  <a:extLst>
                    <a:ext uri="{FF2B5EF4-FFF2-40B4-BE49-F238E27FC236}">
                      <a16:creationId xmlns:a16="http://schemas.microsoft.com/office/drawing/2014/main" id="{BC39DF69-D79E-7549-8CB1-D9D00FEA72CA}"/>
                    </a:ext>
                  </a:extLst>
                </p14:cNvPr>
                <p14:cNvContentPartPr/>
                <p14:nvPr/>
              </p14:nvContentPartPr>
              <p14:xfrm>
                <a:off x="3039456" y="2990834"/>
                <a:ext cx="15480" cy="12852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BC39DF69-D79E-7549-8CB1-D9D00FEA72C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23976" y="2975354"/>
                  <a:ext cx="460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Freihand 44">
                  <a:extLst>
                    <a:ext uri="{FF2B5EF4-FFF2-40B4-BE49-F238E27FC236}">
                      <a16:creationId xmlns:a16="http://schemas.microsoft.com/office/drawing/2014/main" id="{AF905584-1D10-1242-81D1-6C13F78B82D5}"/>
                    </a:ext>
                  </a:extLst>
                </p14:cNvPr>
                <p14:cNvContentPartPr/>
                <p14:nvPr/>
              </p14:nvContentPartPr>
              <p14:xfrm>
                <a:off x="2978976" y="2952674"/>
                <a:ext cx="174240" cy="8748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AF905584-1D10-1242-81D1-6C13F78B82D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63496" y="2937194"/>
                  <a:ext cx="2048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Freihand 46">
                  <a:extLst>
                    <a:ext uri="{FF2B5EF4-FFF2-40B4-BE49-F238E27FC236}">
                      <a16:creationId xmlns:a16="http://schemas.microsoft.com/office/drawing/2014/main" id="{939CE37B-EC93-AC4F-95B7-043A88F0EC23}"/>
                    </a:ext>
                  </a:extLst>
                </p14:cNvPr>
                <p14:cNvContentPartPr/>
                <p14:nvPr/>
              </p14:nvContentPartPr>
              <p14:xfrm>
                <a:off x="3149616" y="3069674"/>
                <a:ext cx="41400" cy="7236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939CE37B-EC93-AC4F-95B7-043A88F0EC2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34269" y="3054117"/>
                  <a:ext cx="71736" cy="103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Freihand 50">
                  <a:extLst>
                    <a:ext uri="{FF2B5EF4-FFF2-40B4-BE49-F238E27FC236}">
                      <a16:creationId xmlns:a16="http://schemas.microsoft.com/office/drawing/2014/main" id="{911540A4-8F6D-7842-A02D-46374A8316EC}"/>
                    </a:ext>
                  </a:extLst>
                </p14:cNvPr>
                <p14:cNvContentPartPr/>
                <p14:nvPr/>
              </p14:nvContentPartPr>
              <p14:xfrm>
                <a:off x="2612136" y="3228434"/>
                <a:ext cx="650520" cy="1188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911540A4-8F6D-7842-A02D-46374A8316E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96656" y="3212470"/>
                  <a:ext cx="681120" cy="434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Freihand 52">
                  <a:extLst>
                    <a:ext uri="{FF2B5EF4-FFF2-40B4-BE49-F238E27FC236}">
                      <a16:creationId xmlns:a16="http://schemas.microsoft.com/office/drawing/2014/main" id="{28BB2A89-2B52-DD44-9889-6101CD091DF9}"/>
                    </a:ext>
                  </a:extLst>
                </p14:cNvPr>
                <p14:cNvContentPartPr/>
                <p14:nvPr/>
              </p14:nvContentPartPr>
              <p14:xfrm>
                <a:off x="2922456" y="3349394"/>
                <a:ext cx="7920" cy="10800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28BB2A89-2B52-DD44-9889-6101CD091DF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06976" y="3333914"/>
                  <a:ext cx="38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Freihand 53">
                  <a:extLst>
                    <a:ext uri="{FF2B5EF4-FFF2-40B4-BE49-F238E27FC236}">
                      <a16:creationId xmlns:a16="http://schemas.microsoft.com/office/drawing/2014/main" id="{E1E7853E-A670-4F48-8D18-E8FC9F6A5BE5}"/>
                    </a:ext>
                  </a:extLst>
                </p14:cNvPr>
                <p14:cNvContentPartPr/>
                <p14:nvPr/>
              </p14:nvContentPartPr>
              <p14:xfrm>
                <a:off x="2850456" y="3311594"/>
                <a:ext cx="178200" cy="8352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E1E7853E-A670-4F48-8D18-E8FC9F6A5BE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34945" y="3296114"/>
                  <a:ext cx="208862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Freihand 54">
                  <a:extLst>
                    <a:ext uri="{FF2B5EF4-FFF2-40B4-BE49-F238E27FC236}">
                      <a16:creationId xmlns:a16="http://schemas.microsoft.com/office/drawing/2014/main" id="{1A8D5B30-92EA-3B46-A1E2-2CC119C7482C}"/>
                    </a:ext>
                  </a:extLst>
                </p14:cNvPr>
                <p14:cNvContentPartPr/>
                <p14:nvPr/>
              </p14:nvContentPartPr>
              <p14:xfrm>
                <a:off x="3031896" y="3428954"/>
                <a:ext cx="53280" cy="6084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1A8D5B30-92EA-3B46-A1E2-2CC119C748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16416" y="3413474"/>
                  <a:ext cx="838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Freihand 56">
                  <a:extLst>
                    <a:ext uri="{FF2B5EF4-FFF2-40B4-BE49-F238E27FC236}">
                      <a16:creationId xmlns:a16="http://schemas.microsoft.com/office/drawing/2014/main" id="{9FC9C435-0D1F-9046-926B-CC80084E89EB}"/>
                    </a:ext>
                  </a:extLst>
                </p14:cNvPr>
                <p14:cNvContentPartPr/>
                <p14:nvPr/>
              </p14:nvContentPartPr>
              <p14:xfrm>
                <a:off x="3281376" y="2941154"/>
                <a:ext cx="87480" cy="61236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9FC9C435-0D1F-9046-926B-CC80084E89E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65832" y="2925674"/>
                  <a:ext cx="118206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Freihand 58">
                  <a:extLst>
                    <a:ext uri="{FF2B5EF4-FFF2-40B4-BE49-F238E27FC236}">
                      <a16:creationId xmlns:a16="http://schemas.microsoft.com/office/drawing/2014/main" id="{92711158-1A56-7B41-B9DB-6A4352D4E54D}"/>
                    </a:ext>
                  </a:extLst>
                </p14:cNvPr>
                <p14:cNvContentPartPr/>
                <p14:nvPr/>
              </p14:nvContentPartPr>
              <p14:xfrm>
                <a:off x="3500616" y="3187034"/>
                <a:ext cx="87480" cy="12528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92711158-1A56-7B41-B9DB-6A4352D4E54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85072" y="3171554"/>
                  <a:ext cx="118206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Freihand 60">
                  <a:extLst>
                    <a:ext uri="{FF2B5EF4-FFF2-40B4-BE49-F238E27FC236}">
                      <a16:creationId xmlns:a16="http://schemas.microsoft.com/office/drawing/2014/main" id="{632C8801-8685-A340-955E-580B6B20C0B4}"/>
                    </a:ext>
                  </a:extLst>
                </p14:cNvPr>
                <p14:cNvContentPartPr/>
                <p14:nvPr/>
              </p14:nvContentPartPr>
              <p14:xfrm>
                <a:off x="3648216" y="3088754"/>
                <a:ext cx="72360" cy="1944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632C8801-8685-A340-955E-580B6B20C0B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32736" y="3073274"/>
                  <a:ext cx="102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Freihand 62">
                  <a:extLst>
                    <a:ext uri="{FF2B5EF4-FFF2-40B4-BE49-F238E27FC236}">
                      <a16:creationId xmlns:a16="http://schemas.microsoft.com/office/drawing/2014/main" id="{BC2C7E4A-8BBF-9D4F-A631-89B2C10FF437}"/>
                    </a:ext>
                  </a:extLst>
                </p14:cNvPr>
                <p14:cNvContentPartPr/>
                <p14:nvPr/>
              </p14:nvContentPartPr>
              <p14:xfrm>
                <a:off x="3799416" y="3054554"/>
                <a:ext cx="68400" cy="7560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BC2C7E4A-8BBF-9D4F-A631-89B2C10FF43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83936" y="3039074"/>
                  <a:ext cx="99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Freihand 64">
                  <a:extLst>
                    <a:ext uri="{FF2B5EF4-FFF2-40B4-BE49-F238E27FC236}">
                      <a16:creationId xmlns:a16="http://schemas.microsoft.com/office/drawing/2014/main" id="{02C68A79-F5BF-9A4E-AF55-F71FE215B09E}"/>
                    </a:ext>
                  </a:extLst>
                </p14:cNvPr>
                <p14:cNvContentPartPr/>
                <p14:nvPr/>
              </p14:nvContentPartPr>
              <p14:xfrm>
                <a:off x="3958176" y="2968154"/>
                <a:ext cx="64800" cy="15120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02C68A79-F5BF-9A4E-AF55-F71FE215B09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42610" y="2952674"/>
                  <a:ext cx="95571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Freihand 65">
                  <a:extLst>
                    <a:ext uri="{FF2B5EF4-FFF2-40B4-BE49-F238E27FC236}">
                      <a16:creationId xmlns:a16="http://schemas.microsoft.com/office/drawing/2014/main" id="{E37B5AB8-70A9-E745-AEA9-1762D89BF8C0}"/>
                    </a:ext>
                  </a:extLst>
                </p14:cNvPr>
                <p14:cNvContentPartPr/>
                <p14:nvPr/>
              </p14:nvContentPartPr>
              <p14:xfrm>
                <a:off x="3937656" y="3028274"/>
                <a:ext cx="73800" cy="792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E37B5AB8-70A9-E745-AEA9-1762D89BF8C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22251" y="3012794"/>
                  <a:ext cx="104251" cy="385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0" name="Grafik 39" descr="Ein Bild, das Text, sitzend, suchend, weiß enthält.&#10;&#10;Automatisch generierte Beschreibung">
            <a:extLst>
              <a:ext uri="{FF2B5EF4-FFF2-40B4-BE49-F238E27FC236}">
                <a16:creationId xmlns:a16="http://schemas.microsoft.com/office/drawing/2014/main" id="{4CEFC8EC-32D8-4014-9B78-CC7AD96C14AF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898" y="1820801"/>
            <a:ext cx="3082885" cy="2098075"/>
          </a:xfrm>
          <a:prstGeom prst="rect">
            <a:avLst/>
          </a:prstGeom>
        </p:spPr>
      </p:pic>
      <p:pic>
        <p:nvPicPr>
          <p:cNvPr id="41" name="Grafik 4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CD71BD9-B084-48FF-AE81-B9277C7518CB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631" y="1912473"/>
            <a:ext cx="2538002" cy="3918204"/>
          </a:xfrm>
          <a:prstGeom prst="rect">
            <a:avLst/>
          </a:prstGeom>
        </p:spPr>
      </p:pic>
      <p:sp>
        <p:nvSpPr>
          <p:cNvPr id="42" name="Textfeld 51">
            <a:extLst>
              <a:ext uri="{FF2B5EF4-FFF2-40B4-BE49-F238E27FC236}">
                <a16:creationId xmlns:a16="http://schemas.microsoft.com/office/drawing/2014/main" id="{A48283F0-A3FD-4F80-A162-74F22F01C0F2}"/>
              </a:ext>
            </a:extLst>
          </p:cNvPr>
          <p:cNvSpPr txBox="1"/>
          <p:nvPr/>
        </p:nvSpPr>
        <p:spPr>
          <a:xfrm>
            <a:off x="8140745" y="5853191"/>
            <a:ext cx="3337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source: </a:t>
            </a:r>
            <a:r>
              <a:rPr lang="de-DE" sz="1100">
                <a:hlinkClick r:id="rId68"/>
              </a:rPr>
              <a:t>https://en.wikipedia.org/wiki/Logistic_function</a:t>
            </a:r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155008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Calculating of the growth rate of each cultivation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5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EFD07CD-5F8A-4FDF-A2B9-A8EC8240E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84" y="1130056"/>
            <a:ext cx="5257800" cy="248846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Determine mean value and standard deviation (only necessary for biological replicates)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Plot the Logarithm of biomass concentrations against time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Perform a linear regression with the linear range</a:t>
            </a:r>
          </a:p>
        </p:txBody>
      </p:sp>
      <p:pic>
        <p:nvPicPr>
          <p:cNvPr id="6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25B610F-4A67-4A85-9212-CC17BE303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413" y="1130055"/>
            <a:ext cx="5557273" cy="3797935"/>
          </a:xfrm>
          <a:prstGeom prst="rect">
            <a:avLst/>
          </a:prstGeom>
        </p:spPr>
      </p:pic>
      <p:sp>
        <p:nvSpPr>
          <p:cNvPr id="7" name="Textfeld 5">
            <a:extLst>
              <a:ext uri="{FF2B5EF4-FFF2-40B4-BE49-F238E27FC236}">
                <a16:creationId xmlns:a16="http://schemas.microsoft.com/office/drawing/2014/main" id="{72F174BB-E4E0-4ECE-8F4D-0B7D324E93DF}"/>
              </a:ext>
            </a:extLst>
          </p:cNvPr>
          <p:cNvSpPr txBox="1"/>
          <p:nvPr/>
        </p:nvSpPr>
        <p:spPr>
          <a:xfrm>
            <a:off x="5935117" y="4975452"/>
            <a:ext cx="5179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 cultivation from </a:t>
            </a:r>
            <a:r>
              <a:rPr lang="en-US" sz="1600" dirty="0" err="1"/>
              <a:t>BioLabSim</a:t>
            </a:r>
            <a:r>
              <a:rPr lang="en-US" sz="1600" dirty="0"/>
              <a:t> at 35 °C.</a:t>
            </a:r>
            <a:br>
              <a:rPr lang="en-US" sz="1600" dirty="0"/>
            </a:br>
            <a:r>
              <a:rPr lang="en-US" sz="1600" dirty="0"/>
              <a:t>Shown is the mean value and the standard deviation of</a:t>
            </a:r>
            <a:br>
              <a:rPr lang="en-US" sz="1600" dirty="0"/>
            </a:br>
            <a:r>
              <a:rPr lang="en-US" sz="1600" dirty="0"/>
              <a:t>three biological replicates.</a:t>
            </a:r>
            <a:endParaRPr lang="de-DE" sz="1600" dirty="0"/>
          </a:p>
        </p:txBody>
      </p:sp>
      <p:sp>
        <p:nvSpPr>
          <p:cNvPr id="3" name="Rectangle 2"/>
          <p:cNvSpPr/>
          <p:nvPr/>
        </p:nvSpPr>
        <p:spPr>
          <a:xfrm>
            <a:off x="519084" y="3703749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The slope of the regression line is equal to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 the growth rate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299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BioLabSim is based on a Jupyter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6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BBB493F-1359-4FA7-A267-C085C14C2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9569" y="839090"/>
            <a:ext cx="5710769" cy="331277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Embedded in the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Composed of a sequence of cells that can be either </a:t>
            </a:r>
            <a:r>
              <a:rPr lang="de-DE" sz="2200" dirty="0">
                <a:solidFill>
                  <a:srgbClr val="004F8B"/>
                </a:solidFill>
              </a:rPr>
              <a:t>text</a:t>
            </a:r>
            <a:r>
              <a:rPr lang="de-DE" sz="2200" dirty="0"/>
              <a:t> or python </a:t>
            </a:r>
            <a:r>
              <a:rPr lang="de-DE" sz="2200" dirty="0">
                <a:solidFill>
                  <a:srgbClr val="008C3A"/>
                </a:solidFill>
              </a:rPr>
              <a:t>code cells </a:t>
            </a:r>
            <a:r>
              <a:rPr lang="de-DE" sz="2200" dirty="0"/>
              <a:t>to be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Main page to work on is 1-Laboratory: Work through it and adjust the code cells in such a way that the simulations are successful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After execution a code cell the output is shown directly beneath</a:t>
            </a:r>
          </a:p>
        </p:txBody>
      </p:sp>
      <p:pic>
        <p:nvPicPr>
          <p:cNvPr id="6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A906BF2-0F74-49AA-B994-39B8A5426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027" y="1165697"/>
            <a:ext cx="4589575" cy="4351338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2033842" y="1551458"/>
            <a:ext cx="4931964" cy="3014303"/>
            <a:chOff x="2033842" y="1551458"/>
            <a:chExt cx="4931964" cy="301430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Freihand 5">
                  <a:extLst>
                    <a:ext uri="{FF2B5EF4-FFF2-40B4-BE49-F238E27FC236}">
                      <a16:creationId xmlns:a16="http://schemas.microsoft.com/office/drawing/2014/main" id="{F021CCE0-7E8B-214B-9F02-5F35634831FC}"/>
                    </a:ext>
                  </a:extLst>
                </p14:cNvPr>
                <p14:cNvContentPartPr/>
                <p14:nvPr/>
              </p14:nvContentPartPr>
              <p14:xfrm>
                <a:off x="2033842" y="1926178"/>
                <a:ext cx="360" cy="93960"/>
              </p14:xfrm>
            </p:contentPart>
          </mc:Choice>
          <mc:Fallback xmlns="">
            <p:pic>
              <p:nvPicPr>
                <p:cNvPr id="14" name="Freihand 5">
                  <a:extLst>
                    <a:ext uri="{FF2B5EF4-FFF2-40B4-BE49-F238E27FC236}">
                      <a16:creationId xmlns:a16="http://schemas.microsoft.com/office/drawing/2014/main" id="{F021CCE0-7E8B-214B-9F02-5F35634831F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27002" y="1920058"/>
                  <a:ext cx="14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Freihand 18">
                  <a:extLst>
                    <a:ext uri="{FF2B5EF4-FFF2-40B4-BE49-F238E27FC236}">
                      <a16:creationId xmlns:a16="http://schemas.microsoft.com/office/drawing/2014/main" id="{2017B8B7-C426-4D4A-AA63-ACD6B6CF5D83}"/>
                    </a:ext>
                  </a:extLst>
                </p14:cNvPr>
                <p14:cNvContentPartPr/>
                <p14:nvPr/>
              </p14:nvContentPartPr>
              <p14:xfrm>
                <a:off x="5907442" y="1956958"/>
                <a:ext cx="986400" cy="2568240"/>
              </p14:xfrm>
            </p:contentPart>
          </mc:Choice>
          <mc:Fallback xmlns="">
            <p:pic>
              <p:nvPicPr>
                <p:cNvPr id="15" name="Freihand 18">
                  <a:extLst>
                    <a:ext uri="{FF2B5EF4-FFF2-40B4-BE49-F238E27FC236}">
                      <a16:creationId xmlns:a16="http://schemas.microsoft.com/office/drawing/2014/main" id="{2017B8B7-C426-4D4A-AA63-ACD6B6CF5D8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02762" y="1951918"/>
                  <a:ext cx="998640" cy="2580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" name="Gruppieren 33">
              <a:extLst>
                <a:ext uri="{FF2B5EF4-FFF2-40B4-BE49-F238E27FC236}">
                  <a16:creationId xmlns:a16="http://schemas.microsoft.com/office/drawing/2014/main" id="{F659A0D6-2205-AA43-9A5E-E22C67AFD02F}"/>
                </a:ext>
              </a:extLst>
            </p:cNvPr>
            <p:cNvGrpSpPr/>
            <p:nvPr/>
          </p:nvGrpSpPr>
          <p:grpSpPr>
            <a:xfrm>
              <a:off x="6838366" y="4443721"/>
              <a:ext cx="127440" cy="122040"/>
              <a:chOff x="6838366" y="4649461"/>
              <a:chExt cx="127440" cy="122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7" name="Freihand 29">
                    <a:extLst>
                      <a:ext uri="{FF2B5EF4-FFF2-40B4-BE49-F238E27FC236}">
                        <a16:creationId xmlns:a16="http://schemas.microsoft.com/office/drawing/2014/main" id="{FDA529FC-6D31-4040-A11F-1A9254D769A9}"/>
                      </a:ext>
                    </a:extLst>
                  </p14:cNvPr>
                  <p14:cNvContentPartPr/>
                  <p14:nvPr/>
                </p14:nvContentPartPr>
                <p14:xfrm>
                  <a:off x="6838366" y="4654861"/>
                  <a:ext cx="5760" cy="114840"/>
                </p14:xfrm>
              </p:contentPart>
            </mc:Choice>
            <mc:Fallback xmlns="">
              <p:pic>
                <p:nvPicPr>
                  <p:cNvPr id="30" name="Freihand 29">
                    <a:extLst>
                      <a:ext uri="{FF2B5EF4-FFF2-40B4-BE49-F238E27FC236}">
                        <a16:creationId xmlns:a16="http://schemas.microsoft.com/office/drawing/2014/main" id="{FDA529FC-6D31-4040-A11F-1A9254D769A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830302" y="4647325"/>
                    <a:ext cx="21888" cy="1299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8" name="Freihand 30">
                    <a:extLst>
                      <a:ext uri="{FF2B5EF4-FFF2-40B4-BE49-F238E27FC236}">
                        <a16:creationId xmlns:a16="http://schemas.microsoft.com/office/drawing/2014/main" id="{980CE611-362D-AD48-A5DD-D0FDA9BBD03E}"/>
                      </a:ext>
                    </a:extLst>
                  </p14:cNvPr>
                  <p14:cNvContentPartPr/>
                  <p14:nvPr/>
                </p14:nvContentPartPr>
                <p14:xfrm>
                  <a:off x="6845566" y="4649461"/>
                  <a:ext cx="116640" cy="46080"/>
                </p14:xfrm>
              </p:contentPart>
            </mc:Choice>
            <mc:Fallback xmlns="">
              <p:pic>
                <p:nvPicPr>
                  <p:cNvPr id="31" name="Freihand 30">
                    <a:extLst>
                      <a:ext uri="{FF2B5EF4-FFF2-40B4-BE49-F238E27FC236}">
                        <a16:creationId xmlns:a16="http://schemas.microsoft.com/office/drawing/2014/main" id="{980CE611-362D-AD48-A5DD-D0FDA9BBD03E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6838029" y="4641960"/>
                    <a:ext cx="131713" cy="610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9" name="Freihand 31">
                    <a:extLst>
                      <a:ext uri="{FF2B5EF4-FFF2-40B4-BE49-F238E27FC236}">
                        <a16:creationId xmlns:a16="http://schemas.microsoft.com/office/drawing/2014/main" id="{8CDE1812-CF4F-FB4A-B84A-279054DDCBAC}"/>
                      </a:ext>
                    </a:extLst>
                  </p14:cNvPr>
                  <p14:cNvContentPartPr/>
                  <p14:nvPr/>
                </p14:nvContentPartPr>
                <p14:xfrm>
                  <a:off x="6840166" y="4704181"/>
                  <a:ext cx="125640" cy="67320"/>
                </p14:xfrm>
              </p:contentPart>
            </mc:Choice>
            <mc:Fallback xmlns="">
              <p:pic>
                <p:nvPicPr>
                  <p:cNvPr id="32" name="Freihand 31">
                    <a:extLst>
                      <a:ext uri="{FF2B5EF4-FFF2-40B4-BE49-F238E27FC236}">
                        <a16:creationId xmlns:a16="http://schemas.microsoft.com/office/drawing/2014/main" id="{8CDE1812-CF4F-FB4A-B84A-279054DDCBAC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6832584" y="4696621"/>
                    <a:ext cx="140803" cy="8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0" name="Freihand 32">
                    <a:extLst>
                      <a:ext uri="{FF2B5EF4-FFF2-40B4-BE49-F238E27FC236}">
                        <a16:creationId xmlns:a16="http://schemas.microsoft.com/office/drawing/2014/main" id="{D53D5E9E-B923-CF49-B241-7940F71F61CE}"/>
                      </a:ext>
                    </a:extLst>
                  </p14:cNvPr>
                  <p14:cNvContentPartPr/>
                  <p14:nvPr/>
                </p14:nvContentPartPr>
                <p14:xfrm>
                  <a:off x="6849166" y="4656661"/>
                  <a:ext cx="114120" cy="9900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D53D5E9E-B923-CF49-B241-7940F71F61CE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841606" y="4649101"/>
                    <a:ext cx="129240" cy="1141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Freihand 39">
                  <a:extLst>
                    <a:ext uri="{FF2B5EF4-FFF2-40B4-BE49-F238E27FC236}">
                      <a16:creationId xmlns:a16="http://schemas.microsoft.com/office/drawing/2014/main" id="{1C58AF6A-04BB-FF4B-B96A-CA392A9E2524}"/>
                    </a:ext>
                  </a:extLst>
                </p14:cNvPr>
                <p14:cNvContentPartPr/>
                <p14:nvPr/>
              </p14:nvContentPartPr>
              <p14:xfrm>
                <a:off x="2045722" y="1595518"/>
                <a:ext cx="4707000" cy="451080"/>
              </p14:xfrm>
            </p:contentPart>
          </mc:Choice>
          <mc:Fallback xmlns="">
            <p:pic>
              <p:nvPicPr>
                <p:cNvPr id="21" name="Freihand 39">
                  <a:extLst>
                    <a:ext uri="{FF2B5EF4-FFF2-40B4-BE49-F238E27FC236}">
                      <a16:creationId xmlns:a16="http://schemas.microsoft.com/office/drawing/2014/main" id="{1C58AF6A-04BB-FF4B-B96A-CA392A9E252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41042" y="1589038"/>
                  <a:ext cx="4718160" cy="462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2" name="Gruppieren 45">
              <a:extLst>
                <a:ext uri="{FF2B5EF4-FFF2-40B4-BE49-F238E27FC236}">
                  <a16:creationId xmlns:a16="http://schemas.microsoft.com/office/drawing/2014/main" id="{09FBA33C-7268-CD4A-9556-4C2D972445D3}"/>
                </a:ext>
              </a:extLst>
            </p:cNvPr>
            <p:cNvGrpSpPr/>
            <p:nvPr/>
          </p:nvGrpSpPr>
          <p:grpSpPr>
            <a:xfrm>
              <a:off x="6716391" y="1551458"/>
              <a:ext cx="119520" cy="109440"/>
              <a:chOff x="6716391" y="1757198"/>
              <a:chExt cx="119520" cy="109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23" name="Freihand 40">
                    <a:extLst>
                      <a:ext uri="{FF2B5EF4-FFF2-40B4-BE49-F238E27FC236}">
                        <a16:creationId xmlns:a16="http://schemas.microsoft.com/office/drawing/2014/main" id="{CE6E11D2-7FC5-D34E-8CEC-B153D86A6334}"/>
                      </a:ext>
                    </a:extLst>
                  </p14:cNvPr>
                  <p14:cNvContentPartPr/>
                  <p14:nvPr/>
                </p14:nvContentPartPr>
                <p14:xfrm>
                  <a:off x="6718911" y="1757198"/>
                  <a:ext cx="69840" cy="540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CE6E11D2-7FC5-D34E-8CEC-B153D86A633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6711351" y="1749638"/>
                    <a:ext cx="84960" cy="2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4" name="Freihand 41">
                    <a:extLst>
                      <a:ext uri="{FF2B5EF4-FFF2-40B4-BE49-F238E27FC236}">
                        <a16:creationId xmlns:a16="http://schemas.microsoft.com/office/drawing/2014/main" id="{C0BB89D9-31F5-0A45-94ED-5976C030F988}"/>
                      </a:ext>
                    </a:extLst>
                  </p14:cNvPr>
                  <p14:cNvContentPartPr/>
                  <p14:nvPr/>
                </p14:nvContentPartPr>
                <p14:xfrm>
                  <a:off x="6716391" y="1757198"/>
                  <a:ext cx="117000" cy="288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C0BB89D9-31F5-0A45-94ED-5976C030F988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6708831" y="1749638"/>
                    <a:ext cx="13212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25" name="Freihand 42">
                    <a:extLst>
                      <a:ext uri="{FF2B5EF4-FFF2-40B4-BE49-F238E27FC236}">
                        <a16:creationId xmlns:a16="http://schemas.microsoft.com/office/drawing/2014/main" id="{167513D0-2EF9-8243-B940-5F941071A2D6}"/>
                      </a:ext>
                    </a:extLst>
                  </p14:cNvPr>
                  <p14:cNvContentPartPr/>
                  <p14:nvPr/>
                </p14:nvContentPartPr>
                <p14:xfrm>
                  <a:off x="6788391" y="1759718"/>
                  <a:ext cx="47520" cy="94680"/>
                </p14:xfrm>
              </p:contentPart>
            </mc:Choice>
            <mc:Fallback xmlns="">
              <p:pic>
                <p:nvPicPr>
                  <p:cNvPr id="43" name="Freihand 42">
                    <a:extLst>
                      <a:ext uri="{FF2B5EF4-FFF2-40B4-BE49-F238E27FC236}">
                        <a16:creationId xmlns:a16="http://schemas.microsoft.com/office/drawing/2014/main" id="{167513D0-2EF9-8243-B940-5F941071A2D6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6780831" y="1752158"/>
                    <a:ext cx="62640" cy="10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26" name="Freihand 43">
                    <a:extLst>
                      <a:ext uri="{FF2B5EF4-FFF2-40B4-BE49-F238E27FC236}">
                        <a16:creationId xmlns:a16="http://schemas.microsoft.com/office/drawing/2014/main" id="{ACBC61C2-8FAE-AA4E-9EFC-C88C4BD35B66}"/>
                      </a:ext>
                    </a:extLst>
                  </p14:cNvPr>
                  <p14:cNvContentPartPr/>
                  <p14:nvPr/>
                </p14:nvContentPartPr>
                <p14:xfrm>
                  <a:off x="6718911" y="1765838"/>
                  <a:ext cx="59760" cy="100800"/>
                </p14:xfrm>
              </p:contentPart>
            </mc:Choice>
            <mc:Fallback xmlns="">
              <p:pic>
                <p:nvPicPr>
                  <p:cNvPr id="44" name="Freihand 43">
                    <a:extLst>
                      <a:ext uri="{FF2B5EF4-FFF2-40B4-BE49-F238E27FC236}">
                        <a16:creationId xmlns:a16="http://schemas.microsoft.com/office/drawing/2014/main" id="{ACBC61C2-8FAE-AA4E-9EFC-C88C4BD35B66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6711351" y="1758278"/>
                    <a:ext cx="74880" cy="11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7" name="Freihand 44">
                    <a:extLst>
                      <a:ext uri="{FF2B5EF4-FFF2-40B4-BE49-F238E27FC236}">
                        <a16:creationId xmlns:a16="http://schemas.microsoft.com/office/drawing/2014/main" id="{4EBDDA27-C4AA-BA4A-9D42-B1C69BDC6C4D}"/>
                      </a:ext>
                    </a:extLst>
                  </p14:cNvPr>
                  <p14:cNvContentPartPr/>
                  <p14:nvPr/>
                </p14:nvContentPartPr>
                <p14:xfrm>
                  <a:off x="6722511" y="1759718"/>
                  <a:ext cx="108360" cy="103680"/>
                </p14:xfrm>
              </p:contentPart>
            </mc:Choice>
            <mc:Fallback xmlns="">
              <p:pic>
                <p:nvPicPr>
                  <p:cNvPr id="45" name="Freihand 44">
                    <a:extLst>
                      <a:ext uri="{FF2B5EF4-FFF2-40B4-BE49-F238E27FC236}">
                        <a16:creationId xmlns:a16="http://schemas.microsoft.com/office/drawing/2014/main" id="{4EBDDA27-C4AA-BA4A-9D42-B1C69BDC6C4D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6714926" y="1752158"/>
                    <a:ext cx="123530" cy="118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8" name="Gruppieren 58">
            <a:extLst>
              <a:ext uri="{FF2B5EF4-FFF2-40B4-BE49-F238E27FC236}">
                <a16:creationId xmlns:a16="http://schemas.microsoft.com/office/drawing/2014/main" id="{FBCDEF44-BC34-5B41-A0F4-8D622E7BFE0F}"/>
              </a:ext>
            </a:extLst>
          </p:cNvPr>
          <p:cNvGrpSpPr/>
          <p:nvPr/>
        </p:nvGrpSpPr>
        <p:grpSpPr>
          <a:xfrm>
            <a:off x="3763546" y="1934689"/>
            <a:ext cx="3149623" cy="1450337"/>
            <a:chOff x="3775514" y="2118182"/>
            <a:chExt cx="3149623" cy="145033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Freihand 48">
                  <a:extLst>
                    <a:ext uri="{FF2B5EF4-FFF2-40B4-BE49-F238E27FC236}">
                      <a16:creationId xmlns:a16="http://schemas.microsoft.com/office/drawing/2014/main" id="{55C9F50C-2B91-5E44-9ED2-70D03FE5BF83}"/>
                    </a:ext>
                  </a:extLst>
                </p14:cNvPr>
                <p14:cNvContentPartPr/>
                <p14:nvPr/>
              </p14:nvContentPartPr>
              <p14:xfrm>
                <a:off x="3775514" y="2118182"/>
                <a:ext cx="3056760" cy="139140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55C9F50C-2B91-5E44-9ED2-70D03FE5BF8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67954" y="2110622"/>
                  <a:ext cx="3071880" cy="14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Freihand 49">
                  <a:extLst>
                    <a:ext uri="{FF2B5EF4-FFF2-40B4-BE49-F238E27FC236}">
                      <a16:creationId xmlns:a16="http://schemas.microsoft.com/office/drawing/2014/main" id="{93E986B4-BD1B-204D-8E98-063057801E3E}"/>
                    </a:ext>
                  </a:extLst>
                </p14:cNvPr>
                <p14:cNvContentPartPr/>
                <p14:nvPr/>
              </p14:nvContentPartPr>
              <p14:xfrm>
                <a:off x="6804194" y="3465662"/>
                <a:ext cx="43920" cy="9144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3E986B4-BD1B-204D-8E98-063057801E3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96634" y="3458072"/>
                  <a:ext cx="59040" cy="106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Freihand 51">
                  <a:extLst>
                    <a:ext uri="{FF2B5EF4-FFF2-40B4-BE49-F238E27FC236}">
                      <a16:creationId xmlns:a16="http://schemas.microsoft.com/office/drawing/2014/main" id="{0151D687-4EB6-6640-A1F5-E43F7F1F74B3}"/>
                    </a:ext>
                  </a:extLst>
                </p14:cNvPr>
                <p14:cNvContentPartPr/>
                <p14:nvPr/>
              </p14:nvContentPartPr>
              <p14:xfrm>
                <a:off x="6803097" y="3456199"/>
                <a:ext cx="41040" cy="9972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0151D687-4EB6-6640-A1F5-E43F7F1F74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5470" y="3448639"/>
                  <a:ext cx="56294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Freihand 52">
                  <a:extLst>
                    <a:ext uri="{FF2B5EF4-FFF2-40B4-BE49-F238E27FC236}">
                      <a16:creationId xmlns:a16="http://schemas.microsoft.com/office/drawing/2014/main" id="{F568F7F3-F5F5-9946-B1BB-C80EC6C85722}"/>
                    </a:ext>
                  </a:extLst>
                </p14:cNvPr>
                <p14:cNvContentPartPr/>
                <p14:nvPr/>
              </p14:nvContentPartPr>
              <p14:xfrm>
                <a:off x="6799497" y="3450079"/>
                <a:ext cx="46080" cy="11160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F568F7F3-F5F5-9946-B1BB-C80EC6C8572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91937" y="3442519"/>
                  <a:ext cx="61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Freihand 53">
                  <a:extLst>
                    <a:ext uri="{FF2B5EF4-FFF2-40B4-BE49-F238E27FC236}">
                      <a16:creationId xmlns:a16="http://schemas.microsoft.com/office/drawing/2014/main" id="{6924FBD8-B877-A54F-B22C-371355142969}"/>
                    </a:ext>
                  </a:extLst>
                </p14:cNvPr>
                <p14:cNvContentPartPr/>
                <p14:nvPr/>
              </p14:nvContentPartPr>
              <p14:xfrm>
                <a:off x="6810297" y="3536479"/>
                <a:ext cx="108000" cy="3204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6924FBD8-B877-A54F-B22C-37135514296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02737" y="3529003"/>
                  <a:ext cx="123120" cy="469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Freihand 54">
                  <a:extLst>
                    <a:ext uri="{FF2B5EF4-FFF2-40B4-BE49-F238E27FC236}">
                      <a16:creationId xmlns:a16="http://schemas.microsoft.com/office/drawing/2014/main" id="{F16FCAD4-FCD5-6F46-A639-8390AACA9247}"/>
                    </a:ext>
                  </a:extLst>
                </p14:cNvPr>
                <p14:cNvContentPartPr/>
                <p14:nvPr/>
              </p14:nvContentPartPr>
              <p14:xfrm>
                <a:off x="6850617" y="3439279"/>
                <a:ext cx="74520" cy="9900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F16FCAD4-FCD5-6F46-A639-8390AACA924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43057" y="3431719"/>
                  <a:ext cx="896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Freihand 55">
                  <a:extLst>
                    <a:ext uri="{FF2B5EF4-FFF2-40B4-BE49-F238E27FC236}">
                      <a16:creationId xmlns:a16="http://schemas.microsoft.com/office/drawing/2014/main" id="{4AF967DC-1611-EF41-BD33-223DFA3244DB}"/>
                    </a:ext>
                  </a:extLst>
                </p14:cNvPr>
                <p14:cNvContentPartPr/>
                <p14:nvPr/>
              </p14:nvContentPartPr>
              <p14:xfrm>
                <a:off x="6803097" y="3450799"/>
                <a:ext cx="102600" cy="11556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AF967DC-1611-EF41-BD33-223DFA3244D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95510" y="3443262"/>
                  <a:ext cx="117773" cy="130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Freihand 56">
                  <a:extLst>
                    <a:ext uri="{FF2B5EF4-FFF2-40B4-BE49-F238E27FC236}">
                      <a16:creationId xmlns:a16="http://schemas.microsoft.com/office/drawing/2014/main" id="{862DCA24-A561-C940-8376-D9D3AB0A409C}"/>
                    </a:ext>
                  </a:extLst>
                </p14:cNvPr>
                <p14:cNvContentPartPr/>
                <p14:nvPr/>
              </p14:nvContentPartPr>
              <p14:xfrm>
                <a:off x="6854217" y="3439279"/>
                <a:ext cx="37440" cy="6372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862DCA24-A561-C940-8376-D9D3AB0A40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46657" y="3431719"/>
                  <a:ext cx="525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Freihand 57">
                  <a:extLst>
                    <a:ext uri="{FF2B5EF4-FFF2-40B4-BE49-F238E27FC236}">
                      <a16:creationId xmlns:a16="http://schemas.microsoft.com/office/drawing/2014/main" id="{D3185AFE-CE03-A345-8777-5F2E2C36679F}"/>
                    </a:ext>
                  </a:extLst>
                </p14:cNvPr>
                <p14:cNvContentPartPr/>
                <p14:nvPr/>
              </p14:nvContentPartPr>
              <p14:xfrm>
                <a:off x="6856017" y="3439279"/>
                <a:ext cx="25200" cy="5508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D3185AFE-CE03-A345-8777-5F2E2C36679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48347" y="3431719"/>
                  <a:ext cx="40539" cy="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9" name="Freihand 61">
                <a:extLst>
                  <a:ext uri="{FF2B5EF4-FFF2-40B4-BE49-F238E27FC236}">
                    <a16:creationId xmlns:a16="http://schemas.microsoft.com/office/drawing/2014/main" id="{8B5AB362-1858-F74F-9FF6-868B2D540419}"/>
                  </a:ext>
                </a:extLst>
              </p14:cNvPr>
              <p14:cNvContentPartPr/>
              <p14:nvPr/>
            </p14:nvContentPartPr>
            <p14:xfrm>
              <a:off x="6787996" y="2971832"/>
              <a:ext cx="176400" cy="9360"/>
            </p14:xfrm>
          </p:contentPart>
        </mc:Choice>
        <mc:Fallback xmlns="">
          <p:pic>
            <p:nvPicPr>
              <p:cNvPr id="39" name="Freihand 61">
                <a:extLst>
                  <a:ext uri="{FF2B5EF4-FFF2-40B4-BE49-F238E27FC236}">
                    <a16:creationId xmlns:a16="http://schemas.microsoft.com/office/drawing/2014/main" id="{8B5AB362-1858-F74F-9FF6-868B2D54041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33996" y="2863832"/>
                <a:ext cx="284400" cy="22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/>
          <p:cNvGrpSpPr/>
          <p:nvPr/>
        </p:nvGrpSpPr>
        <p:grpSpPr>
          <a:xfrm>
            <a:off x="484529" y="3606619"/>
            <a:ext cx="11245939" cy="3271804"/>
            <a:chOff x="484529" y="3606619"/>
            <a:chExt cx="11245939" cy="3271804"/>
          </a:xfrm>
        </p:grpSpPr>
        <p:grpSp>
          <p:nvGrpSpPr>
            <p:cNvPr id="63" name="Group 62"/>
            <p:cNvGrpSpPr/>
            <p:nvPr/>
          </p:nvGrpSpPr>
          <p:grpSpPr>
            <a:xfrm>
              <a:off x="6468212" y="5513151"/>
              <a:ext cx="5262256" cy="972569"/>
              <a:chOff x="6468212" y="5513151"/>
              <a:chExt cx="5262256" cy="972569"/>
            </a:xfrm>
          </p:grpSpPr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8A23E1B0-B3B0-467B-9C84-72F4C01F3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6681" y="6237496"/>
                <a:ext cx="428436" cy="229892"/>
              </a:xfrm>
              <a:prstGeom prst="rect">
                <a:avLst/>
              </a:prstGeom>
            </p:spPr>
          </p:pic>
          <p:pic>
            <p:nvPicPr>
              <p:cNvPr id="8" name="Grafik 8">
                <a:extLst>
                  <a:ext uri="{FF2B5EF4-FFF2-40B4-BE49-F238E27FC236}">
                    <a16:creationId xmlns:a16="http://schemas.microsoft.com/office/drawing/2014/main" id="{ED15A0E3-34CE-4F5F-84AC-F7647C6377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7348" y="5761834"/>
                <a:ext cx="428625" cy="257175"/>
              </a:xfrm>
              <a:prstGeom prst="rect">
                <a:avLst/>
              </a:prstGeom>
            </p:spPr>
          </p:pic>
          <p:pic>
            <p:nvPicPr>
              <p:cNvPr id="9" name="Grafik 10">
                <a:extLst>
                  <a:ext uri="{FF2B5EF4-FFF2-40B4-BE49-F238E27FC236}">
                    <a16:creationId xmlns:a16="http://schemas.microsoft.com/office/drawing/2014/main" id="{46530DBE-4ED7-4129-A562-5026FB6EA1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7348" y="5980321"/>
                <a:ext cx="428625" cy="247650"/>
              </a:xfrm>
              <a:prstGeom prst="rect">
                <a:avLst/>
              </a:prstGeom>
            </p:spPr>
          </p:pic>
          <p:sp>
            <p:nvSpPr>
              <p:cNvPr id="10" name="Textfeld 11">
                <a:extLst>
                  <a:ext uri="{FF2B5EF4-FFF2-40B4-BE49-F238E27FC236}">
                    <a16:creationId xmlns:a16="http://schemas.microsoft.com/office/drawing/2014/main" id="{541FD41D-7940-47BC-89C2-F8B0E4867263}"/>
                  </a:ext>
                </a:extLst>
              </p:cNvPr>
              <p:cNvSpPr txBox="1"/>
              <p:nvPr/>
            </p:nvSpPr>
            <p:spPr>
              <a:xfrm>
                <a:off x="7415973" y="5751921"/>
                <a:ext cx="12495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/>
                  <a:t>Not </a:t>
                </a:r>
                <a:r>
                  <a:rPr lang="de-DE" sz="1200" err="1"/>
                  <a:t>executed</a:t>
                </a:r>
                <a:r>
                  <a:rPr lang="de-DE" sz="1200"/>
                  <a:t> </a:t>
                </a:r>
                <a:r>
                  <a:rPr lang="de-DE" sz="1200" err="1"/>
                  <a:t>yet</a:t>
                </a:r>
                <a:endParaRPr lang="de-DE" sz="1200"/>
              </a:p>
            </p:txBody>
          </p:sp>
          <p:sp>
            <p:nvSpPr>
              <p:cNvPr id="11" name="Textfeld 12">
                <a:extLst>
                  <a:ext uri="{FF2B5EF4-FFF2-40B4-BE49-F238E27FC236}">
                    <a16:creationId xmlns:a16="http://schemas.microsoft.com/office/drawing/2014/main" id="{14BD9BCC-C758-4ADD-AFFB-352C8040F1A5}"/>
                  </a:ext>
                </a:extLst>
              </p:cNvPr>
              <p:cNvSpPr txBox="1"/>
              <p:nvPr/>
            </p:nvSpPr>
            <p:spPr>
              <a:xfrm>
                <a:off x="7415972" y="5980321"/>
                <a:ext cx="13963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/>
                  <a:t>Currently executing</a:t>
                </a:r>
              </a:p>
            </p:txBody>
          </p:sp>
          <p:sp>
            <p:nvSpPr>
              <p:cNvPr id="12" name="Textfeld 13">
                <a:extLst>
                  <a:ext uri="{FF2B5EF4-FFF2-40B4-BE49-F238E27FC236}">
                    <a16:creationId xmlns:a16="http://schemas.microsoft.com/office/drawing/2014/main" id="{3FE95F3F-405E-4F97-ADEA-B0171EA86D02}"/>
                  </a:ext>
                </a:extLst>
              </p:cNvPr>
              <p:cNvSpPr txBox="1"/>
              <p:nvPr/>
            </p:nvSpPr>
            <p:spPr>
              <a:xfrm>
                <a:off x="7411401" y="6208721"/>
                <a:ext cx="43190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err="1"/>
                  <a:t>Executed</a:t>
                </a:r>
                <a:r>
                  <a:rPr lang="de-DE" sz="1200"/>
                  <a:t>, </a:t>
                </a:r>
                <a:r>
                  <a:rPr lang="de-DE" sz="1200" err="1"/>
                  <a:t>number</a:t>
                </a:r>
                <a:r>
                  <a:rPr lang="de-DE" sz="1200"/>
                  <a:t> </a:t>
                </a:r>
                <a:r>
                  <a:rPr lang="de-DE" sz="1200" err="1"/>
                  <a:t>correspomds</a:t>
                </a:r>
                <a:r>
                  <a:rPr lang="de-DE" sz="1200"/>
                  <a:t> </a:t>
                </a:r>
                <a:r>
                  <a:rPr lang="de-DE" sz="1200" err="1"/>
                  <a:t>to</a:t>
                </a:r>
                <a:r>
                  <a:rPr lang="de-DE" sz="1200"/>
                  <a:t> </a:t>
                </a:r>
                <a:r>
                  <a:rPr lang="de-DE" sz="1200" err="1"/>
                  <a:t>the</a:t>
                </a:r>
                <a:r>
                  <a:rPr lang="de-DE" sz="1200"/>
                  <a:t> </a:t>
                </a:r>
                <a:r>
                  <a:rPr lang="de-DE" sz="1200" err="1"/>
                  <a:t>execution</a:t>
                </a:r>
                <a:r>
                  <a:rPr lang="de-DE" sz="1200"/>
                  <a:t> </a:t>
                </a:r>
                <a:r>
                  <a:rPr lang="de-DE" sz="1200" err="1"/>
                  <a:t>order</a:t>
                </a:r>
                <a:r>
                  <a:rPr lang="de-DE" sz="1200"/>
                  <a:t> </a:t>
                </a:r>
                <a:r>
                  <a:rPr lang="de-DE" sz="1200" err="1"/>
                  <a:t>of</a:t>
                </a:r>
                <a:r>
                  <a:rPr lang="de-DE" sz="1200"/>
                  <a:t> </a:t>
                </a:r>
                <a:r>
                  <a:rPr lang="de-DE" sz="1200" err="1"/>
                  <a:t>the</a:t>
                </a:r>
                <a:r>
                  <a:rPr lang="de-DE" sz="1200"/>
                  <a:t> </a:t>
                </a:r>
                <a:r>
                  <a:rPr lang="de-DE" sz="1200" err="1"/>
                  <a:t>cells</a:t>
                </a:r>
                <a:endParaRPr lang="de-DE" sz="1200"/>
              </a:p>
            </p:txBody>
          </p:sp>
          <p:sp>
            <p:nvSpPr>
              <p:cNvPr id="13" name="Textfeld 14">
                <a:extLst>
                  <a:ext uri="{FF2B5EF4-FFF2-40B4-BE49-F238E27FC236}">
                    <a16:creationId xmlns:a16="http://schemas.microsoft.com/office/drawing/2014/main" id="{EDB3EA2D-CEEE-418C-B47A-8ECECE891A5A}"/>
                  </a:ext>
                </a:extLst>
              </p:cNvPr>
              <p:cNvSpPr txBox="1"/>
              <p:nvPr/>
            </p:nvSpPr>
            <p:spPr>
              <a:xfrm>
                <a:off x="6468212" y="5513151"/>
                <a:ext cx="23638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/>
                  <a:t>Extract </a:t>
                </a:r>
                <a:r>
                  <a:rPr lang="de-DE" sz="1000" err="1"/>
                  <a:t>from</a:t>
                </a:r>
                <a:r>
                  <a:rPr lang="de-DE" sz="1000"/>
                  <a:t> 1-Laboratory.ipynb</a:t>
                </a:r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Freihand 60">
                  <a:extLst>
                    <a:ext uri="{FF2B5EF4-FFF2-40B4-BE49-F238E27FC236}">
                      <a16:creationId xmlns:a16="http://schemas.microsoft.com/office/drawing/2014/main" id="{8784C21F-5149-934C-BB51-0090AD5CF794}"/>
                    </a:ext>
                  </a:extLst>
                </p14:cNvPr>
                <p14:cNvContentPartPr/>
                <p14:nvPr/>
              </p14:nvContentPartPr>
              <p14:xfrm>
                <a:off x="2666538" y="4408502"/>
                <a:ext cx="2019240" cy="36360"/>
              </p14:xfrm>
            </p:contentPart>
          </mc:Choice>
          <mc:Fallback xmlns="">
            <p:pic>
              <p:nvPicPr>
                <p:cNvPr id="38" name="Freihand 60">
                  <a:extLst>
                    <a:ext uri="{FF2B5EF4-FFF2-40B4-BE49-F238E27FC236}">
                      <a16:creationId xmlns:a16="http://schemas.microsoft.com/office/drawing/2014/main" id="{8784C21F-5149-934C-BB51-0090AD5CF79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612538" y="4301561"/>
                  <a:ext cx="2127240" cy="25024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oup 58"/>
            <p:cNvGrpSpPr/>
            <p:nvPr/>
          </p:nvGrpSpPr>
          <p:grpSpPr>
            <a:xfrm>
              <a:off x="4759246" y="3606619"/>
              <a:ext cx="1709121" cy="1208927"/>
              <a:chOff x="4759246" y="3606619"/>
              <a:chExt cx="1709121" cy="1208927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40" name="Freihand 62">
                    <a:extLst>
                      <a:ext uri="{FF2B5EF4-FFF2-40B4-BE49-F238E27FC236}">
                        <a16:creationId xmlns:a16="http://schemas.microsoft.com/office/drawing/2014/main" id="{2EA34FAB-FB21-574B-993B-F0439DDB0E8B}"/>
                      </a:ext>
                    </a:extLst>
                  </p14:cNvPr>
                  <p14:cNvContentPartPr/>
                  <p14:nvPr/>
                </p14:nvContentPartPr>
                <p14:xfrm>
                  <a:off x="4759246" y="3640866"/>
                  <a:ext cx="1639800" cy="1174680"/>
                </p14:xfrm>
              </p:contentPart>
            </mc:Choice>
            <mc:Fallback xmlns="">
              <p:pic>
                <p:nvPicPr>
                  <p:cNvPr id="40" name="Freihand 62">
                    <a:extLst>
                      <a:ext uri="{FF2B5EF4-FFF2-40B4-BE49-F238E27FC236}">
                        <a16:creationId xmlns:a16="http://schemas.microsoft.com/office/drawing/2014/main" id="{2EA34FAB-FB21-574B-993B-F0439DDB0E8B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4753846" y="3635106"/>
                    <a:ext cx="1650960" cy="11862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41" name="Gruppieren 67">
                <a:extLst>
                  <a:ext uri="{FF2B5EF4-FFF2-40B4-BE49-F238E27FC236}">
                    <a16:creationId xmlns:a16="http://schemas.microsoft.com/office/drawing/2014/main" id="{14C2592F-C3CD-D645-9441-52844EBA67AE}"/>
                  </a:ext>
                </a:extLst>
              </p:cNvPr>
              <p:cNvGrpSpPr/>
              <p:nvPr/>
            </p:nvGrpSpPr>
            <p:grpSpPr>
              <a:xfrm>
                <a:off x="6374407" y="3606619"/>
                <a:ext cx="93960" cy="99360"/>
                <a:chOff x="6411457" y="3643959"/>
                <a:chExt cx="93960" cy="993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7">
                  <p14:nvContentPartPr>
                    <p14:cNvPr id="42" name="Freihand 63">
                      <a:extLst>
                        <a:ext uri="{FF2B5EF4-FFF2-40B4-BE49-F238E27FC236}">
                          <a16:creationId xmlns:a16="http://schemas.microsoft.com/office/drawing/2014/main" id="{4B534E65-7241-AD46-8D74-3262680969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411457" y="3651159"/>
                    <a:ext cx="28440" cy="90360"/>
                  </p14:xfrm>
                </p:contentPart>
              </mc:Choice>
              <mc:Fallback xmlns="">
                <p:pic>
                  <p:nvPicPr>
                    <p:cNvPr id="64" name="Freihand 63">
                      <a:extLst>
                        <a:ext uri="{FF2B5EF4-FFF2-40B4-BE49-F238E27FC236}">
                          <a16:creationId xmlns:a16="http://schemas.microsoft.com/office/drawing/2014/main" id="{4B534E65-7241-AD46-8D74-32626809692D}"/>
                        </a:ext>
                      </a:extLst>
                    </p:cNvPr>
                    <p:cNvPicPr/>
                    <p:nvPr/>
                  </p:nvPicPr>
                  <p:blipFill>
                    <a:blip r:embed="rId58"/>
                    <a:stretch>
                      <a:fillRect/>
                    </a:stretch>
                  </p:blipFill>
                  <p:spPr>
                    <a:xfrm>
                      <a:off x="6403897" y="3643599"/>
                      <a:ext cx="43560" cy="105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9">
                  <p14:nvContentPartPr>
                    <p14:cNvPr id="43" name="Freihand 64">
                      <a:extLst>
                        <a:ext uri="{FF2B5EF4-FFF2-40B4-BE49-F238E27FC236}">
                          <a16:creationId xmlns:a16="http://schemas.microsoft.com/office/drawing/2014/main" id="{D55F4459-9863-2741-97C3-F76FE78608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416857" y="3643959"/>
                    <a:ext cx="86760" cy="7560"/>
                  </p14:xfrm>
                </p:contentPart>
              </mc:Choice>
              <mc:Fallback xmlns="">
                <p:pic>
                  <p:nvPicPr>
                    <p:cNvPr id="43" name="Freihand 64">
                      <a:extLst>
                        <a:ext uri="{FF2B5EF4-FFF2-40B4-BE49-F238E27FC236}">
                          <a16:creationId xmlns:a16="http://schemas.microsoft.com/office/drawing/2014/main" id="{D55F4459-9863-2741-97C3-F76FE78608FA}"/>
                        </a:ext>
                      </a:extLst>
                    </p:cNvPr>
                    <p:cNvPicPr/>
                    <p:nvPr/>
                  </p:nvPicPr>
                  <p:blipFill>
                    <a:blip r:embed="rId60"/>
                    <a:stretch>
                      <a:fillRect/>
                    </a:stretch>
                  </p:blipFill>
                  <p:spPr>
                    <a:xfrm>
                      <a:off x="6412196" y="3638289"/>
                      <a:ext cx="96798" cy="189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1">
                  <p14:nvContentPartPr>
                    <p14:cNvPr id="44" name="Freihand 65">
                      <a:extLst>
                        <a:ext uri="{FF2B5EF4-FFF2-40B4-BE49-F238E27FC236}">
                          <a16:creationId xmlns:a16="http://schemas.microsoft.com/office/drawing/2014/main" id="{29ADD4B4-72B6-3047-8A9F-7060C914554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446737" y="3652959"/>
                    <a:ext cx="58680" cy="90360"/>
                  </p14:xfrm>
                </p:contentPart>
              </mc:Choice>
              <mc:Fallback xmlns="">
                <p:pic>
                  <p:nvPicPr>
                    <p:cNvPr id="66" name="Freihand 65">
                      <a:extLst>
                        <a:ext uri="{FF2B5EF4-FFF2-40B4-BE49-F238E27FC236}">
                          <a16:creationId xmlns:a16="http://schemas.microsoft.com/office/drawing/2014/main" id="{29ADD4B4-72B6-3047-8A9F-7060C9145549}"/>
                        </a:ext>
                      </a:extLst>
                    </p:cNvPr>
                    <p:cNvPicPr/>
                    <p:nvPr/>
                  </p:nvPicPr>
                  <p:blipFill>
                    <a:blip r:embed="rId62"/>
                    <a:stretch>
                      <a:fillRect/>
                    </a:stretch>
                  </p:blipFill>
                  <p:spPr>
                    <a:xfrm>
                      <a:off x="6439130" y="3645399"/>
                      <a:ext cx="73893" cy="105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3">
                  <p14:nvContentPartPr>
                    <p14:cNvPr id="45" name="Freihand 66">
                      <a:extLst>
                        <a:ext uri="{FF2B5EF4-FFF2-40B4-BE49-F238E27FC236}">
                          <a16:creationId xmlns:a16="http://schemas.microsoft.com/office/drawing/2014/main" id="{6ECBB338-FF8A-0044-9FC6-0C30138DFF1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418657" y="3651159"/>
                    <a:ext cx="77760" cy="86760"/>
                  </p14:xfrm>
                </p:contentPart>
              </mc:Choice>
              <mc:Fallback xmlns="">
                <p:pic>
                  <p:nvPicPr>
                    <p:cNvPr id="67" name="Freihand 66">
                      <a:extLst>
                        <a:ext uri="{FF2B5EF4-FFF2-40B4-BE49-F238E27FC236}">
                          <a16:creationId xmlns:a16="http://schemas.microsoft.com/office/drawing/2014/main" id="{6ECBB338-FF8A-0044-9FC6-0C30138DFF16}"/>
                        </a:ext>
                      </a:extLst>
                    </p:cNvPr>
                    <p:cNvPicPr/>
                    <p:nvPr/>
                  </p:nvPicPr>
                  <p:blipFill>
                    <a:blip r:embed="rId64"/>
                    <a:stretch>
                      <a:fillRect/>
                    </a:stretch>
                  </p:blipFill>
                  <p:spPr>
                    <a:xfrm>
                      <a:off x="6411097" y="3643599"/>
                      <a:ext cx="9288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60" name="Group 59"/>
            <p:cNvGrpSpPr/>
            <p:nvPr/>
          </p:nvGrpSpPr>
          <p:grpSpPr>
            <a:xfrm>
              <a:off x="4768434" y="4420613"/>
              <a:ext cx="2149090" cy="1693720"/>
              <a:chOff x="4768434" y="4420613"/>
              <a:chExt cx="2149090" cy="1693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6" name="Freihand 9">
                    <a:extLst>
                      <a:ext uri="{FF2B5EF4-FFF2-40B4-BE49-F238E27FC236}">
                        <a16:creationId xmlns:a16="http://schemas.microsoft.com/office/drawing/2014/main" id="{101389FB-C5B9-8147-899E-3CD8B86B1C46}"/>
                      </a:ext>
                    </a:extLst>
                  </p14:cNvPr>
                  <p14:cNvContentPartPr/>
                  <p14:nvPr/>
                </p14:nvContentPartPr>
                <p14:xfrm>
                  <a:off x="4768434" y="4420613"/>
                  <a:ext cx="2059559" cy="1617691"/>
                </p14:xfrm>
              </p:contentPart>
            </mc:Choice>
            <mc:Fallback xmlns="">
              <p:pic>
                <p:nvPicPr>
                  <p:cNvPr id="46" name="Freihand 9">
                    <a:extLst>
                      <a:ext uri="{FF2B5EF4-FFF2-40B4-BE49-F238E27FC236}">
                        <a16:creationId xmlns:a16="http://schemas.microsoft.com/office/drawing/2014/main" id="{101389FB-C5B9-8147-899E-3CD8B86B1C46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4760874" y="4413052"/>
                    <a:ext cx="2074679" cy="1632813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47" name="Gruppieren 36">
                <a:extLst>
                  <a:ext uri="{FF2B5EF4-FFF2-40B4-BE49-F238E27FC236}">
                    <a16:creationId xmlns:a16="http://schemas.microsoft.com/office/drawing/2014/main" id="{652E4BA8-835A-8247-966B-5281668D089B}"/>
                  </a:ext>
                </a:extLst>
              </p:cNvPr>
              <p:cNvGrpSpPr/>
              <p:nvPr/>
            </p:nvGrpSpPr>
            <p:grpSpPr>
              <a:xfrm>
                <a:off x="6810647" y="5991973"/>
                <a:ext cx="106877" cy="122360"/>
                <a:chOff x="6981047" y="6166366"/>
                <a:chExt cx="106877" cy="1223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7">
                  <p14:nvContentPartPr>
                    <p14:cNvPr id="48" name="Freihand 22">
                      <a:extLst>
                        <a:ext uri="{FF2B5EF4-FFF2-40B4-BE49-F238E27FC236}">
                          <a16:creationId xmlns:a16="http://schemas.microsoft.com/office/drawing/2014/main" id="{B300785C-98C7-9544-8807-492099BE33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02964" y="6169320"/>
                    <a:ext cx="84960" cy="56880"/>
                  </p14:xfrm>
                </p:contentPart>
              </mc:Choice>
              <mc:Fallback xmlns="">
                <p:pic>
                  <p:nvPicPr>
                    <p:cNvPr id="48" name="Freihand 22">
                      <a:extLst>
                        <a:ext uri="{FF2B5EF4-FFF2-40B4-BE49-F238E27FC236}">
                          <a16:creationId xmlns:a16="http://schemas.microsoft.com/office/drawing/2014/main" id="{B300785C-98C7-9544-8807-492099BE3377}"/>
                        </a:ext>
                      </a:extLst>
                    </p:cNvPr>
                    <p:cNvPicPr/>
                    <p:nvPr/>
                  </p:nvPicPr>
                  <p:blipFill>
                    <a:blip r:embed="rId68"/>
                    <a:stretch>
                      <a:fillRect/>
                    </a:stretch>
                  </p:blipFill>
                  <p:spPr>
                    <a:xfrm>
                      <a:off x="6995404" y="6161760"/>
                      <a:ext cx="10008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9">
                  <p14:nvContentPartPr>
                    <p14:cNvPr id="49" name="Freihand 23">
                      <a:extLst>
                        <a:ext uri="{FF2B5EF4-FFF2-40B4-BE49-F238E27FC236}">
                          <a16:creationId xmlns:a16="http://schemas.microsoft.com/office/drawing/2014/main" id="{9F7E9150-8C2A-0F40-9302-298939649F8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02289" y="6228528"/>
                    <a:ext cx="79560" cy="49680"/>
                  </p14:xfrm>
                </p:contentPart>
              </mc:Choice>
              <mc:Fallback xmlns="">
                <p:pic>
                  <p:nvPicPr>
                    <p:cNvPr id="49" name="Freihand 23">
                      <a:extLst>
                        <a:ext uri="{FF2B5EF4-FFF2-40B4-BE49-F238E27FC236}">
                          <a16:creationId xmlns:a16="http://schemas.microsoft.com/office/drawing/2014/main" id="{9F7E9150-8C2A-0F40-9302-298939649F88}"/>
                        </a:ext>
                      </a:extLst>
                    </p:cNvPr>
                    <p:cNvPicPr/>
                    <p:nvPr/>
                  </p:nvPicPr>
                  <p:blipFill>
                    <a:blip r:embed="rId70"/>
                    <a:stretch>
                      <a:fillRect/>
                    </a:stretch>
                  </p:blipFill>
                  <p:spPr>
                    <a:xfrm>
                      <a:off x="6994763" y="6220968"/>
                      <a:ext cx="94612" cy="64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1">
                  <p14:nvContentPartPr>
                    <p14:cNvPr id="50" name="Freihand 24">
                      <a:extLst>
                        <a:ext uri="{FF2B5EF4-FFF2-40B4-BE49-F238E27FC236}">
                          <a16:creationId xmlns:a16="http://schemas.microsoft.com/office/drawing/2014/main" id="{24EE7FA0-6AEA-9246-8A20-6C5668245B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86634" y="6166366"/>
                    <a:ext cx="6480" cy="111600"/>
                  </p14:xfrm>
                </p:contentPart>
              </mc:Choice>
              <mc:Fallback xmlns="">
                <p:pic>
                  <p:nvPicPr>
                    <p:cNvPr id="50" name="Freihand 24">
                      <a:extLst>
                        <a:ext uri="{FF2B5EF4-FFF2-40B4-BE49-F238E27FC236}">
                          <a16:creationId xmlns:a16="http://schemas.microsoft.com/office/drawing/2014/main" id="{24EE7FA0-6AEA-9246-8A20-6C5668245B84}"/>
                        </a:ext>
                      </a:extLst>
                    </p:cNvPr>
                    <p:cNvPicPr/>
                    <p:nvPr/>
                  </p:nvPicPr>
                  <p:blipFill>
                    <a:blip r:embed="rId72"/>
                    <a:stretch>
                      <a:fillRect/>
                    </a:stretch>
                  </p:blipFill>
                  <p:spPr>
                    <a:xfrm>
                      <a:off x="6979472" y="6158806"/>
                      <a:ext cx="20804" cy="12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3">
                  <p14:nvContentPartPr>
                    <p14:cNvPr id="51" name="Freihand 25">
                      <a:extLst>
                        <a:ext uri="{FF2B5EF4-FFF2-40B4-BE49-F238E27FC236}">
                          <a16:creationId xmlns:a16="http://schemas.microsoft.com/office/drawing/2014/main" id="{EA70B37C-D2D3-EB47-A0EE-5BF869860E0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93289" y="6170208"/>
                    <a:ext cx="72720" cy="44280"/>
                  </p14:xfrm>
                </p:contentPart>
              </mc:Choice>
              <mc:Fallback xmlns="">
                <p:pic>
                  <p:nvPicPr>
                    <p:cNvPr id="51" name="Freihand 25">
                      <a:extLst>
                        <a:ext uri="{FF2B5EF4-FFF2-40B4-BE49-F238E27FC236}">
                          <a16:creationId xmlns:a16="http://schemas.microsoft.com/office/drawing/2014/main" id="{EA70B37C-D2D3-EB47-A0EE-5BF869860E0E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6985729" y="6162648"/>
                      <a:ext cx="87840" cy="5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5">
                  <p14:nvContentPartPr>
                    <p14:cNvPr id="52" name="Freihand 26">
                      <a:extLst>
                        <a:ext uri="{FF2B5EF4-FFF2-40B4-BE49-F238E27FC236}">
                          <a16:creationId xmlns:a16="http://schemas.microsoft.com/office/drawing/2014/main" id="{19AB8503-734B-BC4C-86A5-795F4E18ECE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81047" y="6184257"/>
                    <a:ext cx="92160" cy="86760"/>
                  </p14:xfrm>
                </p:contentPart>
              </mc:Choice>
              <mc:Fallback xmlns="">
                <p:pic>
                  <p:nvPicPr>
                    <p:cNvPr id="52" name="Freihand 26">
                      <a:extLst>
                        <a:ext uri="{FF2B5EF4-FFF2-40B4-BE49-F238E27FC236}">
                          <a16:creationId xmlns:a16="http://schemas.microsoft.com/office/drawing/2014/main" id="{19AB8503-734B-BC4C-86A5-795F4E18ECE3}"/>
                        </a:ext>
                      </a:extLst>
                    </p:cNvPr>
                    <p:cNvPicPr/>
                    <p:nvPr/>
                  </p:nvPicPr>
                  <p:blipFill>
                    <a:blip r:embed="rId76"/>
                    <a:stretch>
                      <a:fillRect/>
                    </a:stretch>
                  </p:blipFill>
                  <p:spPr>
                    <a:xfrm>
                      <a:off x="6973487" y="6176697"/>
                      <a:ext cx="10728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7">
                  <p14:nvContentPartPr>
                    <p14:cNvPr id="53" name="Freihand 28">
                      <a:extLst>
                        <a:ext uri="{FF2B5EF4-FFF2-40B4-BE49-F238E27FC236}">
                          <a16:creationId xmlns:a16="http://schemas.microsoft.com/office/drawing/2014/main" id="{489F2CC2-9F24-8A4E-897A-796C1118E43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46754" y="6228079"/>
                    <a:ext cx="32040" cy="26640"/>
                  </p14:xfrm>
                </p:contentPart>
              </mc:Choice>
              <mc:Fallback xmlns="">
                <p:pic>
                  <p:nvPicPr>
                    <p:cNvPr id="53" name="Freihand 28">
                      <a:extLst>
                        <a:ext uri="{FF2B5EF4-FFF2-40B4-BE49-F238E27FC236}">
                          <a16:creationId xmlns:a16="http://schemas.microsoft.com/office/drawing/2014/main" id="{489F2CC2-9F24-8A4E-897A-796C1118E437}"/>
                        </a:ext>
                      </a:extLst>
                    </p:cNvPr>
                    <p:cNvPicPr/>
                    <p:nvPr/>
                  </p:nvPicPr>
                  <p:blipFill>
                    <a:blip r:embed="rId78"/>
                    <a:stretch>
                      <a:fillRect/>
                    </a:stretch>
                  </p:blipFill>
                  <p:spPr>
                    <a:xfrm>
                      <a:off x="7039194" y="6220519"/>
                      <a:ext cx="47160" cy="41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9">
                  <p14:nvContentPartPr>
                    <p14:cNvPr id="54" name="Freihand 34">
                      <a:extLst>
                        <a:ext uri="{FF2B5EF4-FFF2-40B4-BE49-F238E27FC236}">
                          <a16:creationId xmlns:a16="http://schemas.microsoft.com/office/drawing/2014/main" id="{92703FB7-6781-AE4A-8C04-8D5BD89573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02289" y="6255168"/>
                    <a:ext cx="35640" cy="23400"/>
                  </p14:xfrm>
                </p:contentPart>
              </mc:Choice>
              <mc:Fallback xmlns="">
                <p:pic>
                  <p:nvPicPr>
                    <p:cNvPr id="54" name="Freihand 34">
                      <a:extLst>
                        <a:ext uri="{FF2B5EF4-FFF2-40B4-BE49-F238E27FC236}">
                          <a16:creationId xmlns:a16="http://schemas.microsoft.com/office/drawing/2014/main" id="{92703FB7-6781-AE4A-8C04-8D5BD895732B}"/>
                        </a:ext>
                      </a:extLst>
                    </p:cNvPr>
                    <p:cNvPicPr/>
                    <p:nvPr/>
                  </p:nvPicPr>
                  <p:blipFill>
                    <a:blip r:embed="rId80"/>
                    <a:stretch>
                      <a:fillRect/>
                    </a:stretch>
                  </p:blipFill>
                  <p:spPr>
                    <a:xfrm>
                      <a:off x="6994729" y="6247608"/>
                      <a:ext cx="50760" cy="38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1">
                  <p14:nvContentPartPr>
                    <p14:cNvPr id="55" name="Freihand 35">
                      <a:extLst>
                        <a:ext uri="{FF2B5EF4-FFF2-40B4-BE49-F238E27FC236}">
                          <a16:creationId xmlns:a16="http://schemas.microsoft.com/office/drawing/2014/main" id="{D9236AE6-DF3D-384D-8D2C-E727D3FF81B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89874" y="6243007"/>
                    <a:ext cx="78230" cy="45719"/>
                  </p14:xfrm>
                </p:contentPart>
              </mc:Choice>
              <mc:Fallback xmlns="">
                <p:pic>
                  <p:nvPicPr>
                    <p:cNvPr id="55" name="Freihand 35">
                      <a:extLst>
                        <a:ext uri="{FF2B5EF4-FFF2-40B4-BE49-F238E27FC236}">
                          <a16:creationId xmlns:a16="http://schemas.microsoft.com/office/drawing/2014/main" id="{D9236AE6-DF3D-384D-8D2C-E727D3FF81BA}"/>
                        </a:ext>
                      </a:extLst>
                    </p:cNvPr>
                    <p:cNvPicPr/>
                    <p:nvPr/>
                  </p:nvPicPr>
                  <p:blipFill>
                    <a:blip r:embed="rId82"/>
                    <a:stretch>
                      <a:fillRect/>
                    </a:stretch>
                  </p:blipFill>
                  <p:spPr>
                    <a:xfrm>
                      <a:off x="6982233" y="6235326"/>
                      <a:ext cx="93512" cy="61081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57" name="Inhaltsplatzhalter 2">
              <a:extLst>
                <a:ext uri="{FF2B5EF4-FFF2-40B4-BE49-F238E27FC236}">
                  <a16:creationId xmlns:a16="http://schemas.microsoft.com/office/drawing/2014/main" id="{EBBB493F-1359-4FA7-A267-C085C14C2C2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84529" y="3788437"/>
              <a:ext cx="5479542" cy="3089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200" kern="0" dirty="0"/>
                <a:t>Code cells can be executed multiple times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200" kern="0" dirty="0"/>
                <a:t>Display of the status of a code cell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200" kern="0" dirty="0">
                  <a:solidFill>
                    <a:srgbClr val="F6630D"/>
                  </a:solidFill>
                </a:rPr>
                <a:t>Marker of the currently active cell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200" kern="0" dirty="0"/>
                <a:t>To activate a cell below or above, use the arrow down and up keys in Command mode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de-DE" sz="2200" kern="0" dirty="0"/>
                <a:t>more detailed information on Jupyter Notebook Cheat Sheet</a:t>
              </a:r>
              <a:endParaRPr lang="de-DE" sz="2000" kern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921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_Folienmaster_neu_TUDo">
  <a:themeElements>
    <a:clrScheme name="TH_Folienmaster_neu_TU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H_Folienmaster_neu_TUDo">
      <a:majorFont>
        <a:latin typeface="Akkurat Light Office"/>
        <a:ea typeface=""/>
        <a:cs typeface="Arial"/>
      </a:majorFont>
      <a:minorFont>
        <a:latin typeface="Akkurat Light Office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kkurat Office" pitchFamily="50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kkurat Office" pitchFamily="50" charset="0"/>
            <a:cs typeface="Arial" charset="0"/>
          </a:defRPr>
        </a:defPPr>
      </a:lstStyle>
    </a:lnDef>
  </a:objectDefaults>
  <a:extraClrSchemeLst>
    <a:extraClrScheme>
      <a:clrScheme name="TH_Folienmaster_neu_TU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EFAED1738795A4391342AA4AD737E71" ma:contentTypeVersion="13" ma:contentTypeDescription="Ein neues Dokument erstellen." ma:contentTypeScope="" ma:versionID="7116ce1ec98c46c38dca775ae8ada5ca">
  <xsd:schema xmlns:xsd="http://www.w3.org/2001/XMLSchema" xmlns:xs="http://www.w3.org/2001/XMLSchema" xmlns:p="http://schemas.microsoft.com/office/2006/metadata/properties" xmlns:ns3="cea34b89-1a2e-4893-ba07-6e3f6b99c5e9" xmlns:ns4="a91d32e9-b962-48f5-9ca4-bfcef0adef56" targetNamespace="http://schemas.microsoft.com/office/2006/metadata/properties" ma:root="true" ma:fieldsID="0c22c97c5804266226aff4f7b4b3e49d" ns3:_="" ns4:_="">
    <xsd:import namespace="cea34b89-1a2e-4893-ba07-6e3f6b99c5e9"/>
    <xsd:import namespace="a91d32e9-b962-48f5-9ca4-bfcef0adef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a34b89-1a2e-4893-ba07-6e3f6b99c5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1d32e9-b962-48f5-9ca4-bfcef0adef5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E657E9-8FCD-486A-903C-EF7B535B54BF}">
  <ds:schemaRefs>
    <ds:schemaRef ds:uri="a91d32e9-b962-48f5-9ca4-bfcef0adef56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cea34b89-1a2e-4893-ba07-6e3f6b99c5e9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8E4E098-070B-49F8-BD96-B53B18FBEA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4F4140-21B6-4ECF-AF14-1AF70E27228D}">
  <ds:schemaRefs>
    <ds:schemaRef ds:uri="a91d32e9-b962-48f5-9ca4-bfcef0adef56"/>
    <ds:schemaRef ds:uri="cea34b89-1a2e-4893-ba07-6e3f6b99c5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Office PowerPoint</Application>
  <PresentationFormat>Breitbild</PresentationFormat>
  <Paragraphs>117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Akkurat Light Office</vt:lpstr>
      <vt:lpstr>Arial</vt:lpstr>
      <vt:lpstr>Arial Narrow</vt:lpstr>
      <vt:lpstr>Calibri</vt:lpstr>
      <vt:lpstr>Calibri Light</vt:lpstr>
      <vt:lpstr>Symbol</vt:lpstr>
      <vt:lpstr>Wingdings</vt:lpstr>
      <vt:lpstr>Office</vt:lpstr>
      <vt:lpstr>TH_Folienmaster_neu_TUDo</vt:lpstr>
      <vt:lpstr>BioLabSim</vt:lpstr>
      <vt:lpstr>Principles of Regression</vt:lpstr>
      <vt:lpstr>Promoter Activity Prediction with Random Forest</vt:lpstr>
      <vt:lpstr>Biomass Prediction with the Logistic Function</vt:lpstr>
      <vt:lpstr>Calculating of the growth rate of each cultivation</vt:lpstr>
      <vt:lpstr>The BioLabSim is based on a Jupyter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Iris Broderius</dc:creator>
  <cp:lastModifiedBy>Iris Broderius</cp:lastModifiedBy>
  <cp:revision>551</cp:revision>
  <dcterms:created xsi:type="dcterms:W3CDTF">2020-06-17T08:17:29Z</dcterms:created>
  <dcterms:modified xsi:type="dcterms:W3CDTF">2020-06-25T15:32:02Z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0x010100FEFAED1738795A4391342AA4AD737E71</vt:lpwstr>
  </property>
</Properties>
</file>