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foxdie.pages.dev/pythonlearnin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blog.csdn.net/yefcion/article/details/8088360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foxdie.pages.dev/pythonlearnin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blog.csdn.net/yefcion/article/details/8088360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94D8C-ECFB-4902-B30F-9B284A7DE0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5E2D00-ECF2-4439-9943-E0B7DE4997ED}">
      <dgm:prSet/>
      <dgm:spPr/>
      <dgm:t>
        <a:bodyPr/>
        <a:lstStyle/>
        <a:p>
          <a:r>
            <a:rPr lang="en-US"/>
            <a:t>- Python 3.11</a:t>
          </a:r>
        </a:p>
      </dgm:t>
    </dgm:pt>
    <dgm:pt modelId="{29FF6682-CBD2-4C86-A0E6-8001516EF8CF}" type="parTrans" cxnId="{C63F4131-F66E-4AB0-831F-E88B2D2205C5}">
      <dgm:prSet/>
      <dgm:spPr/>
      <dgm:t>
        <a:bodyPr/>
        <a:lstStyle/>
        <a:p>
          <a:endParaRPr lang="en-US"/>
        </a:p>
      </dgm:t>
    </dgm:pt>
    <dgm:pt modelId="{402F767D-FB08-4699-9925-63768A15919F}" type="sibTrans" cxnId="{C63F4131-F66E-4AB0-831F-E88B2D2205C5}">
      <dgm:prSet/>
      <dgm:spPr/>
      <dgm:t>
        <a:bodyPr/>
        <a:lstStyle/>
        <a:p>
          <a:endParaRPr lang="en-US"/>
        </a:p>
      </dgm:t>
    </dgm:pt>
    <dgm:pt modelId="{7D51E712-0970-41CF-8C7A-BA5AE171B8F3}">
      <dgm:prSet/>
      <dgm:spPr/>
      <dgm:t>
        <a:bodyPr/>
        <a:lstStyle/>
        <a:p>
          <a:r>
            <a:rPr lang="en-US"/>
            <a:t>- NumPy</a:t>
          </a:r>
        </a:p>
      </dgm:t>
    </dgm:pt>
    <dgm:pt modelId="{78B99D46-3DAF-43B9-BD35-181E8E1D2E14}" type="parTrans" cxnId="{A7D99E22-F01A-4D5E-BA47-ED3B9B520F95}">
      <dgm:prSet/>
      <dgm:spPr/>
      <dgm:t>
        <a:bodyPr/>
        <a:lstStyle/>
        <a:p>
          <a:endParaRPr lang="en-US"/>
        </a:p>
      </dgm:t>
    </dgm:pt>
    <dgm:pt modelId="{1B264BFB-2F0D-4C43-83FD-F23E02358536}" type="sibTrans" cxnId="{A7D99E22-F01A-4D5E-BA47-ED3B9B520F95}">
      <dgm:prSet/>
      <dgm:spPr/>
      <dgm:t>
        <a:bodyPr/>
        <a:lstStyle/>
        <a:p>
          <a:endParaRPr lang="en-US"/>
        </a:p>
      </dgm:t>
    </dgm:pt>
    <dgm:pt modelId="{BF5B8CDD-C393-400F-96D1-9CA3496397B9}">
      <dgm:prSet/>
      <dgm:spPr/>
      <dgm:t>
        <a:bodyPr/>
        <a:lstStyle/>
        <a:p>
          <a:r>
            <a:rPr lang="en-US"/>
            <a:t>- Matplotlib</a:t>
          </a:r>
        </a:p>
      </dgm:t>
    </dgm:pt>
    <dgm:pt modelId="{26251D82-044A-45D2-BF8C-DB1AADC02382}" type="parTrans" cxnId="{7F92D7F8-2D6F-4B07-B001-DF65AB59E536}">
      <dgm:prSet/>
      <dgm:spPr/>
      <dgm:t>
        <a:bodyPr/>
        <a:lstStyle/>
        <a:p>
          <a:endParaRPr lang="en-US"/>
        </a:p>
      </dgm:t>
    </dgm:pt>
    <dgm:pt modelId="{D326EC49-945A-4B74-8B01-6C820304FFAB}" type="sibTrans" cxnId="{7F92D7F8-2D6F-4B07-B001-DF65AB59E536}">
      <dgm:prSet/>
      <dgm:spPr/>
      <dgm:t>
        <a:bodyPr/>
        <a:lstStyle/>
        <a:p>
          <a:endParaRPr lang="en-US"/>
        </a:p>
      </dgm:t>
    </dgm:pt>
    <dgm:pt modelId="{27D3B2D7-884F-4472-9954-76409F6879F4}">
      <dgm:prSet/>
      <dgm:spPr/>
      <dgm:t>
        <a:bodyPr/>
        <a:lstStyle/>
        <a:p>
          <a:r>
            <a:rPr lang="en-US"/>
            <a:t>- Pillow (PIL)</a:t>
          </a:r>
        </a:p>
      </dgm:t>
    </dgm:pt>
    <dgm:pt modelId="{62270931-900E-415F-B694-C38885ADB908}" type="parTrans" cxnId="{ABC7890D-9AB2-47C6-8E55-EEE754B7EFF4}">
      <dgm:prSet/>
      <dgm:spPr/>
      <dgm:t>
        <a:bodyPr/>
        <a:lstStyle/>
        <a:p>
          <a:endParaRPr lang="en-US"/>
        </a:p>
      </dgm:t>
    </dgm:pt>
    <dgm:pt modelId="{CB4F3C7B-B837-4014-B14A-0199EC798968}" type="sibTrans" cxnId="{ABC7890D-9AB2-47C6-8E55-EEE754B7EFF4}">
      <dgm:prSet/>
      <dgm:spPr/>
      <dgm:t>
        <a:bodyPr/>
        <a:lstStyle/>
        <a:p>
          <a:endParaRPr lang="en-US"/>
        </a:p>
      </dgm:t>
    </dgm:pt>
    <dgm:pt modelId="{DE16FA77-E06D-429C-AA95-4CF3FF714D23}" type="pres">
      <dgm:prSet presAssocID="{3E194D8C-ECFB-4902-B30F-9B284A7DE0FF}" presName="root" presStyleCnt="0">
        <dgm:presLayoutVars>
          <dgm:dir/>
          <dgm:resizeHandles val="exact"/>
        </dgm:presLayoutVars>
      </dgm:prSet>
      <dgm:spPr/>
    </dgm:pt>
    <dgm:pt modelId="{B6BB3F6E-6F20-48F3-9122-5AE121881D1B}" type="pres">
      <dgm:prSet presAssocID="{FE5E2D00-ECF2-4439-9943-E0B7DE4997ED}" presName="compNode" presStyleCnt="0"/>
      <dgm:spPr/>
    </dgm:pt>
    <dgm:pt modelId="{CAC2318A-7672-4E6C-8FC7-81768588CBFB}" type="pres">
      <dgm:prSet presAssocID="{FE5E2D00-ECF2-4439-9943-E0B7DE4997ED}" presName="bgRect" presStyleLbl="bgShp" presStyleIdx="0" presStyleCnt="4"/>
      <dgm:spPr/>
    </dgm:pt>
    <dgm:pt modelId="{31572379-8F01-4877-9636-6224ECA51BC4}" type="pres">
      <dgm:prSet presAssocID="{FE5E2D00-ECF2-4439-9943-E0B7DE4997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035E787-E1C2-4959-99C3-F3B70CD360C3}" type="pres">
      <dgm:prSet presAssocID="{FE5E2D00-ECF2-4439-9943-E0B7DE4997ED}" presName="spaceRect" presStyleCnt="0"/>
      <dgm:spPr/>
    </dgm:pt>
    <dgm:pt modelId="{8B3FDAA8-04B6-4BA4-864A-422C4A866410}" type="pres">
      <dgm:prSet presAssocID="{FE5E2D00-ECF2-4439-9943-E0B7DE4997ED}" presName="parTx" presStyleLbl="revTx" presStyleIdx="0" presStyleCnt="4">
        <dgm:presLayoutVars>
          <dgm:chMax val="0"/>
          <dgm:chPref val="0"/>
        </dgm:presLayoutVars>
      </dgm:prSet>
      <dgm:spPr/>
    </dgm:pt>
    <dgm:pt modelId="{DBEBDCEC-7447-487C-93EF-7189FFC4A8B9}" type="pres">
      <dgm:prSet presAssocID="{402F767D-FB08-4699-9925-63768A15919F}" presName="sibTrans" presStyleCnt="0"/>
      <dgm:spPr/>
    </dgm:pt>
    <dgm:pt modelId="{5D703BC5-18C3-413B-ACF6-20F23AEFB8B6}" type="pres">
      <dgm:prSet presAssocID="{7D51E712-0970-41CF-8C7A-BA5AE171B8F3}" presName="compNode" presStyleCnt="0"/>
      <dgm:spPr/>
    </dgm:pt>
    <dgm:pt modelId="{323BE4FF-52AA-4AD8-ADF1-8FC7A4B4E5D8}" type="pres">
      <dgm:prSet presAssocID="{7D51E712-0970-41CF-8C7A-BA5AE171B8F3}" presName="bgRect" presStyleLbl="bgShp" presStyleIdx="1" presStyleCnt="4"/>
      <dgm:spPr/>
    </dgm:pt>
    <dgm:pt modelId="{C5F785B6-7199-4CFE-8D3C-B529293D21E9}" type="pres">
      <dgm:prSet presAssocID="{7D51E712-0970-41CF-8C7A-BA5AE171B8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A06180-4F31-40A7-820D-4654CDD61D36}" type="pres">
      <dgm:prSet presAssocID="{7D51E712-0970-41CF-8C7A-BA5AE171B8F3}" presName="spaceRect" presStyleCnt="0"/>
      <dgm:spPr/>
    </dgm:pt>
    <dgm:pt modelId="{64B7DE87-DE0C-4A08-BEA0-88A2EFF28139}" type="pres">
      <dgm:prSet presAssocID="{7D51E712-0970-41CF-8C7A-BA5AE171B8F3}" presName="parTx" presStyleLbl="revTx" presStyleIdx="1" presStyleCnt="4">
        <dgm:presLayoutVars>
          <dgm:chMax val="0"/>
          <dgm:chPref val="0"/>
        </dgm:presLayoutVars>
      </dgm:prSet>
      <dgm:spPr/>
    </dgm:pt>
    <dgm:pt modelId="{3DB75A9D-5B17-435B-AABE-391B73DA8553}" type="pres">
      <dgm:prSet presAssocID="{1B264BFB-2F0D-4C43-83FD-F23E02358536}" presName="sibTrans" presStyleCnt="0"/>
      <dgm:spPr/>
    </dgm:pt>
    <dgm:pt modelId="{44B72337-74D1-47FB-8B0C-9A065A994020}" type="pres">
      <dgm:prSet presAssocID="{BF5B8CDD-C393-400F-96D1-9CA3496397B9}" presName="compNode" presStyleCnt="0"/>
      <dgm:spPr/>
    </dgm:pt>
    <dgm:pt modelId="{C4DBFED9-D05B-466A-BE7B-6CC61D59AE3A}" type="pres">
      <dgm:prSet presAssocID="{BF5B8CDD-C393-400F-96D1-9CA3496397B9}" presName="bgRect" presStyleLbl="bgShp" presStyleIdx="2" presStyleCnt="4"/>
      <dgm:spPr/>
    </dgm:pt>
    <dgm:pt modelId="{CA856B87-5E58-42A6-B5EF-1F4E7BEE5A2B}" type="pres">
      <dgm:prSet presAssocID="{BF5B8CDD-C393-400F-96D1-9CA3496397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888D342F-05E9-47D7-89D3-E38CBD4C17B6}" type="pres">
      <dgm:prSet presAssocID="{BF5B8CDD-C393-400F-96D1-9CA3496397B9}" presName="spaceRect" presStyleCnt="0"/>
      <dgm:spPr/>
    </dgm:pt>
    <dgm:pt modelId="{42AD94C2-6DE6-4075-88E2-D884FE7A0F8A}" type="pres">
      <dgm:prSet presAssocID="{BF5B8CDD-C393-400F-96D1-9CA3496397B9}" presName="parTx" presStyleLbl="revTx" presStyleIdx="2" presStyleCnt="4">
        <dgm:presLayoutVars>
          <dgm:chMax val="0"/>
          <dgm:chPref val="0"/>
        </dgm:presLayoutVars>
      </dgm:prSet>
      <dgm:spPr/>
    </dgm:pt>
    <dgm:pt modelId="{1FA3DE27-F79B-49FE-9847-AB9568A46655}" type="pres">
      <dgm:prSet presAssocID="{D326EC49-945A-4B74-8B01-6C820304FFAB}" presName="sibTrans" presStyleCnt="0"/>
      <dgm:spPr/>
    </dgm:pt>
    <dgm:pt modelId="{B7F5CA40-1AC3-42E6-A5B2-5B60D39F20A8}" type="pres">
      <dgm:prSet presAssocID="{27D3B2D7-884F-4472-9954-76409F6879F4}" presName="compNode" presStyleCnt="0"/>
      <dgm:spPr/>
    </dgm:pt>
    <dgm:pt modelId="{A4CB9569-A64F-4C63-8240-DA95EF9F2300}" type="pres">
      <dgm:prSet presAssocID="{27D3B2D7-884F-4472-9954-76409F6879F4}" presName="bgRect" presStyleLbl="bgShp" presStyleIdx="3" presStyleCnt="4"/>
      <dgm:spPr/>
    </dgm:pt>
    <dgm:pt modelId="{8202F296-8248-4B80-B964-85008C2BC0B3}" type="pres">
      <dgm:prSet presAssocID="{27D3B2D7-884F-4472-9954-76409F6879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6CFBD91A-F6E8-4223-A0BA-7B4E50E3FBB9}" type="pres">
      <dgm:prSet presAssocID="{27D3B2D7-884F-4472-9954-76409F6879F4}" presName="spaceRect" presStyleCnt="0"/>
      <dgm:spPr/>
    </dgm:pt>
    <dgm:pt modelId="{A8E3B328-2C45-4F35-8281-530E99230E50}" type="pres">
      <dgm:prSet presAssocID="{27D3B2D7-884F-4472-9954-76409F6879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C7890D-9AB2-47C6-8E55-EEE754B7EFF4}" srcId="{3E194D8C-ECFB-4902-B30F-9B284A7DE0FF}" destId="{27D3B2D7-884F-4472-9954-76409F6879F4}" srcOrd="3" destOrd="0" parTransId="{62270931-900E-415F-B694-C38885ADB908}" sibTransId="{CB4F3C7B-B837-4014-B14A-0199EC798968}"/>
    <dgm:cxn modelId="{A7D99E22-F01A-4D5E-BA47-ED3B9B520F95}" srcId="{3E194D8C-ECFB-4902-B30F-9B284A7DE0FF}" destId="{7D51E712-0970-41CF-8C7A-BA5AE171B8F3}" srcOrd="1" destOrd="0" parTransId="{78B99D46-3DAF-43B9-BD35-181E8E1D2E14}" sibTransId="{1B264BFB-2F0D-4C43-83FD-F23E02358536}"/>
    <dgm:cxn modelId="{F233042A-A0C9-4B3E-A15F-71CF6C4EA56A}" type="presOf" srcId="{3E194D8C-ECFB-4902-B30F-9B284A7DE0FF}" destId="{DE16FA77-E06D-429C-AA95-4CF3FF714D23}" srcOrd="0" destOrd="0" presId="urn:microsoft.com/office/officeart/2018/2/layout/IconVerticalSolidList"/>
    <dgm:cxn modelId="{C63F4131-F66E-4AB0-831F-E88B2D2205C5}" srcId="{3E194D8C-ECFB-4902-B30F-9B284A7DE0FF}" destId="{FE5E2D00-ECF2-4439-9943-E0B7DE4997ED}" srcOrd="0" destOrd="0" parTransId="{29FF6682-CBD2-4C86-A0E6-8001516EF8CF}" sibTransId="{402F767D-FB08-4699-9925-63768A15919F}"/>
    <dgm:cxn modelId="{D5B0A831-CA0E-4D34-9DF0-F628EB1CDA9D}" type="presOf" srcId="{BF5B8CDD-C393-400F-96D1-9CA3496397B9}" destId="{42AD94C2-6DE6-4075-88E2-D884FE7A0F8A}" srcOrd="0" destOrd="0" presId="urn:microsoft.com/office/officeart/2018/2/layout/IconVerticalSolidList"/>
    <dgm:cxn modelId="{C0577E64-9834-4EAA-86D5-348C3E47D2D3}" type="presOf" srcId="{7D51E712-0970-41CF-8C7A-BA5AE171B8F3}" destId="{64B7DE87-DE0C-4A08-BEA0-88A2EFF28139}" srcOrd="0" destOrd="0" presId="urn:microsoft.com/office/officeart/2018/2/layout/IconVerticalSolidList"/>
    <dgm:cxn modelId="{0B8A6A6D-C21A-4BEF-B4FF-2CB84693E181}" type="presOf" srcId="{FE5E2D00-ECF2-4439-9943-E0B7DE4997ED}" destId="{8B3FDAA8-04B6-4BA4-864A-422C4A866410}" srcOrd="0" destOrd="0" presId="urn:microsoft.com/office/officeart/2018/2/layout/IconVerticalSolidList"/>
    <dgm:cxn modelId="{FED131E1-0DCF-4C13-A43E-C2F24F1C5B2B}" type="presOf" srcId="{27D3B2D7-884F-4472-9954-76409F6879F4}" destId="{A8E3B328-2C45-4F35-8281-530E99230E50}" srcOrd="0" destOrd="0" presId="urn:microsoft.com/office/officeart/2018/2/layout/IconVerticalSolidList"/>
    <dgm:cxn modelId="{7F92D7F8-2D6F-4B07-B001-DF65AB59E536}" srcId="{3E194D8C-ECFB-4902-B30F-9B284A7DE0FF}" destId="{BF5B8CDD-C393-400F-96D1-9CA3496397B9}" srcOrd="2" destOrd="0" parTransId="{26251D82-044A-45D2-BF8C-DB1AADC02382}" sibTransId="{D326EC49-945A-4B74-8B01-6C820304FFAB}"/>
    <dgm:cxn modelId="{9E09CE28-CFCF-4C2A-8DB0-68CD6D44A391}" type="presParOf" srcId="{DE16FA77-E06D-429C-AA95-4CF3FF714D23}" destId="{B6BB3F6E-6F20-48F3-9122-5AE121881D1B}" srcOrd="0" destOrd="0" presId="urn:microsoft.com/office/officeart/2018/2/layout/IconVerticalSolidList"/>
    <dgm:cxn modelId="{8B1EE21A-0593-43FD-8F3C-FFF9BEAAD4B0}" type="presParOf" srcId="{B6BB3F6E-6F20-48F3-9122-5AE121881D1B}" destId="{CAC2318A-7672-4E6C-8FC7-81768588CBFB}" srcOrd="0" destOrd="0" presId="urn:microsoft.com/office/officeart/2018/2/layout/IconVerticalSolidList"/>
    <dgm:cxn modelId="{E91A66B3-7BA5-4D44-AE85-3A8B347BBC0A}" type="presParOf" srcId="{B6BB3F6E-6F20-48F3-9122-5AE121881D1B}" destId="{31572379-8F01-4877-9636-6224ECA51BC4}" srcOrd="1" destOrd="0" presId="urn:microsoft.com/office/officeart/2018/2/layout/IconVerticalSolidList"/>
    <dgm:cxn modelId="{14BCF6EB-A471-4322-9F5D-2A9EDC6D1AA8}" type="presParOf" srcId="{B6BB3F6E-6F20-48F3-9122-5AE121881D1B}" destId="{8035E787-E1C2-4959-99C3-F3B70CD360C3}" srcOrd="2" destOrd="0" presId="urn:microsoft.com/office/officeart/2018/2/layout/IconVerticalSolidList"/>
    <dgm:cxn modelId="{87D41DA2-B024-4BBE-9AE8-1017F392CF79}" type="presParOf" srcId="{B6BB3F6E-6F20-48F3-9122-5AE121881D1B}" destId="{8B3FDAA8-04B6-4BA4-864A-422C4A866410}" srcOrd="3" destOrd="0" presId="urn:microsoft.com/office/officeart/2018/2/layout/IconVerticalSolidList"/>
    <dgm:cxn modelId="{1E0C2F1F-C867-4710-A61E-317BF21EAE37}" type="presParOf" srcId="{DE16FA77-E06D-429C-AA95-4CF3FF714D23}" destId="{DBEBDCEC-7447-487C-93EF-7189FFC4A8B9}" srcOrd="1" destOrd="0" presId="urn:microsoft.com/office/officeart/2018/2/layout/IconVerticalSolidList"/>
    <dgm:cxn modelId="{AA27869D-FB34-4206-A4D1-F07F7CC23FC4}" type="presParOf" srcId="{DE16FA77-E06D-429C-AA95-4CF3FF714D23}" destId="{5D703BC5-18C3-413B-ACF6-20F23AEFB8B6}" srcOrd="2" destOrd="0" presId="urn:microsoft.com/office/officeart/2018/2/layout/IconVerticalSolidList"/>
    <dgm:cxn modelId="{036D0989-6E43-4EA0-91EC-67A47D4F58EF}" type="presParOf" srcId="{5D703BC5-18C3-413B-ACF6-20F23AEFB8B6}" destId="{323BE4FF-52AA-4AD8-ADF1-8FC7A4B4E5D8}" srcOrd="0" destOrd="0" presId="urn:microsoft.com/office/officeart/2018/2/layout/IconVerticalSolidList"/>
    <dgm:cxn modelId="{25F5D00D-C40F-45B2-86C7-1BBC9B0A8A76}" type="presParOf" srcId="{5D703BC5-18C3-413B-ACF6-20F23AEFB8B6}" destId="{C5F785B6-7199-4CFE-8D3C-B529293D21E9}" srcOrd="1" destOrd="0" presId="urn:microsoft.com/office/officeart/2018/2/layout/IconVerticalSolidList"/>
    <dgm:cxn modelId="{5A074119-38DD-4253-89F4-6A416BEC0692}" type="presParOf" srcId="{5D703BC5-18C3-413B-ACF6-20F23AEFB8B6}" destId="{36A06180-4F31-40A7-820D-4654CDD61D36}" srcOrd="2" destOrd="0" presId="urn:microsoft.com/office/officeart/2018/2/layout/IconVerticalSolidList"/>
    <dgm:cxn modelId="{91664847-145A-4E8F-B434-44188AC101DF}" type="presParOf" srcId="{5D703BC5-18C3-413B-ACF6-20F23AEFB8B6}" destId="{64B7DE87-DE0C-4A08-BEA0-88A2EFF28139}" srcOrd="3" destOrd="0" presId="urn:microsoft.com/office/officeart/2018/2/layout/IconVerticalSolidList"/>
    <dgm:cxn modelId="{1D9FF881-6744-48F8-9C5D-57D3138AFF6B}" type="presParOf" srcId="{DE16FA77-E06D-429C-AA95-4CF3FF714D23}" destId="{3DB75A9D-5B17-435B-AABE-391B73DA8553}" srcOrd="3" destOrd="0" presId="urn:microsoft.com/office/officeart/2018/2/layout/IconVerticalSolidList"/>
    <dgm:cxn modelId="{8DDB0C02-B77E-4227-B6DB-C19A91E23B47}" type="presParOf" srcId="{DE16FA77-E06D-429C-AA95-4CF3FF714D23}" destId="{44B72337-74D1-47FB-8B0C-9A065A994020}" srcOrd="4" destOrd="0" presId="urn:microsoft.com/office/officeart/2018/2/layout/IconVerticalSolidList"/>
    <dgm:cxn modelId="{7151E676-0BEA-4F2B-80EB-C87022580E32}" type="presParOf" srcId="{44B72337-74D1-47FB-8B0C-9A065A994020}" destId="{C4DBFED9-D05B-466A-BE7B-6CC61D59AE3A}" srcOrd="0" destOrd="0" presId="urn:microsoft.com/office/officeart/2018/2/layout/IconVerticalSolidList"/>
    <dgm:cxn modelId="{D0F5A9AF-3F12-487F-AEDC-93F9CE3261E3}" type="presParOf" srcId="{44B72337-74D1-47FB-8B0C-9A065A994020}" destId="{CA856B87-5E58-42A6-B5EF-1F4E7BEE5A2B}" srcOrd="1" destOrd="0" presId="urn:microsoft.com/office/officeart/2018/2/layout/IconVerticalSolidList"/>
    <dgm:cxn modelId="{D1546043-81B8-4859-A484-509A006CEFCA}" type="presParOf" srcId="{44B72337-74D1-47FB-8B0C-9A065A994020}" destId="{888D342F-05E9-47D7-89D3-E38CBD4C17B6}" srcOrd="2" destOrd="0" presId="urn:microsoft.com/office/officeart/2018/2/layout/IconVerticalSolidList"/>
    <dgm:cxn modelId="{087621F3-68C3-41B1-BE94-2EDEA18FF190}" type="presParOf" srcId="{44B72337-74D1-47FB-8B0C-9A065A994020}" destId="{42AD94C2-6DE6-4075-88E2-D884FE7A0F8A}" srcOrd="3" destOrd="0" presId="urn:microsoft.com/office/officeart/2018/2/layout/IconVerticalSolidList"/>
    <dgm:cxn modelId="{15573686-3D92-42DE-AC47-7D5C77883690}" type="presParOf" srcId="{DE16FA77-E06D-429C-AA95-4CF3FF714D23}" destId="{1FA3DE27-F79B-49FE-9847-AB9568A46655}" srcOrd="5" destOrd="0" presId="urn:microsoft.com/office/officeart/2018/2/layout/IconVerticalSolidList"/>
    <dgm:cxn modelId="{31723C16-8235-48A5-B6F5-FDA63D297A94}" type="presParOf" srcId="{DE16FA77-E06D-429C-AA95-4CF3FF714D23}" destId="{B7F5CA40-1AC3-42E6-A5B2-5B60D39F20A8}" srcOrd="6" destOrd="0" presId="urn:microsoft.com/office/officeart/2018/2/layout/IconVerticalSolidList"/>
    <dgm:cxn modelId="{91026668-71A6-4FB7-B3FF-AFFF58782786}" type="presParOf" srcId="{B7F5CA40-1AC3-42E6-A5B2-5B60D39F20A8}" destId="{A4CB9569-A64F-4C63-8240-DA95EF9F2300}" srcOrd="0" destOrd="0" presId="urn:microsoft.com/office/officeart/2018/2/layout/IconVerticalSolidList"/>
    <dgm:cxn modelId="{47B96B4C-CD8D-4F14-9F91-9C6570D71E53}" type="presParOf" srcId="{B7F5CA40-1AC3-42E6-A5B2-5B60D39F20A8}" destId="{8202F296-8248-4B80-B964-85008C2BC0B3}" srcOrd="1" destOrd="0" presId="urn:microsoft.com/office/officeart/2018/2/layout/IconVerticalSolidList"/>
    <dgm:cxn modelId="{3AA06DB3-8A10-407E-B002-15D9D2468F91}" type="presParOf" srcId="{B7F5CA40-1AC3-42E6-A5B2-5B60D39F20A8}" destId="{6CFBD91A-F6E8-4223-A0BA-7B4E50E3FBB9}" srcOrd="2" destOrd="0" presId="urn:microsoft.com/office/officeart/2018/2/layout/IconVerticalSolidList"/>
    <dgm:cxn modelId="{09DC1898-2FE7-448C-961A-59FBD9552091}" type="presParOf" srcId="{B7F5CA40-1AC3-42E6-A5B2-5B60D39F20A8}" destId="{A8E3B328-2C45-4F35-8281-530E99230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8A7C-8F1E-43EB-A38C-51E25606B8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5F1EBA-6084-49F0-A360-BD80E8AF6FBC}">
      <dgm:prSet/>
      <dgm:spPr/>
      <dgm:t>
        <a:bodyPr/>
        <a:lstStyle/>
        <a:p>
          <a:r>
            <a:rPr lang="en-US"/>
            <a:t>1. Load the image using PIL</a:t>
          </a:r>
        </a:p>
      </dgm:t>
    </dgm:pt>
    <dgm:pt modelId="{3A8C92A9-7663-437A-ACAE-25FB2ABFFC60}" type="parTrans" cxnId="{8ACC7EAB-811C-4462-8A52-90CBC9BD457D}">
      <dgm:prSet/>
      <dgm:spPr/>
      <dgm:t>
        <a:bodyPr/>
        <a:lstStyle/>
        <a:p>
          <a:endParaRPr lang="en-US"/>
        </a:p>
      </dgm:t>
    </dgm:pt>
    <dgm:pt modelId="{3FF98ABA-C418-4A1C-943B-80CEB8555B45}" type="sibTrans" cxnId="{8ACC7EAB-811C-4462-8A52-90CBC9BD457D}">
      <dgm:prSet/>
      <dgm:spPr/>
      <dgm:t>
        <a:bodyPr/>
        <a:lstStyle/>
        <a:p>
          <a:endParaRPr lang="en-US"/>
        </a:p>
      </dgm:t>
    </dgm:pt>
    <dgm:pt modelId="{523C66E3-6C86-4C85-A35E-FE3FB0ED016D}">
      <dgm:prSet/>
      <dgm:spPr/>
      <dgm:t>
        <a:bodyPr/>
        <a:lstStyle/>
        <a:p>
          <a:r>
            <a:rPr lang="en-US"/>
            <a:t>2. Convert to grayscale using NumPy</a:t>
          </a:r>
        </a:p>
      </dgm:t>
    </dgm:pt>
    <dgm:pt modelId="{0A0EC6F1-23C1-4399-A673-883D8F5C95C6}" type="parTrans" cxnId="{C40F46D7-F003-40A8-8DE2-0C775BDF3675}">
      <dgm:prSet/>
      <dgm:spPr/>
      <dgm:t>
        <a:bodyPr/>
        <a:lstStyle/>
        <a:p>
          <a:endParaRPr lang="en-US"/>
        </a:p>
      </dgm:t>
    </dgm:pt>
    <dgm:pt modelId="{E2CDE44D-0541-4444-871E-3EA29148083D}" type="sibTrans" cxnId="{C40F46D7-F003-40A8-8DE2-0C775BDF3675}">
      <dgm:prSet/>
      <dgm:spPr/>
      <dgm:t>
        <a:bodyPr/>
        <a:lstStyle/>
        <a:p>
          <a:endParaRPr lang="en-US"/>
        </a:p>
      </dgm:t>
    </dgm:pt>
    <dgm:pt modelId="{65A9279F-0783-403E-BE08-9E4F916984EE}">
      <dgm:prSet/>
      <dgm:spPr/>
      <dgm:t>
        <a:bodyPr/>
        <a:lstStyle/>
        <a:p>
          <a:r>
            <a:rPr lang="en-US"/>
            <a:t>3. Flip and rotate using NumPy functions</a:t>
          </a:r>
        </a:p>
      </dgm:t>
    </dgm:pt>
    <dgm:pt modelId="{501A25DF-395E-4680-B8BB-27A58E64F3EF}" type="parTrans" cxnId="{534338AA-6618-4523-A0FD-4F5D8A0013C4}">
      <dgm:prSet/>
      <dgm:spPr/>
      <dgm:t>
        <a:bodyPr/>
        <a:lstStyle/>
        <a:p>
          <a:endParaRPr lang="en-US"/>
        </a:p>
      </dgm:t>
    </dgm:pt>
    <dgm:pt modelId="{0797708A-B784-4EB8-95C4-73FBF7B87A47}" type="sibTrans" cxnId="{534338AA-6618-4523-A0FD-4F5D8A0013C4}">
      <dgm:prSet/>
      <dgm:spPr/>
      <dgm:t>
        <a:bodyPr/>
        <a:lstStyle/>
        <a:p>
          <a:endParaRPr lang="en-US"/>
        </a:p>
      </dgm:t>
    </dgm:pt>
    <dgm:pt modelId="{481910AA-A577-4DA3-8648-72836F23CCEA}">
      <dgm:prSet/>
      <dgm:spPr/>
      <dgm:t>
        <a:bodyPr/>
        <a:lstStyle/>
        <a:p>
          <a:r>
            <a:rPr lang="en-US"/>
            <a:t>4. Separate Red, Green, and Blue channels</a:t>
          </a:r>
        </a:p>
      </dgm:t>
    </dgm:pt>
    <dgm:pt modelId="{C072AAB2-7867-41C7-925F-487D3B4008FB}" type="parTrans" cxnId="{18D28E8B-122C-4A42-B7CF-C6D0266F3F9A}">
      <dgm:prSet/>
      <dgm:spPr/>
      <dgm:t>
        <a:bodyPr/>
        <a:lstStyle/>
        <a:p>
          <a:endParaRPr lang="en-US"/>
        </a:p>
      </dgm:t>
    </dgm:pt>
    <dgm:pt modelId="{9B7590D8-F8A2-429F-B1DF-7C7A44E1ACEE}" type="sibTrans" cxnId="{18D28E8B-122C-4A42-B7CF-C6D0266F3F9A}">
      <dgm:prSet/>
      <dgm:spPr/>
      <dgm:t>
        <a:bodyPr/>
        <a:lstStyle/>
        <a:p>
          <a:endParaRPr lang="en-US"/>
        </a:p>
      </dgm:t>
    </dgm:pt>
    <dgm:pt modelId="{74A08875-736A-408A-84EF-94831E836210}">
      <dgm:prSet/>
      <dgm:spPr/>
      <dgm:t>
        <a:bodyPr/>
        <a:lstStyle/>
        <a:p>
          <a:r>
            <a:rPr lang="en-US"/>
            <a:t>5. Apply Sobel operator for edge detection</a:t>
          </a:r>
        </a:p>
      </dgm:t>
    </dgm:pt>
    <dgm:pt modelId="{C5A6A768-428B-42D3-8A5A-C748BABE9B3B}" type="parTrans" cxnId="{D9FADBBB-5707-442C-A894-47426DD4EB48}">
      <dgm:prSet/>
      <dgm:spPr/>
      <dgm:t>
        <a:bodyPr/>
        <a:lstStyle/>
        <a:p>
          <a:endParaRPr lang="en-US"/>
        </a:p>
      </dgm:t>
    </dgm:pt>
    <dgm:pt modelId="{FBC9448A-6E06-450F-AD36-D366E44BF395}" type="sibTrans" cxnId="{D9FADBBB-5707-442C-A894-47426DD4EB48}">
      <dgm:prSet/>
      <dgm:spPr/>
      <dgm:t>
        <a:bodyPr/>
        <a:lstStyle/>
        <a:p>
          <a:endParaRPr lang="en-US"/>
        </a:p>
      </dgm:t>
    </dgm:pt>
    <dgm:pt modelId="{8AD8731D-4DC7-4E44-8BEE-03CEE8E89E90}" type="pres">
      <dgm:prSet presAssocID="{87F18A7C-8F1E-43EB-A38C-51E25606B87C}" presName="Name0" presStyleCnt="0">
        <dgm:presLayoutVars>
          <dgm:dir/>
          <dgm:resizeHandles val="exact"/>
        </dgm:presLayoutVars>
      </dgm:prSet>
      <dgm:spPr/>
    </dgm:pt>
    <dgm:pt modelId="{49A859D2-C288-4D94-8F7B-4F17CA13FFFC}" type="pres">
      <dgm:prSet presAssocID="{005F1EBA-6084-49F0-A360-BD80E8AF6FBC}" presName="node" presStyleLbl="node1" presStyleIdx="0" presStyleCnt="5">
        <dgm:presLayoutVars>
          <dgm:bulletEnabled val="1"/>
        </dgm:presLayoutVars>
      </dgm:prSet>
      <dgm:spPr/>
    </dgm:pt>
    <dgm:pt modelId="{A95C840D-EB95-4AFF-A106-5E38F647226B}" type="pres">
      <dgm:prSet presAssocID="{3FF98ABA-C418-4A1C-943B-80CEB8555B45}" presName="sibTrans" presStyleLbl="sibTrans1D1" presStyleIdx="0" presStyleCnt="4"/>
      <dgm:spPr/>
    </dgm:pt>
    <dgm:pt modelId="{EE42A848-456A-478B-91FE-6A488CAAA9C9}" type="pres">
      <dgm:prSet presAssocID="{3FF98ABA-C418-4A1C-943B-80CEB8555B45}" presName="connectorText" presStyleLbl="sibTrans1D1" presStyleIdx="0" presStyleCnt="4"/>
      <dgm:spPr/>
    </dgm:pt>
    <dgm:pt modelId="{26116CE1-F7E3-427B-8A26-09983BB82DF9}" type="pres">
      <dgm:prSet presAssocID="{523C66E3-6C86-4C85-A35E-FE3FB0ED016D}" presName="node" presStyleLbl="node1" presStyleIdx="1" presStyleCnt="5">
        <dgm:presLayoutVars>
          <dgm:bulletEnabled val="1"/>
        </dgm:presLayoutVars>
      </dgm:prSet>
      <dgm:spPr/>
    </dgm:pt>
    <dgm:pt modelId="{3C99B1DA-737B-48BE-866B-AFDFC6D52D01}" type="pres">
      <dgm:prSet presAssocID="{E2CDE44D-0541-4444-871E-3EA29148083D}" presName="sibTrans" presStyleLbl="sibTrans1D1" presStyleIdx="1" presStyleCnt="4"/>
      <dgm:spPr/>
    </dgm:pt>
    <dgm:pt modelId="{2205AE87-BE5E-4E73-81DE-D352F61D77C7}" type="pres">
      <dgm:prSet presAssocID="{E2CDE44D-0541-4444-871E-3EA29148083D}" presName="connectorText" presStyleLbl="sibTrans1D1" presStyleIdx="1" presStyleCnt="4"/>
      <dgm:spPr/>
    </dgm:pt>
    <dgm:pt modelId="{C15C9FCE-455B-4F21-8BAF-AEB8F5B79A52}" type="pres">
      <dgm:prSet presAssocID="{65A9279F-0783-403E-BE08-9E4F916984EE}" presName="node" presStyleLbl="node1" presStyleIdx="2" presStyleCnt="5">
        <dgm:presLayoutVars>
          <dgm:bulletEnabled val="1"/>
        </dgm:presLayoutVars>
      </dgm:prSet>
      <dgm:spPr/>
    </dgm:pt>
    <dgm:pt modelId="{351D0E20-0B3D-450E-829B-52FC9616304A}" type="pres">
      <dgm:prSet presAssocID="{0797708A-B784-4EB8-95C4-73FBF7B87A47}" presName="sibTrans" presStyleLbl="sibTrans1D1" presStyleIdx="2" presStyleCnt="4"/>
      <dgm:spPr/>
    </dgm:pt>
    <dgm:pt modelId="{8A941292-DCAC-4C14-BC8C-533AE940BFD4}" type="pres">
      <dgm:prSet presAssocID="{0797708A-B784-4EB8-95C4-73FBF7B87A47}" presName="connectorText" presStyleLbl="sibTrans1D1" presStyleIdx="2" presStyleCnt="4"/>
      <dgm:spPr/>
    </dgm:pt>
    <dgm:pt modelId="{8F8885D6-D2B8-42E5-89F5-4CAD87CA0D97}" type="pres">
      <dgm:prSet presAssocID="{481910AA-A577-4DA3-8648-72836F23CCEA}" presName="node" presStyleLbl="node1" presStyleIdx="3" presStyleCnt="5">
        <dgm:presLayoutVars>
          <dgm:bulletEnabled val="1"/>
        </dgm:presLayoutVars>
      </dgm:prSet>
      <dgm:spPr/>
    </dgm:pt>
    <dgm:pt modelId="{E87E5FEA-625A-45AC-AD46-A1C120CE4957}" type="pres">
      <dgm:prSet presAssocID="{9B7590D8-F8A2-429F-B1DF-7C7A44E1ACEE}" presName="sibTrans" presStyleLbl="sibTrans1D1" presStyleIdx="3" presStyleCnt="4"/>
      <dgm:spPr/>
    </dgm:pt>
    <dgm:pt modelId="{C1136AF5-5A2A-48AD-9ACD-577E9F0F205C}" type="pres">
      <dgm:prSet presAssocID="{9B7590D8-F8A2-429F-B1DF-7C7A44E1ACEE}" presName="connectorText" presStyleLbl="sibTrans1D1" presStyleIdx="3" presStyleCnt="4"/>
      <dgm:spPr/>
    </dgm:pt>
    <dgm:pt modelId="{6F86F024-AE4F-48EE-9B7E-44D027AE272F}" type="pres">
      <dgm:prSet presAssocID="{74A08875-736A-408A-84EF-94831E836210}" presName="node" presStyleLbl="node1" presStyleIdx="4" presStyleCnt="5">
        <dgm:presLayoutVars>
          <dgm:bulletEnabled val="1"/>
        </dgm:presLayoutVars>
      </dgm:prSet>
      <dgm:spPr/>
    </dgm:pt>
  </dgm:ptLst>
  <dgm:cxnLst>
    <dgm:cxn modelId="{261EA110-0F36-456C-B598-93A89AAEA3E0}" type="presOf" srcId="{9B7590D8-F8A2-429F-B1DF-7C7A44E1ACEE}" destId="{C1136AF5-5A2A-48AD-9ACD-577E9F0F205C}" srcOrd="1" destOrd="0" presId="urn:microsoft.com/office/officeart/2016/7/layout/RepeatingBendingProcessNew"/>
    <dgm:cxn modelId="{1D6D3E12-3A9D-43F4-AB19-DE3D9DC1E394}" type="presOf" srcId="{E2CDE44D-0541-4444-871E-3EA29148083D}" destId="{2205AE87-BE5E-4E73-81DE-D352F61D77C7}" srcOrd="1" destOrd="0" presId="urn:microsoft.com/office/officeart/2016/7/layout/RepeatingBendingProcessNew"/>
    <dgm:cxn modelId="{20CC3C3B-14D7-4560-B908-C2793225BD04}" type="presOf" srcId="{523C66E3-6C86-4C85-A35E-FE3FB0ED016D}" destId="{26116CE1-F7E3-427B-8A26-09983BB82DF9}" srcOrd="0" destOrd="0" presId="urn:microsoft.com/office/officeart/2016/7/layout/RepeatingBendingProcessNew"/>
    <dgm:cxn modelId="{7727D23F-BD5B-4CFE-95C6-E900E17AAF84}" type="presOf" srcId="{3FF98ABA-C418-4A1C-943B-80CEB8555B45}" destId="{A95C840D-EB95-4AFF-A106-5E38F647226B}" srcOrd="0" destOrd="0" presId="urn:microsoft.com/office/officeart/2016/7/layout/RepeatingBendingProcessNew"/>
    <dgm:cxn modelId="{B239C162-E230-4B8B-8A7F-62C3397B8E6C}" type="presOf" srcId="{87F18A7C-8F1E-43EB-A38C-51E25606B87C}" destId="{8AD8731D-4DC7-4E44-8BEE-03CEE8E89E90}" srcOrd="0" destOrd="0" presId="urn:microsoft.com/office/officeart/2016/7/layout/RepeatingBendingProcessNew"/>
    <dgm:cxn modelId="{E3FB2B67-A593-4FB6-9592-2779C0DDB449}" type="presOf" srcId="{65A9279F-0783-403E-BE08-9E4F916984EE}" destId="{C15C9FCE-455B-4F21-8BAF-AEB8F5B79A52}" srcOrd="0" destOrd="0" presId="urn:microsoft.com/office/officeart/2016/7/layout/RepeatingBendingProcessNew"/>
    <dgm:cxn modelId="{FF002D6A-BE2C-4BAE-AB56-3B4525B5E852}" type="presOf" srcId="{0797708A-B784-4EB8-95C4-73FBF7B87A47}" destId="{351D0E20-0B3D-450E-829B-52FC9616304A}" srcOrd="0" destOrd="0" presId="urn:microsoft.com/office/officeart/2016/7/layout/RepeatingBendingProcessNew"/>
    <dgm:cxn modelId="{33E97788-488A-466F-BB35-0749CCB64A16}" type="presOf" srcId="{481910AA-A577-4DA3-8648-72836F23CCEA}" destId="{8F8885D6-D2B8-42E5-89F5-4CAD87CA0D97}" srcOrd="0" destOrd="0" presId="urn:microsoft.com/office/officeart/2016/7/layout/RepeatingBendingProcessNew"/>
    <dgm:cxn modelId="{9A4DC389-C524-475C-9AEA-0B537B639CB8}" type="presOf" srcId="{0797708A-B784-4EB8-95C4-73FBF7B87A47}" destId="{8A941292-DCAC-4C14-BC8C-533AE940BFD4}" srcOrd="1" destOrd="0" presId="urn:microsoft.com/office/officeart/2016/7/layout/RepeatingBendingProcessNew"/>
    <dgm:cxn modelId="{3A96DB8A-E17F-4E2E-8AC0-C05D3E9AD03E}" type="presOf" srcId="{3FF98ABA-C418-4A1C-943B-80CEB8555B45}" destId="{EE42A848-456A-478B-91FE-6A488CAAA9C9}" srcOrd="1" destOrd="0" presId="urn:microsoft.com/office/officeart/2016/7/layout/RepeatingBendingProcessNew"/>
    <dgm:cxn modelId="{18D28E8B-122C-4A42-B7CF-C6D0266F3F9A}" srcId="{87F18A7C-8F1E-43EB-A38C-51E25606B87C}" destId="{481910AA-A577-4DA3-8648-72836F23CCEA}" srcOrd="3" destOrd="0" parTransId="{C072AAB2-7867-41C7-925F-487D3B4008FB}" sibTransId="{9B7590D8-F8A2-429F-B1DF-7C7A44E1ACEE}"/>
    <dgm:cxn modelId="{09A2789D-276F-43D6-B170-AE3C98813A76}" type="presOf" srcId="{9B7590D8-F8A2-429F-B1DF-7C7A44E1ACEE}" destId="{E87E5FEA-625A-45AC-AD46-A1C120CE4957}" srcOrd="0" destOrd="0" presId="urn:microsoft.com/office/officeart/2016/7/layout/RepeatingBendingProcessNew"/>
    <dgm:cxn modelId="{534338AA-6618-4523-A0FD-4F5D8A0013C4}" srcId="{87F18A7C-8F1E-43EB-A38C-51E25606B87C}" destId="{65A9279F-0783-403E-BE08-9E4F916984EE}" srcOrd="2" destOrd="0" parTransId="{501A25DF-395E-4680-B8BB-27A58E64F3EF}" sibTransId="{0797708A-B784-4EB8-95C4-73FBF7B87A47}"/>
    <dgm:cxn modelId="{8ACC7EAB-811C-4462-8A52-90CBC9BD457D}" srcId="{87F18A7C-8F1E-43EB-A38C-51E25606B87C}" destId="{005F1EBA-6084-49F0-A360-BD80E8AF6FBC}" srcOrd="0" destOrd="0" parTransId="{3A8C92A9-7663-437A-ACAE-25FB2ABFFC60}" sibTransId="{3FF98ABA-C418-4A1C-943B-80CEB8555B45}"/>
    <dgm:cxn modelId="{D9FADBBB-5707-442C-A894-47426DD4EB48}" srcId="{87F18A7C-8F1E-43EB-A38C-51E25606B87C}" destId="{74A08875-736A-408A-84EF-94831E836210}" srcOrd="4" destOrd="0" parTransId="{C5A6A768-428B-42D3-8A5A-C748BABE9B3B}" sibTransId="{FBC9448A-6E06-450F-AD36-D366E44BF395}"/>
    <dgm:cxn modelId="{3FD8FEBE-D896-43AF-8D06-DE079FDEBA9C}" type="presOf" srcId="{005F1EBA-6084-49F0-A360-BD80E8AF6FBC}" destId="{49A859D2-C288-4D94-8F7B-4F17CA13FFFC}" srcOrd="0" destOrd="0" presId="urn:microsoft.com/office/officeart/2016/7/layout/RepeatingBendingProcessNew"/>
    <dgm:cxn modelId="{C40F46D7-F003-40A8-8DE2-0C775BDF3675}" srcId="{87F18A7C-8F1E-43EB-A38C-51E25606B87C}" destId="{523C66E3-6C86-4C85-A35E-FE3FB0ED016D}" srcOrd="1" destOrd="0" parTransId="{0A0EC6F1-23C1-4399-A673-883D8F5C95C6}" sibTransId="{E2CDE44D-0541-4444-871E-3EA29148083D}"/>
    <dgm:cxn modelId="{F00D66E6-612A-4932-A8B0-782FBE310791}" type="presOf" srcId="{E2CDE44D-0541-4444-871E-3EA29148083D}" destId="{3C99B1DA-737B-48BE-866B-AFDFC6D52D01}" srcOrd="0" destOrd="0" presId="urn:microsoft.com/office/officeart/2016/7/layout/RepeatingBendingProcessNew"/>
    <dgm:cxn modelId="{4F8439FB-E60E-4519-99FB-D8EFA64ECE15}" type="presOf" srcId="{74A08875-736A-408A-84EF-94831E836210}" destId="{6F86F024-AE4F-48EE-9B7E-44D027AE272F}" srcOrd="0" destOrd="0" presId="urn:microsoft.com/office/officeart/2016/7/layout/RepeatingBendingProcessNew"/>
    <dgm:cxn modelId="{98EAF46F-3108-44D1-A0C6-96D591043F34}" type="presParOf" srcId="{8AD8731D-4DC7-4E44-8BEE-03CEE8E89E90}" destId="{49A859D2-C288-4D94-8F7B-4F17CA13FFFC}" srcOrd="0" destOrd="0" presId="urn:microsoft.com/office/officeart/2016/7/layout/RepeatingBendingProcessNew"/>
    <dgm:cxn modelId="{32B17DDD-D1C2-462B-A499-9EE2A493F861}" type="presParOf" srcId="{8AD8731D-4DC7-4E44-8BEE-03CEE8E89E90}" destId="{A95C840D-EB95-4AFF-A106-5E38F647226B}" srcOrd="1" destOrd="0" presId="urn:microsoft.com/office/officeart/2016/7/layout/RepeatingBendingProcessNew"/>
    <dgm:cxn modelId="{FA36C32A-77EC-4AA4-B3BE-641CA4A20DD4}" type="presParOf" srcId="{A95C840D-EB95-4AFF-A106-5E38F647226B}" destId="{EE42A848-456A-478B-91FE-6A488CAAA9C9}" srcOrd="0" destOrd="0" presId="urn:microsoft.com/office/officeart/2016/7/layout/RepeatingBendingProcessNew"/>
    <dgm:cxn modelId="{F2E0B707-B16F-45C4-95A2-D499753663CF}" type="presParOf" srcId="{8AD8731D-4DC7-4E44-8BEE-03CEE8E89E90}" destId="{26116CE1-F7E3-427B-8A26-09983BB82DF9}" srcOrd="2" destOrd="0" presId="urn:microsoft.com/office/officeart/2016/7/layout/RepeatingBendingProcessNew"/>
    <dgm:cxn modelId="{B2427F9E-E70B-4373-BC06-86E4191CB626}" type="presParOf" srcId="{8AD8731D-4DC7-4E44-8BEE-03CEE8E89E90}" destId="{3C99B1DA-737B-48BE-866B-AFDFC6D52D01}" srcOrd="3" destOrd="0" presId="urn:microsoft.com/office/officeart/2016/7/layout/RepeatingBendingProcessNew"/>
    <dgm:cxn modelId="{B96B616A-E360-4EA7-A006-AE17CA7BA2F9}" type="presParOf" srcId="{3C99B1DA-737B-48BE-866B-AFDFC6D52D01}" destId="{2205AE87-BE5E-4E73-81DE-D352F61D77C7}" srcOrd="0" destOrd="0" presId="urn:microsoft.com/office/officeart/2016/7/layout/RepeatingBendingProcessNew"/>
    <dgm:cxn modelId="{BB5ACB33-8D08-4FDB-8136-03400C8B346E}" type="presParOf" srcId="{8AD8731D-4DC7-4E44-8BEE-03CEE8E89E90}" destId="{C15C9FCE-455B-4F21-8BAF-AEB8F5B79A52}" srcOrd="4" destOrd="0" presId="urn:microsoft.com/office/officeart/2016/7/layout/RepeatingBendingProcessNew"/>
    <dgm:cxn modelId="{F0973F3B-C8FD-4FCB-8C5F-0F7DC4CCFC72}" type="presParOf" srcId="{8AD8731D-4DC7-4E44-8BEE-03CEE8E89E90}" destId="{351D0E20-0B3D-450E-829B-52FC9616304A}" srcOrd="5" destOrd="0" presId="urn:microsoft.com/office/officeart/2016/7/layout/RepeatingBendingProcessNew"/>
    <dgm:cxn modelId="{86E1D023-24A6-4000-9AA8-6BCCF95465C3}" type="presParOf" srcId="{351D0E20-0B3D-450E-829B-52FC9616304A}" destId="{8A941292-DCAC-4C14-BC8C-533AE940BFD4}" srcOrd="0" destOrd="0" presId="urn:microsoft.com/office/officeart/2016/7/layout/RepeatingBendingProcessNew"/>
    <dgm:cxn modelId="{16AEF6C6-7B44-4B89-BE4F-48B7CF514D5F}" type="presParOf" srcId="{8AD8731D-4DC7-4E44-8BEE-03CEE8E89E90}" destId="{8F8885D6-D2B8-42E5-89F5-4CAD87CA0D97}" srcOrd="6" destOrd="0" presId="urn:microsoft.com/office/officeart/2016/7/layout/RepeatingBendingProcessNew"/>
    <dgm:cxn modelId="{CA889EE1-18FF-49C3-B96D-43F488FC994C}" type="presParOf" srcId="{8AD8731D-4DC7-4E44-8BEE-03CEE8E89E90}" destId="{E87E5FEA-625A-45AC-AD46-A1C120CE4957}" srcOrd="7" destOrd="0" presId="urn:microsoft.com/office/officeart/2016/7/layout/RepeatingBendingProcessNew"/>
    <dgm:cxn modelId="{6984E003-9B85-457E-943B-7F43B2901B7F}" type="presParOf" srcId="{E87E5FEA-625A-45AC-AD46-A1C120CE4957}" destId="{C1136AF5-5A2A-48AD-9ACD-577E9F0F205C}" srcOrd="0" destOrd="0" presId="urn:microsoft.com/office/officeart/2016/7/layout/RepeatingBendingProcessNew"/>
    <dgm:cxn modelId="{14A26526-EC8A-4047-9DDE-5933711B5E40}" type="presParOf" srcId="{8AD8731D-4DC7-4E44-8BEE-03CEE8E89E90}" destId="{6F86F024-AE4F-48EE-9B7E-44D027AE272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2318A-7672-4E6C-8FC7-81768588CBFB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72379-8F01-4877-9636-6224ECA51BC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FDAA8-04B6-4BA4-864A-422C4A866410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Python 3.11</a:t>
          </a:r>
        </a:p>
      </dsp:txBody>
      <dsp:txXfrm>
        <a:off x="1357965" y="2319"/>
        <a:ext cx="3325983" cy="1175727"/>
      </dsp:txXfrm>
    </dsp:sp>
    <dsp:sp modelId="{323BE4FF-52AA-4AD8-ADF1-8FC7A4B4E5D8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785B6-7199-4CFE-8D3C-B529293D21E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DE87-DE0C-4A08-BEA0-88A2EFF28139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NumPy</a:t>
          </a:r>
        </a:p>
      </dsp:txBody>
      <dsp:txXfrm>
        <a:off x="1357965" y="1471979"/>
        <a:ext cx="3325983" cy="1175727"/>
      </dsp:txXfrm>
    </dsp:sp>
    <dsp:sp modelId="{C4DBFED9-D05B-466A-BE7B-6CC61D59AE3A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6B87-5E58-42A6-B5EF-1F4E7BEE5A2B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D94C2-6DE6-4075-88E2-D884FE7A0F8A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Matplotlib</a:t>
          </a:r>
        </a:p>
      </dsp:txBody>
      <dsp:txXfrm>
        <a:off x="1357965" y="2941639"/>
        <a:ext cx="3325983" cy="1175727"/>
      </dsp:txXfrm>
    </dsp:sp>
    <dsp:sp modelId="{A4CB9569-A64F-4C63-8240-DA95EF9F2300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2F296-8248-4B80-B964-85008C2BC0B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3B328-2C45-4F35-8281-530E99230E50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Pillow (PIL)</a:t>
          </a:r>
        </a:p>
      </dsp:txBody>
      <dsp:txXfrm>
        <a:off x="1357965" y="4411299"/>
        <a:ext cx="3325983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C840D-EB95-4AFF-A106-5E38F647226B}">
      <dsp:nvSpPr>
        <dsp:cNvPr id="0" name=""/>
        <dsp:cNvSpPr/>
      </dsp:nvSpPr>
      <dsp:spPr>
        <a:xfrm>
          <a:off x="2405540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1079671"/>
        <a:ext cx="27611" cy="5522"/>
      </dsp:txXfrm>
    </dsp:sp>
    <dsp:sp modelId="{49A859D2-C288-4D94-8F7B-4F17CA13FFFC}">
      <dsp:nvSpPr>
        <dsp:cNvPr id="0" name=""/>
        <dsp:cNvSpPr/>
      </dsp:nvSpPr>
      <dsp:spPr>
        <a:xfrm>
          <a:off x="6378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Load the image using PIL</a:t>
          </a:r>
        </a:p>
      </dsp:txBody>
      <dsp:txXfrm>
        <a:off x="6378" y="362143"/>
        <a:ext cx="2400962" cy="1440577"/>
      </dsp:txXfrm>
    </dsp:sp>
    <dsp:sp modelId="{3C99B1DA-737B-48BE-866B-AFDFC6D52D01}">
      <dsp:nvSpPr>
        <dsp:cNvPr id="0" name=""/>
        <dsp:cNvSpPr/>
      </dsp:nvSpPr>
      <dsp:spPr>
        <a:xfrm>
          <a:off x="5358724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5729" y="1079671"/>
        <a:ext cx="27611" cy="5522"/>
      </dsp:txXfrm>
    </dsp:sp>
    <dsp:sp modelId="{26116CE1-F7E3-427B-8A26-09983BB82DF9}">
      <dsp:nvSpPr>
        <dsp:cNvPr id="0" name=""/>
        <dsp:cNvSpPr/>
      </dsp:nvSpPr>
      <dsp:spPr>
        <a:xfrm>
          <a:off x="2959562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Convert to grayscale using NumPy</a:t>
          </a:r>
        </a:p>
      </dsp:txBody>
      <dsp:txXfrm>
        <a:off x="2959562" y="362143"/>
        <a:ext cx="2400962" cy="1440577"/>
      </dsp:txXfrm>
    </dsp:sp>
    <dsp:sp modelId="{351D0E20-0B3D-450E-829B-52FC9616304A}">
      <dsp:nvSpPr>
        <dsp:cNvPr id="0" name=""/>
        <dsp:cNvSpPr/>
      </dsp:nvSpPr>
      <dsp:spPr>
        <a:xfrm>
          <a:off x="1206859" y="1800921"/>
          <a:ext cx="5906368" cy="521621"/>
        </a:xfrm>
        <a:custGeom>
          <a:avLst/>
          <a:gdLst/>
          <a:ahLst/>
          <a:cxnLst/>
          <a:rect l="0" t="0" r="0" b="0"/>
          <a:pathLst>
            <a:path>
              <a:moveTo>
                <a:pt x="5906368" y="0"/>
              </a:moveTo>
              <a:lnTo>
                <a:pt x="5906368" y="277910"/>
              </a:lnTo>
              <a:lnTo>
                <a:pt x="0" y="277910"/>
              </a:lnTo>
              <a:lnTo>
                <a:pt x="0" y="52162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740" y="2058970"/>
        <a:ext cx="296606" cy="5522"/>
      </dsp:txXfrm>
    </dsp:sp>
    <dsp:sp modelId="{C15C9FCE-455B-4F21-8BAF-AEB8F5B79A52}">
      <dsp:nvSpPr>
        <dsp:cNvPr id="0" name=""/>
        <dsp:cNvSpPr/>
      </dsp:nvSpPr>
      <dsp:spPr>
        <a:xfrm>
          <a:off x="5912746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Flip and rotate using NumPy functions</a:t>
          </a:r>
        </a:p>
      </dsp:txBody>
      <dsp:txXfrm>
        <a:off x="5912746" y="362143"/>
        <a:ext cx="2400962" cy="1440577"/>
      </dsp:txXfrm>
    </dsp:sp>
    <dsp:sp modelId="{E87E5FEA-625A-45AC-AD46-A1C120CE4957}">
      <dsp:nvSpPr>
        <dsp:cNvPr id="0" name=""/>
        <dsp:cNvSpPr/>
      </dsp:nvSpPr>
      <dsp:spPr>
        <a:xfrm>
          <a:off x="2405540" y="3029511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3072470"/>
        <a:ext cx="27611" cy="5522"/>
      </dsp:txXfrm>
    </dsp:sp>
    <dsp:sp modelId="{8F8885D6-D2B8-42E5-89F5-4CAD87CA0D97}">
      <dsp:nvSpPr>
        <dsp:cNvPr id="0" name=""/>
        <dsp:cNvSpPr/>
      </dsp:nvSpPr>
      <dsp:spPr>
        <a:xfrm>
          <a:off x="6378" y="2354942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Separate Red, Green, and Blue channels</a:t>
          </a:r>
        </a:p>
      </dsp:txBody>
      <dsp:txXfrm>
        <a:off x="6378" y="2354942"/>
        <a:ext cx="2400962" cy="1440577"/>
      </dsp:txXfrm>
    </dsp:sp>
    <dsp:sp modelId="{6F86F024-AE4F-48EE-9B7E-44D027AE272F}">
      <dsp:nvSpPr>
        <dsp:cNvPr id="0" name=""/>
        <dsp:cNvSpPr/>
      </dsp:nvSpPr>
      <dsp:spPr>
        <a:xfrm>
          <a:off x="2959562" y="2354942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Apply Sobel operator for edge detection</a:t>
          </a:r>
        </a:p>
      </dsp:txBody>
      <dsp:txXfrm>
        <a:off x="2959562" y="2354942"/>
        <a:ext cx="2400962" cy="14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81" y="1220919"/>
            <a:ext cx="4069335" cy="2387600"/>
          </a:xfrm>
        </p:spPr>
        <p:txBody>
          <a:bodyPr>
            <a:normAutofit/>
          </a:bodyPr>
          <a:lstStyle/>
          <a:p>
            <a:pPr algn="l"/>
            <a:r>
              <a:t>Image Processing Case Study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81" y="3700594"/>
            <a:ext cx="4069335" cy="1655762"/>
          </a:xfrm>
        </p:spPr>
        <p:txBody>
          <a:bodyPr>
            <a:normAutofit fontScale="92500"/>
          </a:bodyPr>
          <a:lstStyle/>
          <a:p>
            <a:pPr algn="l"/>
            <a:r>
              <a:rPr dirty="0"/>
              <a:t>Using Python, NumPy, Matplotlib, and PIL</a:t>
            </a:r>
            <a:endParaRPr lang="en-IN" dirty="0"/>
          </a:p>
          <a:p>
            <a:pPr algn="l"/>
            <a:r>
              <a:rPr lang="en-IN" dirty="0"/>
              <a:t>Sivakandasamy </a:t>
            </a:r>
            <a:r>
              <a:rPr lang="en-IN" dirty="0" err="1"/>
              <a:t>velumani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This project focuses on basic image processing using Python libraries.</a:t>
            </a:r>
          </a:p>
          <a:p>
            <a:r>
              <a:rPr lang="en-US" sz="1700" dirty="0"/>
              <a:t>We manipulate images using NumPy arrays and visualize outputs using Matplotlib.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ED453188-9E73-EC47-B224-967D9D13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19" r="18589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Load and display images</a:t>
            </a:r>
          </a:p>
          <a:p>
            <a:r>
              <a:rPr lang="en-US" sz="1700"/>
              <a:t>- Convert to grayscale</a:t>
            </a:r>
          </a:p>
          <a:p>
            <a:r>
              <a:rPr lang="en-US" sz="1700"/>
              <a:t>- Flip and rotate images</a:t>
            </a:r>
          </a:p>
          <a:p>
            <a:r>
              <a:rPr lang="en-US" sz="1700"/>
              <a:t>- Separate RGB channels</a:t>
            </a:r>
          </a:p>
          <a:p>
            <a:r>
              <a:rPr lang="en-US" sz="1700"/>
              <a:t>- Perform edge detection</a:t>
            </a:r>
          </a:p>
        </p:txBody>
      </p:sp>
      <p:pic>
        <p:nvPicPr>
          <p:cNvPr id="5" name="Picture 4" descr="An illusion of swirling lines in black and white">
            <a:extLst>
              <a:ext uri="{FF2B5EF4-FFF2-40B4-BE49-F238E27FC236}">
                <a16:creationId xmlns:a16="http://schemas.microsoft.com/office/drawing/2014/main" id="{CE209807-4444-2364-97CE-56695C1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1" r="36899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7000"/>
              <a:t>Tools Used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216FE-9F5E-9004-8CB9-CB0BD5E9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727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IN" sz="350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D1579-5002-BD51-4F16-D29028BA4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76014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spiral structure">
            <a:extLst>
              <a:ext uri="{FF2B5EF4-FFF2-40B4-BE49-F238E27FC236}">
                <a16:creationId xmlns:a16="http://schemas.microsoft.com/office/drawing/2014/main" id="{FE59234F-C2ED-B920-9CFF-4C1E4EC9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02" r="14349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- Grayscale Image</a:t>
            </a:r>
          </a:p>
          <a:p>
            <a:r>
              <a:rPr lang="en-US" sz="1700"/>
              <a:t>- Flipped Image</a:t>
            </a:r>
          </a:p>
          <a:p>
            <a:r>
              <a:rPr lang="en-US" sz="1700"/>
              <a:t>- Rotated Image</a:t>
            </a:r>
          </a:p>
          <a:p>
            <a:r>
              <a:rPr lang="en-US" sz="1700"/>
              <a:t>- RGB Channels</a:t>
            </a:r>
          </a:p>
          <a:p>
            <a:r>
              <a:rPr lang="en-US" sz="1700"/>
              <a:t>- Edge Detection Output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Image processing techniques like filtering and transformations are foundational in computer vision. This project demonstrates how NumPy can be used for low-level operations.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0490" cy="4525963"/>
          </a:xfrm>
        </p:spPr>
        <p:txBody>
          <a:bodyPr/>
          <a:lstStyle/>
          <a:p>
            <a:r>
              <a:rPr dirty="0"/>
              <a:t>Watch the full demo:</a:t>
            </a:r>
            <a:endParaRPr lang="en-IN" dirty="0"/>
          </a:p>
          <a:p>
            <a:r>
              <a:rPr lang="en-IN" dirty="0"/>
              <a:t>https://drive.google.com/file/d/1F9wf9ir_QCQMiSS96Vlxhm3_IVhY9jo7/view?usp=drive_link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192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Image Processing Case Study</vt:lpstr>
      <vt:lpstr>Introduction</vt:lpstr>
      <vt:lpstr>Objectives</vt:lpstr>
      <vt:lpstr>Tools Used</vt:lpstr>
      <vt:lpstr>Methodology</vt:lpstr>
      <vt:lpstr>Results</vt:lpstr>
      <vt:lpstr>Conclusion</vt:lpstr>
      <vt:lpstr>Demo Video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Sivakandasamy v</cp:lastModifiedBy>
  <cp:revision>4</cp:revision>
  <dcterms:created xsi:type="dcterms:W3CDTF">2013-01-27T09:14:16Z</dcterms:created>
  <dcterms:modified xsi:type="dcterms:W3CDTF">2025-04-15T16:06:28Z</dcterms:modified>
  <cp:category/>
</cp:coreProperties>
</file>