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664" r:id="rId2"/>
    <p:sldId id="615" r:id="rId3"/>
    <p:sldId id="6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9" autoAdjust="0"/>
    <p:restoredTop sz="80357" autoAdjust="0"/>
  </p:normalViewPr>
  <p:slideViewPr>
    <p:cSldViewPr snapToGrid="0" snapToObjects="1">
      <p:cViewPr>
        <p:scale>
          <a:sx n="94" d="100"/>
          <a:sy n="94" d="100"/>
        </p:scale>
        <p:origin x="-138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E1668-1F18-0348-A118-AC892DFC51C6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34FCE-393B-CA47-B653-8CEA2CF86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42C38A6-BCAB-49C6-8B67-3A7416FB9D7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3BA697-29C8-4D68-B078-3C0831F435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9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4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7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2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3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772F-9B1E-AA4D-9BB5-DC6168167914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8772F-9B1E-AA4D-9BB5-DC6168167914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30C0-0D9C-614B-A7D6-64815AB07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48237"/>
            <a:ext cx="9144000" cy="999900"/>
          </a:xfrm>
        </p:spPr>
        <p:txBody>
          <a:bodyPr>
            <a:noAutofit/>
          </a:bodyPr>
          <a:lstStyle/>
          <a:p>
            <a:r>
              <a:rPr lang="hu-HU" sz="3600" dirty="0" smtClean="0">
                <a:latin typeface="Gill Sans"/>
                <a:cs typeface="Gill Sans"/>
              </a:rPr>
              <a:t>Major HMs:</a:t>
            </a:r>
            <a:br>
              <a:rPr lang="hu-HU" sz="3600" dirty="0" smtClean="0">
                <a:latin typeface="Gill Sans"/>
                <a:cs typeface="Gill Sans"/>
              </a:rPr>
            </a:br>
            <a:r>
              <a:rPr lang="hu-HU" sz="3600" dirty="0" smtClean="0">
                <a:latin typeface="Gill Sans"/>
                <a:cs typeface="Gill Sans"/>
              </a:rPr>
              <a:t/>
            </a:r>
            <a:br>
              <a:rPr lang="hu-HU" sz="3600" dirty="0" smtClean="0">
                <a:latin typeface="Gill Sans"/>
                <a:cs typeface="Gill Sans"/>
              </a:rPr>
            </a:br>
            <a:endParaRPr lang="en-US" sz="2400" dirty="0">
              <a:latin typeface="Gill Sans"/>
              <a:cs typeface="Gill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2606" y="2161515"/>
            <a:ext cx="84413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hu-HU" sz="2400" dirty="0" smtClean="0">
                <a:latin typeface="Gill Sans"/>
                <a:cs typeface="Gill Sans"/>
              </a:rPr>
              <a:t>H3K4me1   – Enhancers (active/poised)</a:t>
            </a:r>
          </a:p>
          <a:p>
            <a:pPr marL="342900" indent="-342900">
              <a:buFont typeface="Arial"/>
              <a:buChar char="•"/>
            </a:pPr>
            <a:r>
              <a:rPr lang="hu-HU" sz="2400" dirty="0" smtClean="0">
                <a:latin typeface="Gill Sans"/>
                <a:cs typeface="Gill Sans"/>
              </a:rPr>
              <a:t>H3K4me2   – Promoters &amp; Enhancers (</a:t>
            </a:r>
            <a:r>
              <a:rPr lang="hu-HU" sz="2400" dirty="0">
                <a:latin typeface="Gill Sans"/>
                <a:cs typeface="Gill Sans"/>
              </a:rPr>
              <a:t>active/poised)</a:t>
            </a:r>
          </a:p>
          <a:p>
            <a:pPr marL="342900" indent="-342900">
              <a:buFont typeface="Arial"/>
              <a:buChar char="•"/>
            </a:pPr>
            <a:r>
              <a:rPr lang="hu-HU" sz="2400" dirty="0" smtClean="0">
                <a:latin typeface="Gill Sans"/>
                <a:cs typeface="Gill Sans"/>
              </a:rPr>
              <a:t>H3K4me3   – Promoters (active) </a:t>
            </a:r>
          </a:p>
          <a:p>
            <a:pPr marL="342900" indent="-342900">
              <a:buFont typeface="Arial"/>
              <a:buChar char="•"/>
            </a:pPr>
            <a:r>
              <a:rPr lang="hu-HU" sz="2400" dirty="0" smtClean="0">
                <a:latin typeface="Gill Sans"/>
                <a:cs typeface="Gill Sans"/>
              </a:rPr>
              <a:t>H3K9me3   – Heterochromatin</a:t>
            </a:r>
          </a:p>
          <a:p>
            <a:pPr marL="342900" indent="-342900">
              <a:buFont typeface="Arial"/>
              <a:buChar char="•"/>
            </a:pPr>
            <a:r>
              <a:rPr lang="hu-HU" sz="2400" dirty="0" smtClean="0">
                <a:latin typeface="Gill Sans"/>
                <a:cs typeface="Gill Sans"/>
              </a:rPr>
              <a:t>H3K27ac    – Promoters </a:t>
            </a:r>
            <a:r>
              <a:rPr lang="hu-HU" sz="2400" dirty="0">
                <a:latin typeface="Gill Sans"/>
                <a:cs typeface="Gill Sans"/>
              </a:rPr>
              <a:t>&amp; Enhancers (active/poised)</a:t>
            </a:r>
          </a:p>
          <a:p>
            <a:pPr marL="342900" indent="-342900">
              <a:buFont typeface="Arial"/>
              <a:buChar char="•"/>
            </a:pPr>
            <a:r>
              <a:rPr lang="hu-HU" sz="2400" dirty="0" smtClean="0">
                <a:latin typeface="Gill Sans"/>
                <a:cs typeface="Gill Sans"/>
              </a:rPr>
              <a:t>H3K27me3  – Promoters (</a:t>
            </a:r>
            <a:r>
              <a:rPr lang="hu-HU" sz="2400" dirty="0">
                <a:latin typeface="Gill Sans"/>
                <a:cs typeface="Gill Sans"/>
              </a:rPr>
              <a:t>active/poised)</a:t>
            </a:r>
          </a:p>
          <a:p>
            <a:pPr marL="342900" indent="-342900">
              <a:buFont typeface="Arial"/>
              <a:buChar char="•"/>
            </a:pPr>
            <a:r>
              <a:rPr lang="hu-HU" sz="2400" dirty="0" smtClean="0">
                <a:latin typeface="Gill Sans"/>
                <a:cs typeface="Gill Sans"/>
              </a:rPr>
              <a:t>H3K36me3  – transcribed genes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809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77400" y="6513987"/>
            <a:ext cx="53584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>
                <a:latin typeface="Gill Sans"/>
                <a:cs typeface="Gill Sans"/>
              </a:rPr>
              <a:t>Zhou, Goren &amp; Bernstein</a:t>
            </a: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Gill Sans"/>
                <a:cs typeface="Gill Sans"/>
              </a:rPr>
              <a:t>Nature Reviews Genetics </a:t>
            </a:r>
            <a:r>
              <a:rPr lang="en-US" sz="1400" dirty="0">
                <a:solidFill>
                  <a:srgbClr val="000000"/>
                </a:solidFill>
                <a:latin typeface="Gill Sans"/>
                <a:cs typeface="Gill Sans"/>
              </a:rPr>
              <a:t>2010</a:t>
            </a:r>
            <a:endParaRPr lang="en-US" sz="1400" dirty="0">
              <a:latin typeface="Gill Sans"/>
              <a:cs typeface="Gill Sans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0" y="86099"/>
            <a:ext cx="9144000" cy="71148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Gill Sans"/>
                <a:cs typeface="Gill Sans"/>
              </a:rPr>
              <a:t>Histone modifications demarcate functional elements</a:t>
            </a:r>
            <a:endParaRPr lang="en-US" sz="3200" dirty="0">
              <a:latin typeface="Gill Sans"/>
              <a:cs typeface="Gill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096"/>
          <a:stretch/>
        </p:blipFill>
        <p:spPr>
          <a:xfrm>
            <a:off x="0" y="862028"/>
            <a:ext cx="8779186" cy="515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819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6"/>
          <p:cNvSpPr txBox="1">
            <a:spLocks noChangeArrowheads="1"/>
          </p:cNvSpPr>
          <p:nvPr/>
        </p:nvSpPr>
        <p:spPr bwMode="auto">
          <a:xfrm>
            <a:off x="6858000" y="6473825"/>
            <a:ext cx="21506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Ernst </a:t>
            </a:r>
            <a:r>
              <a:rPr lang="en-US" sz="1400" i="1" dirty="0" smtClean="0"/>
              <a:t>et al.</a:t>
            </a:r>
            <a:r>
              <a:rPr lang="en-US" sz="1400" dirty="0" smtClean="0"/>
              <a:t>,</a:t>
            </a:r>
            <a:r>
              <a:rPr lang="en-US" sz="1400" b="1" dirty="0" smtClean="0"/>
              <a:t> Nature 2011</a:t>
            </a:r>
            <a:endParaRPr lang="en-US" sz="1400" b="1" dirty="0"/>
          </a:p>
        </p:txBody>
      </p:sp>
      <p:sp>
        <p:nvSpPr>
          <p:cNvPr id="40963" name="Rectangle 8"/>
          <p:cNvSpPr>
            <a:spLocks noChangeArrowheads="1"/>
          </p:cNvSpPr>
          <p:nvPr/>
        </p:nvSpPr>
        <p:spPr bwMode="auto">
          <a:xfrm>
            <a:off x="0" y="0"/>
            <a:ext cx="8763000" cy="87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>
                <a:solidFill>
                  <a:srgbClr val="000099"/>
                </a:solidFill>
                <a:latin typeface="Tahoma" pitchFamily="34" charset="0"/>
              </a:rPr>
              <a:t>Chromatin States – </a:t>
            </a:r>
            <a:r>
              <a:rPr lang="en-US" sz="2800" dirty="0">
                <a:solidFill>
                  <a:srgbClr val="000099"/>
                </a:solidFill>
                <a:latin typeface="Tahoma" pitchFamily="34" charset="0"/>
              </a:rPr>
              <a:t>Discrete Genomic </a:t>
            </a:r>
            <a:r>
              <a:rPr lang="en-US" sz="2800" dirty="0" smtClean="0">
                <a:solidFill>
                  <a:srgbClr val="000099"/>
                </a:solidFill>
                <a:latin typeface="Tahoma" pitchFamily="34" charset="0"/>
              </a:rPr>
              <a:t>Combinations of HMs</a:t>
            </a:r>
            <a:endParaRPr lang="en-US" sz="2800" dirty="0">
              <a:solidFill>
                <a:srgbClr val="000099"/>
              </a:solidFill>
              <a:latin typeface="Tahom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110" t="57444" r="66606"/>
          <a:stretch/>
        </p:blipFill>
        <p:spPr>
          <a:xfrm>
            <a:off x="4074462" y="1827360"/>
            <a:ext cx="3991985" cy="3780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2317" t="57444" r="23258"/>
          <a:stretch/>
        </p:blipFill>
        <p:spPr>
          <a:xfrm>
            <a:off x="770163" y="1171434"/>
            <a:ext cx="2391953" cy="459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5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94814</TotalTime>
  <Words>83</Words>
  <Application>Microsoft Macintosh PowerPoint</Application>
  <PresentationFormat>On-screen Show (4:3)</PresentationFormat>
  <Paragraphs>14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Major HMs:  </vt:lpstr>
      <vt:lpstr>PowerPoint Presentation</vt:lpstr>
      <vt:lpstr>PowerPoint Presentation</vt:lpstr>
    </vt:vector>
  </TitlesOfParts>
  <Company>Broad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Goren</dc:creator>
  <cp:lastModifiedBy>Alon Goren</cp:lastModifiedBy>
  <cp:revision>660</cp:revision>
  <cp:lastPrinted>2013-05-16T14:52:24Z</cp:lastPrinted>
  <dcterms:created xsi:type="dcterms:W3CDTF">2013-03-27T15:02:07Z</dcterms:created>
  <dcterms:modified xsi:type="dcterms:W3CDTF">2018-02-08T23:21:45Z</dcterms:modified>
</cp:coreProperties>
</file>