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85B7-847A-E3D2-F091-2653A292D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D2D14-9028-B373-DC42-463F4CFF1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F5384-6453-665F-FD8C-0E4B9968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1C63-4D3D-7742-93E2-6B7646C1B940}" type="datetimeFigureOut">
              <a:rPr lang="en-CO" smtClean="0"/>
              <a:t>17/04/24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2857C-BCC4-9D9A-2AF4-2E8A4354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04366-35A1-358D-37BC-7C5A6990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8771-13F8-B842-8D4A-589F39E24CB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19178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9993-9FA8-F864-E30D-B1373552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8F8AC-7BAA-FD3B-8C74-B2A497A49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3D36D-17EF-65BE-31D6-6D39C39B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1C63-4D3D-7742-93E2-6B7646C1B940}" type="datetimeFigureOut">
              <a:rPr lang="en-CO" smtClean="0"/>
              <a:t>17/04/24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89CEA-8CAD-633E-C3F1-565DF1BC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444DE-CB19-0D27-3BF6-0D0242A1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8771-13F8-B842-8D4A-589F39E24CB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75444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D80D82-54F5-4068-EF1C-F9F41CCCD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ACB62-4F54-583D-693A-E145EC306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692F-80B1-4562-8974-6A18DD88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1C63-4D3D-7742-93E2-6B7646C1B940}" type="datetimeFigureOut">
              <a:rPr lang="en-CO" smtClean="0"/>
              <a:t>17/04/24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A677-1BCA-7452-EB45-B72A73B2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C51A2-6983-1649-4CE6-066EA5DA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8771-13F8-B842-8D4A-589F39E24CB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56141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1891-020E-9549-2ACE-2DDF7247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5CA48-0F7D-5A82-6AF4-A525549D0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B1550-77F7-1FFE-31DF-7E03B924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1C63-4D3D-7742-93E2-6B7646C1B940}" type="datetimeFigureOut">
              <a:rPr lang="en-CO" smtClean="0"/>
              <a:t>17/04/24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1ACC5-EE05-16F9-88EC-4357546A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F285A-939B-8871-F674-BD31D90E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8771-13F8-B842-8D4A-589F39E24CB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71965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923E-7A6F-75C4-A780-B092F7B0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5D4AF-0F74-DB55-1D2E-2587B942C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5F543-ECC4-D17B-1ADF-1A8C98AF7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1C63-4D3D-7742-93E2-6B7646C1B940}" type="datetimeFigureOut">
              <a:rPr lang="en-CO" smtClean="0"/>
              <a:t>17/04/24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FA162-F7D5-70FE-D5D3-DADAA57E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0DF1E-9437-D508-9F49-094647B2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8771-13F8-B842-8D4A-589F39E24CB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15882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4918-0400-F50C-7E69-A2FFC26F0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51160-89F2-FB19-571A-93DFF7920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C646D-AB17-8356-B531-17F96C1BA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AC6C3-7CAC-25AB-DF37-74346E2C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1C63-4D3D-7742-93E2-6B7646C1B940}" type="datetimeFigureOut">
              <a:rPr lang="en-CO" smtClean="0"/>
              <a:t>17/04/24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71B58-88C0-6B28-D8EA-0E17D853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1B1ED-6F23-8761-F2A4-6D4820A5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8771-13F8-B842-8D4A-589F39E24CB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8974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2F57-97C2-05E3-0CB3-CE9F1FE72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1BFF3-70A2-71AC-BFF0-53651D6BD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10C94-D26D-51E8-190D-B468C7FC7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E73441-A3E3-31B0-D9F6-DF6766EFB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96B76-D2F2-78A0-7366-9DC9BD3C1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56B6E-690D-0567-AAD8-5E9F89C5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1C63-4D3D-7742-93E2-6B7646C1B940}" type="datetimeFigureOut">
              <a:rPr lang="en-CO" smtClean="0"/>
              <a:t>17/04/24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A386E0-7B36-7495-CBDE-B942E439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C79BE-5913-1D4A-1164-586A182F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8771-13F8-B842-8D4A-589F39E24CB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55726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C7DB4-CCBD-869A-A029-5F68BAD3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C2DF58-ED82-A6EF-34AB-D61CEB96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1C63-4D3D-7742-93E2-6B7646C1B940}" type="datetimeFigureOut">
              <a:rPr lang="en-CO" smtClean="0"/>
              <a:t>17/04/24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69968-F86C-2EDA-798B-D8AEC77E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21A85-91CF-C575-95C8-C48589F9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8771-13F8-B842-8D4A-589F39E24CB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06459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CD552-B77E-AEB5-24F1-D2068AF0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1C63-4D3D-7742-93E2-6B7646C1B940}" type="datetimeFigureOut">
              <a:rPr lang="en-CO" smtClean="0"/>
              <a:t>17/04/24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0D916-82F0-CD19-D369-D9A1F930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31BA7-1C3A-49F9-8644-E0E9480B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8771-13F8-B842-8D4A-589F39E24CB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2945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42AE-DDCD-50A0-A49E-41C416F5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EF43D-275A-C3FC-7108-797A581E4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DD260-53DE-8675-7F24-E782B5DBD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22F2D-1613-EE4F-E4ED-5732F0B7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1C63-4D3D-7742-93E2-6B7646C1B940}" type="datetimeFigureOut">
              <a:rPr lang="en-CO" smtClean="0"/>
              <a:t>17/04/24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6D6A6-12ED-E97D-E1AF-7F466B03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83294-B1AA-1E3F-37D4-41C048C6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8771-13F8-B842-8D4A-589F39E24CB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31302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957B-E883-5B44-65E2-C96F355F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8700D-0125-82A9-36FE-DFA1688A3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542C3-FB14-0BF5-48D5-EB1A93A64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23034-EC73-AF9E-C318-87DE048A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1C63-4D3D-7742-93E2-6B7646C1B940}" type="datetimeFigureOut">
              <a:rPr lang="en-CO" smtClean="0"/>
              <a:t>17/04/24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DC8BC-D6A6-3DD6-BE14-A046FD13B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CF350-27B1-1E07-2ADA-C4B72C4F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78771-13F8-B842-8D4A-589F39E24CB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91205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42034-F88D-A20A-87B7-1DD41A99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644D4-ED82-7B4C-F651-054A5B4E8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FE9C9-9DC3-ED93-EBBE-A2D5051D9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BA1C63-4D3D-7742-93E2-6B7646C1B940}" type="datetimeFigureOut">
              <a:rPr lang="en-CO" smtClean="0"/>
              <a:t>17/04/24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BAE7B-7B22-603D-08F5-0A814CD40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86C15-805E-26F4-2C11-4756CE833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78771-13F8-B842-8D4A-589F39E24CB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78855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E88E-0437-004B-FDB5-BCB1B3753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CO" dirty="0"/>
              <a:t>Figure 1 – Heatmaps evolution</a:t>
            </a:r>
          </a:p>
        </p:txBody>
      </p:sp>
      <p:pic>
        <p:nvPicPr>
          <p:cNvPr id="4" name="Picture 3" descr="A screenshot of a color chart&#10;&#10;Description automatically generated">
            <a:extLst>
              <a:ext uri="{FF2B5EF4-FFF2-40B4-BE49-F238E27FC236}">
                <a16:creationId xmlns:a16="http://schemas.microsoft.com/office/drawing/2014/main" id="{154F7B03-14E9-D831-D188-C4A1C75DD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06261"/>
            <a:ext cx="77724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0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DD42E9C-A26C-C98E-321C-2C3DAF809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CO" dirty="0"/>
              <a:t>Figure 2 – Correlation between Infection and Decission</a:t>
            </a:r>
          </a:p>
        </p:txBody>
      </p:sp>
      <p:pic>
        <p:nvPicPr>
          <p:cNvPr id="7" name="Picture 6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691D88A1-94B0-229F-82C1-910BCBE1F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06286"/>
            <a:ext cx="77724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8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62B2-CBCE-0F76-1EFE-0466FF8A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CO" dirty="0"/>
              <a:t>Figure 3 – Barchart of the addition of phenomena </a:t>
            </a:r>
          </a:p>
        </p:txBody>
      </p:sp>
      <p:pic>
        <p:nvPicPr>
          <p:cNvPr id="4" name="Picture 3" descr="A graph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EC66CC50-7923-8923-1BC7-597E0BF52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2781"/>
            <a:ext cx="7772400" cy="5551714"/>
          </a:xfrm>
          <a:prstGeom prst="rect">
            <a:avLst/>
          </a:prstGeom>
        </p:spPr>
      </p:pic>
      <p:pic>
        <p:nvPicPr>
          <p:cNvPr id="6" name="Picture 5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14414221-1185-02C3-5D8B-2B4DB74F0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5563"/>
            <a:ext cx="7772400" cy="5551714"/>
          </a:xfrm>
          <a:prstGeom prst="rect">
            <a:avLst/>
          </a:prstGeom>
        </p:spPr>
      </p:pic>
      <p:pic>
        <p:nvPicPr>
          <p:cNvPr id="8" name="Picture 7" descr="A graph of a number of red lines&#10;&#10;Description automatically generated">
            <a:extLst>
              <a:ext uri="{FF2B5EF4-FFF2-40B4-BE49-F238E27FC236}">
                <a16:creationId xmlns:a16="http://schemas.microsoft.com/office/drawing/2014/main" id="{EBA11056-E958-5759-0C37-C4380CEAA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062831"/>
            <a:ext cx="77724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724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22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Figure 1 – Heatmaps evolution</vt:lpstr>
      <vt:lpstr>Figure 2 – Correlation between Infection and Decission</vt:lpstr>
      <vt:lpstr>Figure 3 – Barchart of the addition of phenomena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 – Heatmaps evolution</dc:title>
  <dc:creator>Nicolas Rodriguez Garcia</dc:creator>
  <cp:lastModifiedBy>Nicolas Rodriguez Garcia</cp:lastModifiedBy>
  <cp:revision>2</cp:revision>
  <dcterms:created xsi:type="dcterms:W3CDTF">2024-04-10T15:30:54Z</dcterms:created>
  <dcterms:modified xsi:type="dcterms:W3CDTF">2024-04-17T16:30:53Z</dcterms:modified>
</cp:coreProperties>
</file>