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F96-73D7-6744-BDBD-DA7EBA7AC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62E05-F6C4-4348-920C-A29D869A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80E5-ED08-E149-9D9F-6C069614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BC59-2205-B24C-A582-9675480E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E483-141A-D849-858E-BDDE602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CA79-CBE1-3A4C-9CBA-2B2761EC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6BC54-BABE-434D-AFD0-4D153D15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0D786-898D-B740-8277-47C7C845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AF4B-0519-5745-B8C2-D1977B1B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F1C94-0D35-8D48-A32D-68B1A500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0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37A82-6794-2F49-B490-6415B565D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51A2-86E6-BF45-8339-7169A2784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52E4-7344-6F4A-822E-B211EE8F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1A0D-8DD7-B949-8736-7B291871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B984F-6F7D-9640-B5B2-055A73A8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292F-215F-314E-89E7-3A56F31A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8537-BC00-E742-89A1-038A1396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26AA-1BC1-FE4C-918A-50EFA1D9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B8F6-34E1-3840-B4B9-430A4BE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0236-0583-9B4F-8ADC-549A02C2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0213-E0BB-394C-8E7A-7FEF4E89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1E25-79D2-C345-B4AA-07F45842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BE82-FA8B-C643-BCCA-2865D7A6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948F-6932-5B43-BBBA-067F3A4E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64F7-7B5B-864C-BBD1-ECA58906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9199-6DAC-C240-89CF-2453B8A5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FCBF-677C-A44E-B994-F90A026FC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5F4D1-C1A5-D040-8869-BF1A77F4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41949-C7DC-9844-963C-B207E128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CB281-47A2-494C-A05C-63FBCE5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7253-66B8-A44C-9AE1-606F99CB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DD70-9DF1-8649-89B0-57EA0AE7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D40F3-D18D-2C46-A116-E00729CB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D3BC-6486-6B4C-8565-18B022CE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EC1D1-5830-7D47-A4A6-04BEA764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7D33C-F663-D944-9310-88000B4E0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96C3D-B5AA-354B-A03F-E097D62B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0A4DA-AA23-B348-9014-F7EFA9AA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18145-E041-8343-9CCB-4F4D67FE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9076-879C-B245-B19C-24365165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AAB72-C715-5144-B46F-8523CCB3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A3FDD-6668-AA44-ABDA-79BD9034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D091E-36AF-B142-8F6D-0B75C905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1D7BC-F315-FA42-8CBA-1DADF571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519EB-117D-1045-B4EF-7503FF28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2DEB-36E1-9E4B-A996-7AD32BCC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2EFD-DC60-1143-8AD2-039B7371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6BAC-7A7F-BC4B-91D4-C7BB6004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4BAFA-5A9C-DC40-B1B9-737DE6B3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76AF7-4AB3-114B-B0DC-4C5912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9117-E418-1D40-BBD6-797F6BC0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2E458-B7CA-8E45-87E5-C750C0DD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362-D696-D240-AF1E-2033AEFD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4A85F-3D97-8F4E-8DE4-84C0AAFE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9558B-5183-754D-AB39-6993E941E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34A32-B406-A144-AEA0-D2E13962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DB4E-ACA4-1249-8429-808B04E2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17FA9-07FA-FC44-8923-B89A8B7D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24F27-9249-E248-BACC-BA39D26E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015F-9E8E-694A-AEE0-AC91C6D4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8DEA-6483-E448-B993-62C7C70A0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F4F4-5A31-A24E-BED3-CF878108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D0C1-698A-0948-BEEB-B80D020A8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E951-340C-894F-9D74-3F780C081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Evaluación</a:t>
            </a:r>
            <a:r>
              <a:rPr lang="en-US" dirty="0"/>
              <a:t>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46D0F-2021-CC44-9551-283EA7B53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BIOMAC</a:t>
            </a:r>
          </a:p>
        </p:txBody>
      </p:sp>
    </p:spTree>
    <p:extLst>
      <p:ext uri="{BB962C8B-B14F-4D97-AF65-F5344CB8AC3E}">
        <p14:creationId xmlns:p14="http://schemas.microsoft.com/office/powerpoint/2010/main" val="86216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Nimiedades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C030-EE96-0C40-847E-A3B98E73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Objetivos de Forecast:</a:t>
            </a:r>
          </a:p>
          <a:p>
            <a:pPr lvl="1"/>
            <a:r>
              <a:rPr lang="en-US" dirty="0" err="1"/>
              <a:t>Predecir</a:t>
            </a:r>
            <a:r>
              <a:rPr lang="en-US" dirty="0"/>
              <a:t> # de </a:t>
            </a:r>
            <a:r>
              <a:rPr lang="en-US" dirty="0" err="1"/>
              <a:t>casos</a:t>
            </a:r>
            <a:r>
              <a:rPr lang="en-US" dirty="0"/>
              <a:t> y # de </a:t>
            </a:r>
            <a:r>
              <a:rPr lang="en-US" dirty="0" err="1"/>
              <a:t>muertes</a:t>
            </a:r>
            <a:r>
              <a:rPr lang="en-US" dirty="0"/>
              <a:t> </a:t>
            </a:r>
            <a:r>
              <a:rPr lang="en-US" dirty="0" err="1"/>
              <a:t>diarios</a:t>
            </a:r>
            <a:r>
              <a:rPr lang="en-US" dirty="0"/>
              <a:t>.</a:t>
            </a:r>
          </a:p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incremento</a:t>
            </a:r>
            <a:r>
              <a:rPr lang="en-US" dirty="0"/>
              <a:t> o decrement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y </a:t>
            </a:r>
            <a:r>
              <a:rPr lang="en-US" dirty="0" err="1"/>
              <a:t>muertes</a:t>
            </a:r>
            <a:r>
              <a:rPr lang="en-US" dirty="0"/>
              <a:t> (</a:t>
            </a:r>
            <a:r>
              <a:rPr lang="en-US" dirty="0" err="1"/>
              <a:t>diferente</a:t>
            </a:r>
            <a:r>
              <a:rPr lang="en-US" dirty="0"/>
              <a:t> a forecast!)</a:t>
            </a:r>
          </a:p>
          <a:p>
            <a:pPr lvl="1"/>
            <a:endParaRPr lang="en-US" dirty="0"/>
          </a:p>
          <a:p>
            <a:r>
              <a:rPr lang="en-US" dirty="0" err="1"/>
              <a:t>Métricas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Continuos</a:t>
            </a:r>
            <a:r>
              <a:rPr lang="en-US" dirty="0"/>
              <a:t> ranked probability score (CRPS)</a:t>
            </a:r>
          </a:p>
          <a:p>
            <a:pPr lvl="2"/>
            <a:r>
              <a:rPr lang="en-US" dirty="0"/>
              <a:t>Es un MAE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distribución</a:t>
            </a:r>
            <a:r>
              <a:rPr lang="en-US" dirty="0"/>
              <a:t>-posterior del forecast.</a:t>
            </a:r>
          </a:p>
          <a:p>
            <a:pPr lvl="1"/>
            <a:r>
              <a:rPr lang="en-US" dirty="0"/>
              <a:t>Mean Absolute Error (MAE)</a:t>
            </a:r>
          </a:p>
          <a:p>
            <a:pPr lvl="2"/>
            <a:r>
              <a:rPr lang="en-US" dirty="0"/>
              <a:t>MAE</a:t>
            </a:r>
          </a:p>
          <a:p>
            <a:pPr lvl="1"/>
            <a:r>
              <a:rPr lang="en-US" dirty="0"/>
              <a:t>Root Mean Square Error (RMSE)</a:t>
            </a:r>
          </a:p>
        </p:txBody>
      </p:sp>
    </p:spTree>
    <p:extLst>
      <p:ext uri="{BB962C8B-B14F-4D97-AF65-F5344CB8AC3E}">
        <p14:creationId xmlns:p14="http://schemas.microsoft.com/office/powerpoint/2010/main" val="7502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Ventanas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C030-EE96-0C40-847E-A3B98E73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1, 2, 3 y 4 semanas</a:t>
            </a:r>
          </a:p>
          <a:p>
            <a:endParaRPr lang="es-ES" dirty="0"/>
          </a:p>
          <a:p>
            <a:r>
              <a:rPr lang="es-ES" dirty="0"/>
              <a:t>La fecha en las gráficas corresponde al día que se hizo el </a:t>
            </a:r>
            <a:r>
              <a:rPr lang="es-ES" dirty="0" err="1"/>
              <a:t>forecast</a:t>
            </a:r>
            <a:r>
              <a:rPr lang="es-ES" dirty="0"/>
              <a:t>, es decir se </a:t>
            </a:r>
            <a:r>
              <a:rPr lang="es-ES" dirty="0" err="1"/>
              <a:t>evalua</a:t>
            </a:r>
            <a:r>
              <a:rPr lang="es-ES" dirty="0"/>
              <a:t> con 1, 2 3 y 4 semanas posterior a esa fecha.</a:t>
            </a:r>
          </a:p>
          <a:p>
            <a:endParaRPr lang="es-ES" dirty="0"/>
          </a:p>
          <a:p>
            <a:r>
              <a:rPr lang="es-ES" dirty="0"/>
              <a:t>Sólo evaluamos </a:t>
            </a:r>
            <a:r>
              <a:rPr lang="es-ES" dirty="0" err="1"/>
              <a:t>forecast</a:t>
            </a:r>
            <a:r>
              <a:rPr lang="es-ES" dirty="0"/>
              <a:t>! (no </a:t>
            </a:r>
            <a:r>
              <a:rPr lang="es-ES" dirty="0" err="1"/>
              <a:t>nowcast</a:t>
            </a:r>
            <a:r>
              <a:rPr lang="es-E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4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Casos y </a:t>
            </a:r>
            <a:r>
              <a:rPr lang="en-US" dirty="0" err="1"/>
              <a:t>muertes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mismas</a:t>
            </a:r>
            <a:r>
              <a:rPr lang="en-US" dirty="0"/>
              <a:t> </a:t>
            </a:r>
            <a:r>
              <a:rPr lang="en-US" dirty="0" err="1"/>
              <a:t>fechas</a:t>
            </a:r>
            <a:r>
              <a:rPr lang="en-US" dirty="0"/>
              <a:t>.</a:t>
            </a: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0262D9B-00DD-834F-B06F-FCC4B555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90688"/>
            <a:ext cx="9791700" cy="46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9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Semana</a:t>
            </a:r>
            <a:endParaRPr lang="en-US" dirty="0"/>
          </a:p>
        </p:txBody>
      </p:sp>
      <p:pic>
        <p:nvPicPr>
          <p:cNvPr id="6" name="Picture 5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E25E689E-0DD5-D041-8E95-6F6ECA72F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41" y="926756"/>
            <a:ext cx="11217717" cy="58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Semanas</a:t>
            </a:r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A2DF374-AAEB-5440-B814-AA2FB807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1099809"/>
            <a:ext cx="11118850" cy="5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Semanas</a:t>
            </a: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D383C0A-3A6F-4845-8ABD-1CAB5480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965600"/>
            <a:ext cx="11118850" cy="5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Semanas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A14FA17-494D-0441-8611-19A8A1AB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093"/>
            <a:ext cx="10515600" cy="5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136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Evaluación Forecast</vt:lpstr>
      <vt:lpstr>Nimiedades</vt:lpstr>
      <vt:lpstr>Ventanas de Evaluación</vt:lpstr>
      <vt:lpstr>Casos y muertes en la mismas fechas.</vt:lpstr>
      <vt:lpstr>1 Semana</vt:lpstr>
      <vt:lpstr>2 Semanas</vt:lpstr>
      <vt:lpstr>3 Semanas</vt:lpstr>
      <vt:lpstr>4 Semanas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Forecast</dc:title>
  <dc:creator>Jaime Enrique Cascante Vega</dc:creator>
  <cp:lastModifiedBy>Jaime Enrique Cascante Vega</cp:lastModifiedBy>
  <cp:revision>9</cp:revision>
  <dcterms:created xsi:type="dcterms:W3CDTF">2021-05-11T19:59:16Z</dcterms:created>
  <dcterms:modified xsi:type="dcterms:W3CDTF">2021-05-11T20:24:28Z</dcterms:modified>
</cp:coreProperties>
</file>