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D0AE-3E73-42F7-9004-C25A47F17BEB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E28B-0AFA-4BFF-955C-13DE740F7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3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D0AE-3E73-42F7-9004-C25A47F17BEB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E28B-0AFA-4BFF-955C-13DE740F7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5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D0AE-3E73-42F7-9004-C25A47F17BEB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E28B-0AFA-4BFF-955C-13DE740F7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D0AE-3E73-42F7-9004-C25A47F17BEB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E28B-0AFA-4BFF-955C-13DE740F7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3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D0AE-3E73-42F7-9004-C25A47F17BEB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E28B-0AFA-4BFF-955C-13DE740F7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9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D0AE-3E73-42F7-9004-C25A47F17BEB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E28B-0AFA-4BFF-955C-13DE740F7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1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D0AE-3E73-42F7-9004-C25A47F17BEB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E28B-0AFA-4BFF-955C-13DE740F7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64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D0AE-3E73-42F7-9004-C25A47F17BEB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E28B-0AFA-4BFF-955C-13DE740F7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5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D0AE-3E73-42F7-9004-C25A47F17BEB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E28B-0AFA-4BFF-955C-13DE740F7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1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D0AE-3E73-42F7-9004-C25A47F17BEB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E28B-0AFA-4BFF-955C-13DE740F7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82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D0AE-3E73-42F7-9004-C25A47F17BEB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CE28B-0AFA-4BFF-955C-13DE740F7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5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FD0AE-3E73-42F7-9004-C25A47F17BEB}" type="datetimeFigureOut">
              <a:rPr lang="en-US" smtClean="0"/>
              <a:t>2/18/2016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CE28B-0AFA-4BFF-955C-13DE740F7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5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94270" y="70433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82551" y="691292"/>
            <a:ext cx="65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ASPX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377653" y="691292"/>
            <a:ext cx="105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30930" y="691292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XLST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11934" y="691292"/>
            <a:ext cx="1094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Javascript</a:t>
            </a: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197456" y="1315451"/>
            <a:ext cx="1294460" cy="529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Requests 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64513" y="1315450"/>
            <a:ext cx="1294460" cy="529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Reads session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9" idx="3"/>
            <a:endCxn id="10" idx="1"/>
          </p:cNvCxnSpPr>
          <p:nvPr/>
        </p:nvCxnSpPr>
        <p:spPr>
          <a:xfrm flipV="1">
            <a:off x="1491916" y="1580146"/>
            <a:ext cx="3372597" cy="1"/>
          </a:xfrm>
          <a:prstGeom prst="straightConnector1">
            <a:avLst/>
          </a:prstGeom>
          <a:ln w="349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259510" y="1339511"/>
            <a:ext cx="1294460" cy="10828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 stored procedure is called for the page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0" idx="3"/>
            <a:endCxn id="16" idx="1"/>
          </p:cNvCxnSpPr>
          <p:nvPr/>
        </p:nvCxnSpPr>
        <p:spPr>
          <a:xfrm>
            <a:off x="6158973" y="1580146"/>
            <a:ext cx="1100537" cy="300789"/>
          </a:xfrm>
          <a:prstGeom prst="straightConnector1">
            <a:avLst/>
          </a:prstGeom>
          <a:ln w="349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864513" y="2995861"/>
            <a:ext cx="1294460" cy="1094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Receives XML and applies XSLT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6" idx="1"/>
            <a:endCxn id="21" idx="3"/>
          </p:cNvCxnSpPr>
          <p:nvPr/>
        </p:nvCxnSpPr>
        <p:spPr>
          <a:xfrm flipH="1">
            <a:off x="6158973" y="1880935"/>
            <a:ext cx="1100537" cy="1662364"/>
          </a:xfrm>
          <a:prstGeom prst="straightConnector1">
            <a:avLst/>
          </a:prstGeom>
          <a:ln w="349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3"/>
            <a:endCxn id="27" idx="1"/>
          </p:cNvCxnSpPr>
          <p:nvPr/>
        </p:nvCxnSpPr>
        <p:spPr>
          <a:xfrm>
            <a:off x="6158973" y="3543299"/>
            <a:ext cx="3943288" cy="852237"/>
          </a:xfrm>
          <a:prstGeom prst="straightConnector1">
            <a:avLst/>
          </a:prstGeom>
          <a:ln w="349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10102261" y="3848098"/>
            <a:ext cx="1294460" cy="10948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Transforms XML into HTML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97456" y="5558587"/>
            <a:ext cx="1294460" cy="5293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Receives page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>
            <a:stCxn id="27" idx="1"/>
            <a:endCxn id="29" idx="3"/>
          </p:cNvCxnSpPr>
          <p:nvPr/>
        </p:nvCxnSpPr>
        <p:spPr>
          <a:xfrm flipH="1">
            <a:off x="1491916" y="4395536"/>
            <a:ext cx="8610345" cy="1427747"/>
          </a:xfrm>
          <a:prstGeom prst="straightConnector1">
            <a:avLst/>
          </a:prstGeom>
          <a:ln w="3492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29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B Gutierrez</dc:creator>
  <cp:lastModifiedBy>Juan B Gutierrez</cp:lastModifiedBy>
  <cp:revision>3</cp:revision>
  <dcterms:created xsi:type="dcterms:W3CDTF">2016-02-18T15:33:40Z</dcterms:created>
  <dcterms:modified xsi:type="dcterms:W3CDTF">2016-02-18T15:59:01Z</dcterms:modified>
</cp:coreProperties>
</file>