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4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Fomenta una cultura de seguridad: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Promueve una cultura de seguridad y sostenibilidad en el lugar de trabajo, en la que los empleados se sientan responsables y comprometidos con la protección del medio ambiente y la seguridad.</a:t>
            </a:r>
            <a:endParaRPr lang="es-ES" dirty="0"/>
          </a:p>
        </p:txBody>
      </p:sp>
      <p:sp>
        <p:nvSpPr>
          <p:cNvPr id="4" name="AutoShape 2" descr="5 claves de cultura ambiental para empresas | Manos Verd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5 claves de cultura ambiental para empresas | Manos Verd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Centros de educación y cultura ambiental | Secretaría de Medio Ambiente y  Recursos Naturales | Gobierno | gob.mx"/>
          <p:cNvSpPr>
            <a:spLocks noChangeAspect="1" noChangeArrowheads="1"/>
          </p:cNvSpPr>
          <p:nvPr/>
        </p:nvSpPr>
        <p:spPr bwMode="auto">
          <a:xfrm>
            <a:off x="-20544097" y="-183781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0" name="Picture 8" descr="Centros de educación y cultura ambiental | Secretaría de Medio Ambiente y  Recursos Naturales | Gobierno | gob.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80" y="3349451"/>
            <a:ext cx="3053773" cy="18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noce el trabajo de la Fundación Con... - Cultura en Bogotá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44" y="347297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7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Retroalimentación y mejora continua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Escucha las sugerencias y preocupaciones del equipo y utiliza esa retroalimentación para mejorar los planes y procesos existentes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2052" name="Picture 4" descr="Evaluación de desempeño: Cómo dar retroalimentación efectiva a tu equipo de  traba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7" y="2980747"/>
            <a:ext cx="4534849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sejos y beneficios de una buena retroalimentación laboral - Ru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57" y="2980746"/>
            <a:ext cx="4709626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611877"/>
            <a:ext cx="10058400" cy="1609344"/>
          </a:xfrm>
        </p:spPr>
        <p:txBody>
          <a:bodyPr/>
          <a:lstStyle/>
          <a:p>
            <a:r>
              <a:rPr lang="es-ES" dirty="0"/>
              <a:t>Comunicación clara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Explica de manera clara y concisa los objetivos y metas de los planes ambientales y de SST. Asegúrate de que todos en el equipo comprendan la importancia de estos planes.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3" y="3345439"/>
            <a:ext cx="5073034" cy="2667434"/>
          </a:xfrm>
          <a:prstGeom prst="rect">
            <a:avLst/>
          </a:prstGeom>
        </p:spPr>
      </p:pic>
      <p:sp>
        <p:nvSpPr>
          <p:cNvPr id="6" name="AutoShape 4" descr="Relevancia de la comunicación en el clima laboral | Prevención Integral &amp;  ORP Conference"/>
          <p:cNvSpPr>
            <a:spLocks noChangeAspect="1" noChangeArrowheads="1"/>
          </p:cNvSpPr>
          <p:nvPr/>
        </p:nvSpPr>
        <p:spPr bwMode="auto">
          <a:xfrm>
            <a:off x="155575" y="-144463"/>
            <a:ext cx="3266498" cy="275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levancia de la comunicación en el clima laboral | Prevención Integral &amp;  ORP Conference"/>
          <p:cNvSpPr>
            <a:spLocks noChangeAspect="1" noChangeArrowheads="1"/>
          </p:cNvSpPr>
          <p:nvPr/>
        </p:nvSpPr>
        <p:spPr bwMode="auto">
          <a:xfrm>
            <a:off x="155575" y="-144463"/>
            <a:ext cx="2449080" cy="24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levancia de la comunicación en el clima laboral | Prevención Integral &amp;  ORP Confer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Sé un as de la comunicación labor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1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Capacitación</a:t>
            </a:r>
            <a:r>
              <a:rPr lang="es-ES" dirty="0"/>
              <a:t>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Proporciona capacitación adecuada a los miembros del equipo sobre los aspectos ambientales y de SST específicos de su trabajo. Esto incluye procedimientos, normativas y el uso correcto del equipo de protección personal (EPP).</a:t>
            </a:r>
            <a:endParaRPr lang="es-ES" dirty="0"/>
          </a:p>
        </p:txBody>
      </p:sp>
      <p:sp>
        <p:nvSpPr>
          <p:cNvPr id="4" name="AutoShape 2" descr="Capacitación laboral: 5 tips para impulsar a tu equipo ❤ WORTEV"/>
          <p:cNvSpPr>
            <a:spLocks noChangeAspect="1" noChangeArrowheads="1"/>
          </p:cNvSpPr>
          <p:nvPr/>
        </p:nvSpPr>
        <p:spPr bwMode="auto">
          <a:xfrm>
            <a:off x="612775" y="6442334"/>
            <a:ext cx="129298" cy="1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20" name="Picture 4" descr="Importancia de la Capacitación Laboral en grandes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41934"/>
            <a:ext cx="4513407" cy="38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Capacitación laboral: 5 tips para impulsar a tu equipo ❤ WORT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24" name="Picture 8" descr="Cómo influye la capacitación en la productividad de un negocio? - Ev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3787862"/>
            <a:ext cx="3577648" cy="2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Participación activa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Fomenta la participación activa de los miembros del equipo en la identificación de riesgos ambientales y de SST. Anima a los empleados a reportar incidentes y sugerir mejoras.</a:t>
            </a:r>
          </a:p>
          <a:p>
            <a:endParaRPr lang="es-ES" dirty="0"/>
          </a:p>
        </p:txBody>
      </p:sp>
      <p:sp>
        <p:nvSpPr>
          <p:cNvPr id="4" name="AutoShape 2" descr="Participación laboral femenina | Universidad Anáhuac Méx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6" name="Picture 6" descr="Factores culturales influyen en la baja participación laboral de las muje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82636"/>
            <a:ext cx="5638454" cy="30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Responsabilidades claras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Define las responsabilidades de cada miembro del equipo en relación a los planes ambientales y de SST. Asegúrate de que sepan quién es el encargado de qué tareas y de hacer un seguimiento de su cumplimiento.</a:t>
            </a:r>
            <a:endParaRPr lang="es-ES" dirty="0"/>
          </a:p>
        </p:txBody>
      </p:sp>
      <p:sp>
        <p:nvSpPr>
          <p:cNvPr id="4" name="AutoShape 2" descr="Las relaciones laborales y la responsabilidad social | Sirse"/>
          <p:cNvSpPr>
            <a:spLocks noChangeAspect="1" noChangeArrowheads="1"/>
          </p:cNvSpPr>
          <p:nvPr/>
        </p:nvSpPr>
        <p:spPr bwMode="auto">
          <a:xfrm>
            <a:off x="141720" y="4898592"/>
            <a:ext cx="227214" cy="2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Las relaciones laborales y la responsabilidad social | Sirse"/>
          <p:cNvSpPr>
            <a:spLocks noChangeAspect="1" noChangeArrowheads="1"/>
          </p:cNvSpPr>
          <p:nvPr/>
        </p:nvSpPr>
        <p:spPr bwMode="auto">
          <a:xfrm>
            <a:off x="294120" y="5050992"/>
            <a:ext cx="227214" cy="2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198" name="Picture 6" descr="Responsabilidad Objetiva del Patrono en caso de Accidentes Labora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0" y="3214255"/>
            <a:ext cx="4956118" cy="2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sponsabilidad laboral | 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3243557"/>
            <a:ext cx="4222588" cy="237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Supervisión y seguimiento: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Establece mecanismos de supervisión y seguimiento para evaluar el progreso en la implementación de los planes. Realiza inspecciones regulares y auditorías internas.</a:t>
            </a:r>
          </a:p>
          <a:p>
            <a:endParaRPr lang="es-ES" dirty="0"/>
          </a:p>
        </p:txBody>
      </p:sp>
      <p:pic>
        <p:nvPicPr>
          <p:cNvPr id="7170" name="Picture 2" descr="El papel del supervisor en las organizaciones - CETYS Educación Conti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2" y="3235037"/>
            <a:ext cx="5668817" cy="340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oftware de supervisión de empleados | Herramienta de Contr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Software de supervisión de empleados | Herramienta de Contr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6" name="Picture 8" descr="CÓMO SUPERVISAR AL PERSONAL DE MANERA MÁS EFICIENT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39" y="3159701"/>
            <a:ext cx="54292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 Comunicación continua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Mantén una comunicación abierta y constante con el equipo. Discute los avances, los desafíos y las oportunidades de mejora en reuniones periódicas.</a:t>
            </a:r>
          </a:p>
          <a:p>
            <a:endParaRPr lang="es-ES" dirty="0"/>
          </a:p>
        </p:txBody>
      </p:sp>
      <p:sp>
        <p:nvSpPr>
          <p:cNvPr id="4" name="AutoShape 2" descr="Sé un as de la comunicación laboral"/>
          <p:cNvSpPr>
            <a:spLocks noChangeAspect="1" noChangeArrowheads="1"/>
          </p:cNvSpPr>
          <p:nvPr/>
        </p:nvSpPr>
        <p:spPr bwMode="auto">
          <a:xfrm>
            <a:off x="5226338" y="8618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8" name="Picture 4" descr="Sé un as de la comunicación labo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012" y="6858000"/>
            <a:ext cx="18025344" cy="135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unicación interna: Qué es, tipos e impacto organiz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88" y="3129553"/>
            <a:ext cx="5141280" cy="30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omunicación organizacional: Definición, tipos y característic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68" y="3096213"/>
            <a:ext cx="4655129" cy="31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Incentivos y reconocimiento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Reconoce y recompensa a los miembros del equipo que contribuyen de manera significativa a la implementación exitosa de los planes ambientales y de SST.</a:t>
            </a:r>
          </a:p>
          <a:p>
            <a:endParaRPr lang="es-ES" dirty="0"/>
          </a:p>
        </p:txBody>
      </p:sp>
      <p:pic>
        <p:nvPicPr>
          <p:cNvPr id="5122" name="Picture 2" descr="Tipos de incentivos: ¿De qué manera ayudan a las empres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2" y="3046520"/>
            <a:ext cx="5303116" cy="33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áles son los tipos de incentivos laborales? | Py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64" y="3070627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 Actualización constante: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Mantén los planes ambientales y de SST actualizados de acuerdo con cambios en la normativa y en las operaciones de la empresa. Comunica estas actualizaciones al equipo.</a:t>
            </a:r>
          </a:p>
        </p:txBody>
      </p:sp>
      <p:sp>
        <p:nvSpPr>
          <p:cNvPr id="4" name="AutoShape 2" descr="Gestión Ambiental en las empresas y organiza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0" name="Picture 4" descr="Gestión Ambiental en las empresas y organiza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39" y="3202420"/>
            <a:ext cx="7810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1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28</TotalTime>
  <Words>329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Tipo de madera</vt:lpstr>
      <vt:lpstr>Presentación de PowerPoint</vt:lpstr>
      <vt:lpstr>Comunicación clara:</vt:lpstr>
      <vt:lpstr>Capacitación: </vt:lpstr>
      <vt:lpstr>Participación activa</vt:lpstr>
      <vt:lpstr>Responsabilidades claras</vt:lpstr>
      <vt:lpstr>Supervisión y seguimiento: </vt:lpstr>
      <vt:lpstr>. Comunicación continua</vt:lpstr>
      <vt:lpstr>Incentivos y reconocimiento</vt:lpstr>
      <vt:lpstr>. Actualización constante: </vt:lpstr>
      <vt:lpstr>Fomenta una cultura de seguridad: </vt:lpstr>
      <vt:lpstr> Retroalimentación y mejora continua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david torres</dc:creator>
  <cp:lastModifiedBy>jose david torres</cp:lastModifiedBy>
  <cp:revision>3</cp:revision>
  <dcterms:created xsi:type="dcterms:W3CDTF">2023-10-15T18:29:07Z</dcterms:created>
  <dcterms:modified xsi:type="dcterms:W3CDTF">2023-10-15T18:57:51Z</dcterms:modified>
</cp:coreProperties>
</file>