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0" y="-1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0E4A-6FD8-40C8-AEE7-03DA43F2D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B6648-6C73-4BCB-9C87-1E4AF51D8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24CB3-25B2-4140-8AE6-D1843DB8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492A-299D-4AFA-8C59-C9D997DADDC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F3881-620C-4CF1-876A-B15EF5B8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E06DF-2BFE-496F-B559-5D823C04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00B9-4A42-4204-9898-8444BF31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4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86B3-773A-42F3-B82F-52ED78C4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EA758-B03E-4C60-8B3D-317C6650B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4699-B2E6-4878-AB03-EC262A79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492A-299D-4AFA-8C59-C9D997DADDC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8BDED-20F6-441E-AA5E-EFE99D13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9CC77-D82E-44B8-A8CE-712E30C0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00B9-4A42-4204-9898-8444BF31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5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AD0A59-4D7D-4CB5-A8A7-D6E5929FE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9994A-9302-47CC-84D5-CB79E1BDC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9B8A1-71A1-4891-B5B5-5E43B701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492A-299D-4AFA-8C59-C9D997DADDC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41A6F-0991-4E1D-A89D-211D7705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13F1D-D51A-46DE-8DB4-285E03D67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00B9-4A42-4204-9898-8444BF31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2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C285-DAB7-4613-8DC0-16792422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E98C4-A6FD-4F24-9A95-1BD2B55CB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CF91B-A240-4A74-A3DC-F2485667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492A-299D-4AFA-8C59-C9D997DADDC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586F8-0800-4BEA-8C50-389ED442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A87BA-AAA4-49BD-AF27-75F43F4F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00B9-4A42-4204-9898-8444BF31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3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376E-DD71-4630-B29A-746DA761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93196-430D-41B0-BC04-0899F8B5A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42F55-0DE2-4568-81B4-06CD06FF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492A-299D-4AFA-8C59-C9D997DADDC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7969F-1D8D-4C8F-BA16-DA7D25C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87123-5183-49F2-8321-BC92E6CE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00B9-4A42-4204-9898-8444BF31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4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18F4-83E3-4A18-9B3D-52593299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C6742-A47F-42B5-A7B2-9FB975AE7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B486D-081E-4772-B745-92C0EA4E0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A850A-B005-4FB3-B95B-9AE9E52F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492A-299D-4AFA-8C59-C9D997DADDC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99180-0F85-4772-B42C-5305FAF7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9FBC9-AA37-493C-88EC-9350988C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00B9-4A42-4204-9898-8444BF31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0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ECFC-EE1A-4A3B-BE8F-4FC5419DD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8420A-E200-434B-B816-8C1EAF6F7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7B8D0-CFFD-4212-AA30-9C0CCABF7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59EC3-8EFA-4932-833F-D1B5344DD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F03C7-D3FD-4B6E-A322-C54ADBD72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7D0DC-35BE-4A5D-BA11-C88CDEBE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492A-299D-4AFA-8C59-C9D997DADDC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60078-238A-4AD1-BA39-1B6C7EA5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07104-A585-4DC8-911C-ABF859B9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00B9-4A42-4204-9898-8444BF31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4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2B31-110D-4425-9666-D43350F0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7A509-D139-4660-AA2F-73675965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492A-299D-4AFA-8C59-C9D997DADDC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CB142-66B8-4A25-AB9F-1D9D9178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1A53C-17B6-451B-988C-92AC8B6C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00B9-4A42-4204-9898-8444BF31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4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27389-71BA-4E03-818C-B340BBF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492A-299D-4AFA-8C59-C9D997DADDC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F6105-46B7-4F5A-A95F-EB107062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6C154-0995-43FE-B22D-0F77F3EF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00B9-4A42-4204-9898-8444BF31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0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A97F-5FCD-447E-A87A-86B4E3EBD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56B5E-B235-415C-9CC1-D16662E8E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B650D-3997-46AA-93D0-AD47DF922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34AC2-7BCF-4ADA-B92C-4B3F992DB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492A-299D-4AFA-8C59-C9D997DADDC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29775-D1DC-442D-A268-7ED4A9AD6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8BB04-683F-4746-88BD-15FE3966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00B9-4A42-4204-9898-8444BF31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4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E148-C75C-4747-AB32-E058792F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8B41A-CB96-49B5-9AC2-C2B49078C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2A43B-430C-4F10-8BAD-BFEAD344D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661FF-B60C-4BD3-ACFD-2B57CFD2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492A-299D-4AFA-8C59-C9D997DADDC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3F66D-8AA9-483F-ABC2-41C37AB9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7162F-1F1E-4E30-BDD4-189C02A3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00B9-4A42-4204-9898-8444BF31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3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AD73C0-63DF-40A6-B196-D3B453BC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A7BBB-357B-4547-8464-00CA9A260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9760A-42CB-4690-833C-61F53E1C0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A492A-299D-4AFA-8C59-C9D997DADDC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60FC4-6BC1-4CC8-9282-66B1079E6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95EBC-B181-41B1-9F64-A06B18ECC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00B9-4A42-4204-9898-8444BF31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8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819DC9-C6FE-42B9-97A1-496740C02305}"/>
              </a:ext>
            </a:extLst>
          </p:cNvPr>
          <p:cNvGrpSpPr/>
          <p:nvPr/>
        </p:nvGrpSpPr>
        <p:grpSpPr>
          <a:xfrm>
            <a:off x="0" y="814572"/>
            <a:ext cx="12192000" cy="5080000"/>
            <a:chOff x="0" y="814572"/>
            <a:chExt cx="12192000" cy="5080000"/>
          </a:xfrm>
        </p:grpSpPr>
        <p:pic>
          <p:nvPicPr>
            <p:cNvPr id="1026" name="Picture 2" descr="âicra 2020âçå¾çæç´¢ç»æ">
              <a:extLst>
                <a:ext uri="{FF2B5EF4-FFF2-40B4-BE49-F238E27FC236}">
                  <a16:creationId xmlns:a16="http://schemas.microsoft.com/office/drawing/2014/main" id="{9241865A-6C74-43E7-AB26-4388DB5701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14572"/>
              <a:ext cx="12192000" cy="5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E373C43A-EE00-42DB-BD4B-FF8D7C844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60" y="5161147"/>
              <a:ext cx="7620000" cy="733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41381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hhu002@citymail.cuny.edu</dc:creator>
  <cp:lastModifiedBy>hhu002@citymail.cuny.edu</cp:lastModifiedBy>
  <cp:revision>3</cp:revision>
  <dcterms:created xsi:type="dcterms:W3CDTF">2019-09-22T19:33:49Z</dcterms:created>
  <dcterms:modified xsi:type="dcterms:W3CDTF">2019-09-22T20:47:02Z</dcterms:modified>
</cp:coreProperties>
</file>