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4D41-E194-7236-43DA-0F784136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D30FF-7D0F-B74C-6C30-1E9D59E23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2AF7-8593-C3A1-473D-706F3668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760-E574-482A-9DF8-0C47568EE81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91FE9-2A9A-1519-8420-710D47B0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89B63-8AA5-5E6C-BD75-787241A0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2FA9-35D4-4F33-8B62-FFB3BDCC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2A9F-BB91-9A3A-20CF-CF9AB03D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13FF6-3768-76A4-4118-ACF689C8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4FC8D-247E-EF0E-B0E4-57B63B08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760-E574-482A-9DF8-0C47568EE81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9332-ACED-F612-E8CB-6FC8BD1E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4A4F8-2455-8803-825C-AE52EFAB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2FA9-35D4-4F33-8B62-FFB3BDCC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E7916-7E75-3845-1654-BE11EF119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FFB75-01AB-891F-041B-7E0055679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DB96-82C4-6BC2-FF4D-49F1D59B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760-E574-482A-9DF8-0C47568EE81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BDF8-B72A-275B-E081-05717ED5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A4931-3ED2-257D-8C01-A063F575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2FA9-35D4-4F33-8B62-FFB3BDCC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59E8-D615-A193-E94C-0AB5CBB6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451C-EB56-59DE-BAA9-09D02771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FE45B-8CA8-EF23-C32E-F0372E97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760-E574-482A-9DF8-0C47568EE81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0D42-8A47-1DE9-16F6-A369CD0E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BC411-550E-40A0-FE2A-97D93636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2FA9-35D4-4F33-8B62-FFB3BDCC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8E51-AD6E-F4F7-B98D-ED409FA3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2B3C2-9ACC-4378-C55E-EC10A309E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D5F8-B181-929A-B33A-E7ADA78B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760-E574-482A-9DF8-0C47568EE81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2C723-D950-C92D-23DB-1A22EE81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B0A6-20AE-FCA0-F24D-E00B66A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2FA9-35D4-4F33-8B62-FFB3BDCC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3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BCE9-7396-A622-BDE9-4CDDA195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71CA-0FBE-9ABF-5AAA-FA386CE32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4219F-7750-F647-EA3F-CB2C94BD9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9E35F-CE98-9227-5087-0FBD46CC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760-E574-482A-9DF8-0C47568EE81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42285-2053-D09E-BEDA-353A43EF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48308-9C53-1DBD-1F3C-DC858D06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2FA9-35D4-4F33-8B62-FFB3BDCC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8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3EB1-F0A1-0E11-7CC8-1E288514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3C691-3806-D7FB-1EA6-567E7D839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FBEFC-6D1D-E0FB-379A-3630DADC1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95907-E836-91C5-6815-0C0E3A675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3B3FE-A199-8021-642D-BD1ECDD86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8DE96-019E-9B91-700F-AF8E74FE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760-E574-482A-9DF8-0C47568EE81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5754D-4B5F-9DBE-AAEA-1F3AA7B1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BD043-05BC-4AC4-9DAC-10FF15A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2FA9-35D4-4F33-8B62-FFB3BDCC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09CF-A518-2CBB-1785-831F2035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08586-52AA-CD09-540F-41CF24B0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760-E574-482A-9DF8-0C47568EE81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25559-9634-C899-99C9-BD8B5F03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2162A-C8E9-F7B8-40C0-F9F8B7B6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2FA9-35D4-4F33-8B62-FFB3BDCC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8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7312D-3591-C571-6D30-D9240A76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760-E574-482A-9DF8-0C47568EE81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29066-E66F-D96A-56A0-96F87EFB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9AB08-C7DE-5C66-A9DF-A7E09F3F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2FA9-35D4-4F33-8B62-FFB3BDCC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3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004-0A08-5F0F-F74F-FC75A991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A48C-0D66-BD9F-DBF4-F283384E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352D6-EDD1-ED89-4F07-5B77ED494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3EDE0-BED6-8BCE-575B-E4EB75D0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760-E574-482A-9DF8-0C47568EE81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BB2C5-989C-3E14-6979-412D9801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2090A-8A32-D980-3B3E-1B035658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2FA9-35D4-4F33-8B62-FFB3BDCC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40F9-304B-12FF-F2BF-AA37FE44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ADB37-9809-54CE-E6AE-4005A26A0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68C0B-92AA-768A-E0E7-13123C787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47951-F0A8-0330-8463-1AAEF1D4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B760-E574-482A-9DF8-0C47568EE81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0B92-16CF-EA60-90AB-69807D36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B68F5-699D-AB21-B390-4C5A75D1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2FA9-35D4-4F33-8B62-FFB3BDCC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8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9EBC5-7F19-521F-3D99-1568AC4D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F3F8E-81B1-992B-D160-EB72107CD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8C2B-8ABD-AD54-CFD8-B4B6BA976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0B760-E574-482A-9DF8-0C47568EE81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C748F-0BB6-9254-2030-98B8ACBB2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E7C1-4748-918C-6320-D51462DF1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12FA9-35D4-4F33-8B62-FFB3BDCC5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FD8E84-5B6F-6BEE-6898-B2EBC318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766"/>
            <a:ext cx="12192000" cy="58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0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BDEE68-BEE8-CAD9-BAA4-E7A99609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2871709"/>
            <a:ext cx="4867954" cy="1114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23654-1C02-D799-CB2A-90A790BF5A7E}"/>
              </a:ext>
            </a:extLst>
          </p:cNvPr>
          <p:cNvSpPr txBox="1"/>
          <p:nvPr/>
        </p:nvSpPr>
        <p:spPr>
          <a:xfrm>
            <a:off x="3662023" y="1344168"/>
            <a:ext cx="367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vscode</a:t>
            </a:r>
            <a:r>
              <a:rPr lang="zh-CN" altLang="en-US" dirty="0"/>
              <a:t>中打开并编辑了</a:t>
            </a:r>
            <a:r>
              <a:rPr lang="en-US" altLang="zh-CN" dirty="0"/>
              <a:t>.html</a:t>
            </a:r>
            <a:r>
              <a:rPr lang="zh-CN" altLang="en-US" dirty="0"/>
              <a:t>文件代码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3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F8E40A-37AE-09A3-9AFD-ED5A16A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59" y="0"/>
            <a:ext cx="488524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69F07-4DB0-43BB-EFE8-CEE67DA4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197" y="0"/>
            <a:ext cx="9335803" cy="2734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3C943B-520C-4670-685A-B43CFF89E0FE}"/>
              </a:ext>
            </a:extLst>
          </p:cNvPr>
          <p:cNvSpPr txBox="1"/>
          <p:nvPr/>
        </p:nvSpPr>
        <p:spPr>
          <a:xfrm>
            <a:off x="7365343" y="4233672"/>
            <a:ext cx="367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Platformio</a:t>
            </a:r>
            <a:r>
              <a:rPr lang="zh-CN" altLang="en-US" dirty="0"/>
              <a:t>显示</a:t>
            </a:r>
            <a:r>
              <a:rPr lang="en-US" altLang="zh-CN" dirty="0"/>
              <a:t>build</a:t>
            </a:r>
            <a:r>
              <a:rPr lang="zh-CN" altLang="en-US" dirty="0"/>
              <a:t>和</a:t>
            </a:r>
            <a:r>
              <a:rPr lang="en-US" altLang="zh-CN" dirty="0"/>
              <a:t>upload</a:t>
            </a:r>
            <a:r>
              <a:rPr lang="zh-CN" altLang="en-US" dirty="0"/>
              <a:t>都成功了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7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66CFC-BFFC-886A-6EB7-FDFAF87E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85" y="342469"/>
            <a:ext cx="6306430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22925D-B23D-438D-3EDF-9D6114684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90021"/>
            <a:ext cx="11269648" cy="6677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1F808-0F6D-854A-4276-BD59230B1B0F}"/>
              </a:ext>
            </a:extLst>
          </p:cNvPr>
          <p:cNvSpPr txBox="1"/>
          <p:nvPr/>
        </p:nvSpPr>
        <p:spPr>
          <a:xfrm>
            <a:off x="6096000" y="5197393"/>
            <a:ext cx="162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上传程序后点击此处无反应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2BDF4C-261B-7BF2-9BB3-BC698B9DCBA8}"/>
              </a:ext>
            </a:extLst>
          </p:cNvPr>
          <p:cNvSpPr/>
          <p:nvPr/>
        </p:nvSpPr>
        <p:spPr>
          <a:xfrm>
            <a:off x="6096000" y="4718304"/>
            <a:ext cx="1466088" cy="347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AABBA2-62DD-C51A-CFE9-31300426A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26" y="2404919"/>
            <a:ext cx="5639587" cy="2048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C4DE5-CD84-3D45-E4FD-CAFA7812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002" y="1859889"/>
            <a:ext cx="299126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Weibo Gao</dc:creator>
  <cp:lastModifiedBy>Weibo Gao</cp:lastModifiedBy>
  <cp:revision>3</cp:revision>
  <dcterms:created xsi:type="dcterms:W3CDTF">2024-05-24T21:54:23Z</dcterms:created>
  <dcterms:modified xsi:type="dcterms:W3CDTF">2024-05-24T23:29:34Z</dcterms:modified>
</cp:coreProperties>
</file>