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63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4" autoAdjust="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F4303-D663-4863-BA78-9B9D0266DF6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99AA7-964C-47AD-A16E-FD8200452A2A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fc"/>
          <p:cNvSpPr txBox="1"/>
          <p:nvPr/>
        </p:nvSpPr>
        <p:spPr>
          <a:xfrm>
            <a:off x="0" y="8950960"/>
            <a:ext cx="6858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fr-FR" sz="850">
              <a:solidFill>
                <a:srgbClr val="FF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5763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c"/>
          <p:cNvSpPr txBox="1"/>
          <p:nvPr userDrawn="1"/>
        </p:nvSpPr>
        <p:spPr>
          <a:xfrm>
            <a:off x="0" y="66649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fr-FR" sz="850" b="0" i="0" u="none" baseline="0">
              <a:solidFill>
                <a:srgbClr val="FF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3116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68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6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193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03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03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61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68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4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7D45A-257E-4DAF-914A-A8BF5084498D}" type="datetimeFigureOut">
              <a:rPr lang="fr-FR" smtClean="0"/>
              <a:t>21/04/2018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DD85-7F9F-4230-A777-22C5FC28F132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c"/>
          <p:cNvSpPr txBox="1"/>
          <p:nvPr userDrawn="1"/>
        </p:nvSpPr>
        <p:spPr>
          <a:xfrm>
            <a:off x="0" y="6664960"/>
            <a:ext cx="9144000" cy="22313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endParaRPr lang="fr-FR" sz="850" b="0" i="0" u="none" baseline="0">
              <a:solidFill>
                <a:srgbClr val="FF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301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321847"/>
            <a:ext cx="1908000" cy="30243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335674" y="1249839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Data Capture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85573" y="3698111"/>
            <a:ext cx="1495878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Biometric</a:t>
            </a:r>
            <a:r>
              <a:rPr lang="fr-FR" sz="1400" b="1" dirty="0"/>
              <a:t> Capture </a:t>
            </a:r>
            <a:r>
              <a:rPr lang="fr-FR" sz="1400" b="1" dirty="0" err="1"/>
              <a:t>Sensor</a:t>
            </a:r>
            <a:endParaRPr lang="fr-FR" sz="1400" b="1" dirty="0"/>
          </a:p>
        </p:txBody>
      </p:sp>
      <p:sp>
        <p:nvSpPr>
          <p:cNvPr id="9" name="Ellipse 8"/>
          <p:cNvSpPr/>
          <p:nvPr/>
        </p:nvSpPr>
        <p:spPr>
          <a:xfrm>
            <a:off x="398601" y="2185942"/>
            <a:ext cx="1512168" cy="50405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glow rad="101600">
              <a:schemeClr val="bg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>
                <a:solidFill>
                  <a:schemeClr val="tx1"/>
                </a:solidFill>
              </a:rPr>
              <a:t>Presentation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56818" y="548680"/>
            <a:ext cx="2331206" cy="1026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2537668" y="567546"/>
            <a:ext cx="225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Storage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14" name="ZoneTexte 13"/>
          <p:cNvSpPr txBox="1"/>
          <p:nvPr/>
        </p:nvSpPr>
        <p:spPr>
          <a:xfrm>
            <a:off x="2915816" y="943887"/>
            <a:ext cx="1495878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Enrolment</a:t>
            </a:r>
            <a:r>
              <a:rPr lang="fr-FR" sz="1400" b="1" dirty="0"/>
              <a:t> Template Storage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68144" y="567546"/>
            <a:ext cx="2304256" cy="1026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922044" y="559390"/>
            <a:ext cx="225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Comparison</a:t>
            </a:r>
            <a:r>
              <a:rPr lang="fr-FR" sz="1600" b="1" dirty="0"/>
              <a:t>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17" name="ZoneTexte 16"/>
          <p:cNvSpPr txBox="1"/>
          <p:nvPr/>
        </p:nvSpPr>
        <p:spPr>
          <a:xfrm>
            <a:off x="6300192" y="942062"/>
            <a:ext cx="1495878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Comparison</a:t>
            </a:r>
            <a:endParaRPr lang="fr-FR" sz="1400" b="1" dirty="0"/>
          </a:p>
          <a:p>
            <a:pPr algn="ctr"/>
            <a:endParaRPr lang="fr-FR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6114330" y="2224309"/>
            <a:ext cx="2686941" cy="3346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228184" y="2204864"/>
            <a:ext cx="2250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Decision</a:t>
            </a:r>
            <a:r>
              <a:rPr lang="fr-FR" sz="1600" b="1" dirty="0"/>
              <a:t>  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10" name="Losange 9"/>
          <p:cNvSpPr/>
          <p:nvPr/>
        </p:nvSpPr>
        <p:spPr>
          <a:xfrm>
            <a:off x="6530332" y="2732290"/>
            <a:ext cx="1428348" cy="1039356"/>
          </a:xfrm>
          <a:prstGeom prst="diamond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Match?</a:t>
            </a:r>
          </a:p>
        </p:txBody>
      </p:sp>
      <p:sp>
        <p:nvSpPr>
          <p:cNvPr id="22" name="Losange 21"/>
          <p:cNvSpPr/>
          <p:nvPr/>
        </p:nvSpPr>
        <p:spPr>
          <a:xfrm>
            <a:off x="6481429" y="4217064"/>
            <a:ext cx="1526154" cy="1039356"/>
          </a:xfrm>
          <a:prstGeom prst="diamond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V</a:t>
            </a:r>
            <a:r>
              <a:rPr lang="fr-FR" sz="1400" b="1" dirty="0" err="1">
                <a:solidFill>
                  <a:schemeClr val="tx1"/>
                </a:solidFill>
              </a:rPr>
              <a:t>erified</a:t>
            </a:r>
            <a:r>
              <a:rPr lang="fr-FR" sz="1400" b="1" dirty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24716" y="1910410"/>
            <a:ext cx="2799412" cy="3346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199244" y="1897911"/>
            <a:ext cx="225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Signal </a:t>
            </a:r>
            <a:r>
              <a:rPr lang="fr-FR" sz="1600" b="1" dirty="0" err="1"/>
              <a:t>Processing</a:t>
            </a:r>
            <a:r>
              <a:rPr lang="fr-FR" sz="1600" b="1" dirty="0"/>
              <a:t>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6483" y="4705399"/>
            <a:ext cx="1495878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Quality</a:t>
            </a:r>
            <a:r>
              <a:rPr lang="fr-FR" sz="1400" b="1" dirty="0"/>
              <a:t> Control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3517922" y="3841884"/>
            <a:ext cx="1630142" cy="52322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Segmentation</a:t>
            </a:r>
          </a:p>
          <a:p>
            <a:pPr algn="ctr"/>
            <a:r>
              <a:rPr lang="fr-FR" sz="1400" b="1" dirty="0" err="1"/>
              <a:t>Feature</a:t>
            </a:r>
            <a:r>
              <a:rPr lang="fr-FR" sz="1400" b="1" dirty="0"/>
              <a:t> Extraction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3059832" y="2833191"/>
            <a:ext cx="1630141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Reference </a:t>
            </a:r>
            <a:r>
              <a:rPr lang="fr-FR" sz="1400" b="1" dirty="0" err="1"/>
              <a:t>Creation</a:t>
            </a:r>
            <a:endParaRPr lang="fr-FR" sz="1400" b="1" dirty="0"/>
          </a:p>
        </p:txBody>
      </p:sp>
      <p:sp>
        <p:nvSpPr>
          <p:cNvPr id="30" name="Rectangle 29"/>
          <p:cNvSpPr/>
          <p:nvPr/>
        </p:nvSpPr>
        <p:spPr>
          <a:xfrm>
            <a:off x="3099130" y="5811026"/>
            <a:ext cx="2331206" cy="10269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3131840" y="5811026"/>
            <a:ext cx="2250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err="1"/>
              <a:t>Presentation</a:t>
            </a:r>
            <a:r>
              <a:rPr lang="fr-FR" sz="1600" b="1" dirty="0"/>
              <a:t> Attack </a:t>
            </a:r>
            <a:r>
              <a:rPr lang="fr-FR" sz="1600" b="1" dirty="0" err="1"/>
              <a:t>Detection</a:t>
            </a:r>
            <a:r>
              <a:rPr lang="fr-FR" sz="1600" b="1" dirty="0"/>
              <a:t> </a:t>
            </a:r>
            <a:r>
              <a:rPr lang="fr-FR" sz="1600" b="1" dirty="0" err="1"/>
              <a:t>Subsystem</a:t>
            </a:r>
            <a:endParaRPr lang="fr-FR" sz="16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3450859" y="6423003"/>
            <a:ext cx="1495878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/>
              <a:t>Detection</a:t>
            </a:r>
            <a:endParaRPr lang="fr-FR" sz="1400" b="1" dirty="0"/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1187624" y="2689997"/>
            <a:ext cx="0" cy="10081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 rot="20473837">
            <a:off x="1031274" y="2764315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</a:t>
            </a:r>
            <a:r>
              <a:rPr lang="fr-FR" sz="1400" i="1" dirty="0" err="1"/>
              <a:t>characteristics</a:t>
            </a:r>
            <a:endParaRPr lang="fr-FR" sz="1400" i="1" dirty="0"/>
          </a:p>
        </p:txBody>
      </p:sp>
      <p:cxnSp>
        <p:nvCxnSpPr>
          <p:cNvPr id="37" name="Connecteur droit avec flèche 36"/>
          <p:cNvCxnSpPr/>
          <p:nvPr/>
        </p:nvCxnSpPr>
        <p:spPr>
          <a:xfrm>
            <a:off x="338172" y="6089282"/>
            <a:ext cx="112284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/>
          <p:nvPr/>
        </p:nvCxnSpPr>
        <p:spPr>
          <a:xfrm>
            <a:off x="929675" y="2685964"/>
            <a:ext cx="0" cy="1008114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371372" y="6419811"/>
            <a:ext cx="1116607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1333082" y="5935394"/>
            <a:ext cx="12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Verification</a:t>
            </a:r>
            <a:endParaRPr lang="fr-FR" sz="1400" i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1294683" y="6268929"/>
            <a:ext cx="125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Enrolment</a:t>
            </a:r>
            <a:endParaRPr lang="fr-FR" sz="1400" i="1" dirty="0"/>
          </a:p>
        </p:txBody>
      </p:sp>
      <p:sp>
        <p:nvSpPr>
          <p:cNvPr id="42" name="Rectangle 41"/>
          <p:cNvSpPr/>
          <p:nvPr/>
        </p:nvSpPr>
        <p:spPr>
          <a:xfrm>
            <a:off x="126265" y="5935394"/>
            <a:ext cx="2608578" cy="641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en angle 50"/>
          <p:cNvCxnSpPr/>
          <p:nvPr/>
        </p:nvCxnSpPr>
        <p:spPr>
          <a:xfrm>
            <a:off x="1187624" y="4242224"/>
            <a:ext cx="1728193" cy="683439"/>
          </a:xfrm>
          <a:prstGeom prst="bentConnector3">
            <a:avLst>
              <a:gd name="adj1" fmla="val -1441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en angle 56"/>
          <p:cNvCxnSpPr/>
          <p:nvPr/>
        </p:nvCxnSpPr>
        <p:spPr>
          <a:xfrm>
            <a:off x="899592" y="4221331"/>
            <a:ext cx="1980007" cy="858222"/>
          </a:xfrm>
          <a:prstGeom prst="bentConnector3">
            <a:avLst>
              <a:gd name="adj1" fmla="val -1313"/>
            </a:avLst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 rot="20473837">
            <a:off x="1481287" y="4429673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Captured</a:t>
            </a:r>
            <a:r>
              <a:rPr lang="fr-FR" sz="1400" i="1" dirty="0"/>
              <a:t> </a:t>
            </a:r>
            <a:r>
              <a:rPr lang="fr-FR" sz="1400" i="1" dirty="0" err="1"/>
              <a:t>sample</a:t>
            </a:r>
            <a:endParaRPr lang="fr-FR" sz="1400" i="1" dirty="0"/>
          </a:p>
        </p:txBody>
      </p:sp>
      <p:cxnSp>
        <p:nvCxnSpPr>
          <p:cNvPr id="1024" name="Connecteur droit avec flèche 1023"/>
          <p:cNvCxnSpPr/>
          <p:nvPr/>
        </p:nvCxnSpPr>
        <p:spPr>
          <a:xfrm>
            <a:off x="3851920" y="5256420"/>
            <a:ext cx="0" cy="554606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>
            <a:off x="4572000" y="5241319"/>
            <a:ext cx="0" cy="569707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4572000" y="4379220"/>
            <a:ext cx="0" cy="32617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 flipV="1">
            <a:off x="3874902" y="4365104"/>
            <a:ext cx="0" cy="326179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/>
          <p:cNvCxnSpPr/>
          <p:nvPr/>
        </p:nvCxnSpPr>
        <p:spPr>
          <a:xfrm flipV="1">
            <a:off x="3840622" y="3190021"/>
            <a:ext cx="0" cy="63604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onnecteur en arc 1042"/>
          <p:cNvCxnSpPr>
            <a:endCxn id="17" idx="1"/>
          </p:cNvCxnSpPr>
          <p:nvPr/>
        </p:nvCxnSpPr>
        <p:spPr>
          <a:xfrm rot="5400000" flipH="1" flipV="1">
            <a:off x="4293957" y="1816355"/>
            <a:ext cx="2618918" cy="1393552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3347864" y="1465282"/>
            <a:ext cx="0" cy="133542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ZoneTexte 95"/>
          <p:cNvSpPr txBox="1"/>
          <p:nvPr/>
        </p:nvSpPr>
        <p:spPr>
          <a:xfrm rot="20473837">
            <a:off x="3695570" y="3257394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</a:t>
            </a:r>
            <a:r>
              <a:rPr lang="fr-FR" sz="1400" i="1" dirty="0" err="1"/>
              <a:t>features</a:t>
            </a:r>
            <a:endParaRPr lang="fr-FR" sz="1400" i="1" dirty="0"/>
          </a:p>
        </p:txBody>
      </p:sp>
      <p:sp>
        <p:nvSpPr>
          <p:cNvPr id="97" name="ZoneTexte 96"/>
          <p:cNvSpPr txBox="1"/>
          <p:nvPr/>
        </p:nvSpPr>
        <p:spPr>
          <a:xfrm rot="20473837">
            <a:off x="2313943" y="2043604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</a:t>
            </a:r>
            <a:r>
              <a:rPr lang="fr-FR" sz="1400" i="1" dirty="0" err="1"/>
              <a:t>reference</a:t>
            </a:r>
            <a:endParaRPr lang="fr-FR" sz="1400" i="1" dirty="0"/>
          </a:p>
        </p:txBody>
      </p:sp>
      <p:sp>
        <p:nvSpPr>
          <p:cNvPr id="98" name="ZoneTexte 97"/>
          <p:cNvSpPr txBox="1"/>
          <p:nvPr/>
        </p:nvSpPr>
        <p:spPr>
          <a:xfrm rot="20473837">
            <a:off x="4766749" y="2249282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probe</a:t>
            </a:r>
          </a:p>
        </p:txBody>
      </p:sp>
      <p:cxnSp>
        <p:nvCxnSpPr>
          <p:cNvPr id="99" name="Connecteur droit avec flèche 98"/>
          <p:cNvCxnSpPr/>
          <p:nvPr/>
        </p:nvCxnSpPr>
        <p:spPr>
          <a:xfrm>
            <a:off x="2087937" y="1017351"/>
            <a:ext cx="8278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ZoneTexte 99"/>
          <p:cNvSpPr txBox="1"/>
          <p:nvPr/>
        </p:nvSpPr>
        <p:spPr>
          <a:xfrm rot="20473837">
            <a:off x="1459529" y="510498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claim</a:t>
            </a:r>
          </a:p>
        </p:txBody>
      </p:sp>
      <p:cxnSp>
        <p:nvCxnSpPr>
          <p:cNvPr id="102" name="Connecteur droit avec flèche 101"/>
          <p:cNvCxnSpPr/>
          <p:nvPr/>
        </p:nvCxnSpPr>
        <p:spPr>
          <a:xfrm>
            <a:off x="4450261" y="1040036"/>
            <a:ext cx="184993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 rot="20473837">
            <a:off x="4776870" y="448988"/>
            <a:ext cx="1034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Biometric</a:t>
            </a:r>
            <a:r>
              <a:rPr lang="fr-FR" sz="1400" i="1" dirty="0"/>
              <a:t> </a:t>
            </a:r>
            <a:r>
              <a:rPr lang="fr-FR" sz="1400" i="1" dirty="0" err="1"/>
              <a:t>reference</a:t>
            </a:r>
            <a:endParaRPr lang="fr-FR" sz="1400" i="1" dirty="0"/>
          </a:p>
        </p:txBody>
      </p:sp>
      <p:cxnSp>
        <p:nvCxnSpPr>
          <p:cNvPr id="108" name="Connecteur droit avec flèche 107"/>
          <p:cNvCxnSpPr>
            <a:endCxn id="10" idx="0"/>
          </p:cNvCxnSpPr>
          <p:nvPr/>
        </p:nvCxnSpPr>
        <p:spPr>
          <a:xfrm>
            <a:off x="7244506" y="1467107"/>
            <a:ext cx="0" cy="126518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ZoneTexte 109"/>
          <p:cNvSpPr txBox="1"/>
          <p:nvPr/>
        </p:nvSpPr>
        <p:spPr>
          <a:xfrm rot="20473837">
            <a:off x="7071005" y="1637226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Comparison</a:t>
            </a:r>
            <a:r>
              <a:rPr lang="fr-FR" sz="1400" i="1" dirty="0"/>
              <a:t> score(s)</a:t>
            </a:r>
          </a:p>
        </p:txBody>
      </p:sp>
      <p:sp>
        <p:nvSpPr>
          <p:cNvPr id="64" name="Flèche droite 63"/>
          <p:cNvSpPr/>
          <p:nvPr/>
        </p:nvSpPr>
        <p:spPr>
          <a:xfrm rot="10800000">
            <a:off x="2267745" y="3672816"/>
            <a:ext cx="471633" cy="18823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3" name="ZoneTexte 112"/>
          <p:cNvSpPr txBox="1"/>
          <p:nvPr/>
        </p:nvSpPr>
        <p:spPr>
          <a:xfrm>
            <a:off x="1874083" y="3416300"/>
            <a:ext cx="125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Re-capture</a:t>
            </a:r>
            <a:endParaRPr lang="fr-FR" sz="1200" b="1" i="1" dirty="0"/>
          </a:p>
        </p:txBody>
      </p:sp>
      <p:cxnSp>
        <p:nvCxnSpPr>
          <p:cNvPr id="114" name="Connecteur droit avec flèche 113"/>
          <p:cNvCxnSpPr/>
          <p:nvPr/>
        </p:nvCxnSpPr>
        <p:spPr>
          <a:xfrm>
            <a:off x="7240284" y="3780928"/>
            <a:ext cx="0" cy="4612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/>
          <p:cNvSpPr txBox="1"/>
          <p:nvPr/>
        </p:nvSpPr>
        <p:spPr>
          <a:xfrm rot="20473837">
            <a:off x="6111531" y="3831600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/>
              <a:t>Match / no-match</a:t>
            </a:r>
          </a:p>
        </p:txBody>
      </p:sp>
      <p:cxnSp>
        <p:nvCxnSpPr>
          <p:cNvPr id="117" name="Connecteur droit avec flèche 116"/>
          <p:cNvCxnSpPr/>
          <p:nvPr/>
        </p:nvCxnSpPr>
        <p:spPr>
          <a:xfrm>
            <a:off x="7233090" y="5256420"/>
            <a:ext cx="0" cy="6789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 rot="20473837">
            <a:off x="6604217" y="5957706"/>
            <a:ext cx="1257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err="1"/>
              <a:t>Verification</a:t>
            </a:r>
            <a:r>
              <a:rPr lang="fr-FR" sz="1400" i="1" dirty="0"/>
              <a:t> </a:t>
            </a:r>
            <a:r>
              <a:rPr lang="fr-FR" sz="1400" i="1" dirty="0" err="1"/>
              <a:t>outcome</a:t>
            </a:r>
            <a:endParaRPr lang="fr-FR" sz="1400" i="1" dirty="0"/>
          </a:p>
        </p:txBody>
      </p:sp>
      <p:sp>
        <p:nvSpPr>
          <p:cNvPr id="121" name="ZoneTexte 120"/>
          <p:cNvSpPr txBox="1"/>
          <p:nvPr/>
        </p:nvSpPr>
        <p:spPr>
          <a:xfrm>
            <a:off x="7635757" y="3722548"/>
            <a:ext cx="125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Threshold</a:t>
            </a:r>
            <a:endParaRPr lang="fr-FR" sz="1200" b="1" i="1" dirty="0"/>
          </a:p>
        </p:txBody>
      </p:sp>
      <p:sp>
        <p:nvSpPr>
          <p:cNvPr id="122" name="ZoneTexte 121"/>
          <p:cNvSpPr txBox="1"/>
          <p:nvPr/>
        </p:nvSpPr>
        <p:spPr>
          <a:xfrm>
            <a:off x="7694043" y="5240233"/>
            <a:ext cx="1257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 err="1"/>
              <a:t>Decision</a:t>
            </a:r>
            <a:r>
              <a:rPr lang="fr-FR" sz="1200" b="1" i="1" dirty="0"/>
              <a:t> Policy</a:t>
            </a:r>
          </a:p>
        </p:txBody>
      </p:sp>
      <p:cxnSp>
        <p:nvCxnSpPr>
          <p:cNvPr id="123" name="Connecteur droit avec flèche 122"/>
          <p:cNvCxnSpPr/>
          <p:nvPr/>
        </p:nvCxnSpPr>
        <p:spPr>
          <a:xfrm flipH="1" flipV="1">
            <a:off x="7663674" y="3519004"/>
            <a:ext cx="295006" cy="2414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H="1" flipV="1">
            <a:off x="7663674" y="4999773"/>
            <a:ext cx="295006" cy="2414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1FAEAFE-31EE-4ED5-848A-86B9A2338EE4}"/>
              </a:ext>
            </a:extLst>
          </p:cNvPr>
          <p:cNvSpPr/>
          <p:nvPr/>
        </p:nvSpPr>
        <p:spPr>
          <a:xfrm>
            <a:off x="3571472" y="125506"/>
            <a:ext cx="5552157" cy="3102886"/>
          </a:xfrm>
          <a:custGeom>
            <a:avLst/>
            <a:gdLst>
              <a:gd name="connsiteX0" fmla="*/ 4387540 w 5552157"/>
              <a:gd name="connsiteY0" fmla="*/ 3102886 h 3102886"/>
              <a:gd name="connsiteX1" fmla="*/ 5339263 w 5552157"/>
              <a:gd name="connsiteY1" fmla="*/ 331694 h 3102886"/>
              <a:gd name="connsiteX2" fmla="*/ 795255 w 5552157"/>
              <a:gd name="connsiteY2" fmla="*/ 61106 h 3102886"/>
              <a:gd name="connsiteX3" fmla="*/ 30144 w 5552157"/>
              <a:gd name="connsiteY3" fmla="*/ 425000 h 310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2157" h="3102886">
                <a:moveTo>
                  <a:pt x="4387540" y="3102886"/>
                </a:moveTo>
                <a:cubicBezTo>
                  <a:pt x="5162758" y="1970771"/>
                  <a:pt x="5937977" y="838657"/>
                  <a:pt x="5339263" y="331694"/>
                </a:cubicBezTo>
                <a:cubicBezTo>
                  <a:pt x="4740549" y="-175269"/>
                  <a:pt x="1680108" y="45555"/>
                  <a:pt x="795255" y="61106"/>
                </a:cubicBezTo>
                <a:cubicBezTo>
                  <a:pt x="-89598" y="76657"/>
                  <a:pt x="-29727" y="250828"/>
                  <a:pt x="30144" y="425000"/>
                </a:cubicBezTo>
              </a:path>
            </a:pathLst>
          </a:custGeom>
          <a:noFill/>
          <a:ln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AA2DC28D-33E6-468F-9695-5F530FE5BCFC}"/>
              </a:ext>
            </a:extLst>
          </p:cNvPr>
          <p:cNvSpPr txBox="1"/>
          <p:nvPr/>
        </p:nvSpPr>
        <p:spPr>
          <a:xfrm rot="17108124">
            <a:off x="7672375" y="1127103"/>
            <a:ext cx="2021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/>
              <a:t>Loop over all </a:t>
            </a:r>
            <a:r>
              <a:rPr lang="fr-FR" sz="1200" i="1" dirty="0" err="1"/>
              <a:t>biometric</a:t>
            </a:r>
            <a:r>
              <a:rPr lang="fr-FR" sz="1200" i="1" dirty="0"/>
              <a:t> </a:t>
            </a:r>
            <a:r>
              <a:rPr lang="fr-FR" sz="1200" i="1" dirty="0" err="1"/>
              <a:t>references</a:t>
            </a:r>
            <a:r>
              <a:rPr lang="fr-FR" sz="1200" i="1" dirty="0"/>
              <a:t> if no ID claim</a:t>
            </a:r>
          </a:p>
        </p:txBody>
      </p:sp>
    </p:spTree>
    <p:extLst>
      <p:ext uri="{BB962C8B-B14F-4D97-AF65-F5344CB8AC3E}">
        <p14:creationId xmlns:p14="http://schemas.microsoft.com/office/powerpoint/2010/main" val="22871667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75</Words>
  <Application>Microsoft Office PowerPoint</Application>
  <PresentationFormat>Affichage à l'écran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unicode ms</vt:lpstr>
      <vt:lpstr>Calibri</vt:lpstr>
      <vt:lpstr>Thème Office</vt:lpstr>
      <vt:lpstr>Présentation PowerPoint</vt:lpstr>
    </vt:vector>
  </TitlesOfParts>
  <Company>Morpho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BRINGER Julien (MORPHO)</dc:creator>
  <cp:lastModifiedBy>Julien Bringer</cp:lastModifiedBy>
  <cp:revision>15</cp:revision>
  <dcterms:created xsi:type="dcterms:W3CDTF">2016-07-04T15:48:03Z</dcterms:created>
  <dcterms:modified xsi:type="dcterms:W3CDTF">2018-04-20T17:08:22Z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c08dc749-4569-4c3e-b1c5-47fcd8bce4ce</vt:lpwstr>
  </property>
  <property fmtid="{D5CDD505-2E9C-101B-9397-08002B2CF9AE}" pid="3" name="MORPHOClassification">
    <vt:lpwstr>PUBLIC</vt:lpwstr>
  </property>
  <property fmtid="{D5CDD505-2E9C-101B-9397-08002B2CF9AE}" pid="4" name="MORPHOTechnology">
    <vt:lpwstr>Not Controlled</vt:lpwstr>
  </property>
</Properties>
</file>