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B00D-5D3E-4788-8F73-3B57A7FEA434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743F-EE7B-47CE-B429-CAE157EBB5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44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B00D-5D3E-4788-8F73-3B57A7FEA434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743F-EE7B-47CE-B429-CAE157EBB5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794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B00D-5D3E-4788-8F73-3B57A7FEA434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743F-EE7B-47CE-B429-CAE157EBB5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679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B00D-5D3E-4788-8F73-3B57A7FEA434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743F-EE7B-47CE-B429-CAE157EBB5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115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B00D-5D3E-4788-8F73-3B57A7FEA434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743F-EE7B-47CE-B429-CAE157EBB5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879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B00D-5D3E-4788-8F73-3B57A7FEA434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743F-EE7B-47CE-B429-CAE157EBB5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303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B00D-5D3E-4788-8F73-3B57A7FEA434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743F-EE7B-47CE-B429-CAE157EBB5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564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B00D-5D3E-4788-8F73-3B57A7FEA434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743F-EE7B-47CE-B429-CAE157EBB5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834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B00D-5D3E-4788-8F73-3B57A7FEA434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743F-EE7B-47CE-B429-CAE157EBB5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985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B00D-5D3E-4788-8F73-3B57A7FEA434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743F-EE7B-47CE-B429-CAE157EBB5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422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B00D-5D3E-4788-8F73-3B57A7FEA434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9743F-EE7B-47CE-B429-CAE157EBB5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400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FB00D-5D3E-4788-8F73-3B57A7FEA434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9743F-EE7B-47CE-B429-CAE157EBB5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42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4028" y="681790"/>
            <a:ext cx="5141495" cy="5422231"/>
          </a:xfrm>
          <a:prstGeom prst="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3948345" y="220394"/>
            <a:ext cx="263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Tray 1 Full Water Capacity</a:t>
            </a:r>
          </a:p>
        </p:txBody>
      </p:sp>
      <p:cxnSp>
        <p:nvCxnSpPr>
          <p:cNvPr id="7" name="Straight Connector 6"/>
          <p:cNvCxnSpPr>
            <a:stCxn id="4" idx="0"/>
            <a:endCxn id="4" idx="2"/>
          </p:cNvCxnSpPr>
          <p:nvPr/>
        </p:nvCxnSpPr>
        <p:spPr>
          <a:xfrm>
            <a:off x="5084776" y="681790"/>
            <a:ext cx="0" cy="5422231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187796" y="978569"/>
            <a:ext cx="32085" cy="47965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96706" y="978566"/>
            <a:ext cx="32085" cy="479658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017839" y="978564"/>
            <a:ext cx="32085" cy="479658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92371" y="978565"/>
            <a:ext cx="32085" cy="47965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31121" y="573468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1cm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4005946" y="574635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3</a:t>
            </a:r>
            <a:r>
              <a:rPr lang="en-AU" dirty="0" smtClean="0"/>
              <a:t>cm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5519914" y="574635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1cm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6745124" y="573468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3</a:t>
            </a:r>
            <a:r>
              <a:rPr lang="en-AU" dirty="0" smtClean="0"/>
              <a:t>cm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6261853" y="2197769"/>
            <a:ext cx="2486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STUBBLE</a:t>
            </a:r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3714625" y="6139749"/>
            <a:ext cx="27403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/>
              <a:t>Sticky paper XX bottom left</a:t>
            </a:r>
          </a:p>
          <a:p>
            <a:r>
              <a:rPr lang="en-AU" dirty="0" smtClean="0"/>
              <a:t>Protocol number 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5438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University of Adelaide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Josef Kasprzak</dc:creator>
  <cp:lastModifiedBy>Peter Josef Kasprzak</cp:lastModifiedBy>
  <cp:revision>2</cp:revision>
  <dcterms:created xsi:type="dcterms:W3CDTF">2021-06-01T02:14:29Z</dcterms:created>
  <dcterms:modified xsi:type="dcterms:W3CDTF">2021-06-01T02:15:42Z</dcterms:modified>
</cp:coreProperties>
</file>