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3"/>
  </p:notesMasterIdLst>
  <p:handoutMasterIdLst>
    <p:handoutMasterId r:id="rId24"/>
  </p:handoutMasterIdLst>
  <p:sldIdLst>
    <p:sldId id="613" r:id="rId2"/>
    <p:sldId id="616" r:id="rId3"/>
    <p:sldId id="620" r:id="rId4"/>
    <p:sldId id="633" r:id="rId5"/>
    <p:sldId id="621" r:id="rId6"/>
    <p:sldId id="622" r:id="rId7"/>
    <p:sldId id="623" r:id="rId8"/>
    <p:sldId id="624" r:id="rId9"/>
    <p:sldId id="625" r:id="rId10"/>
    <p:sldId id="635" r:id="rId11"/>
    <p:sldId id="626" r:id="rId12"/>
    <p:sldId id="627" r:id="rId13"/>
    <p:sldId id="628" r:id="rId14"/>
    <p:sldId id="629" r:id="rId15"/>
    <p:sldId id="630" r:id="rId16"/>
    <p:sldId id="631" r:id="rId17"/>
    <p:sldId id="636" r:id="rId18"/>
    <p:sldId id="632" r:id="rId19"/>
    <p:sldId id="634" r:id="rId20"/>
    <p:sldId id="618" r:id="rId21"/>
    <p:sldId id="619" r:id="rId2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000000"/>
    <a:srgbClr val="005AAB"/>
    <a:srgbClr val="00519C"/>
    <a:srgbClr val="B9CDE5"/>
    <a:srgbClr val="555454"/>
    <a:srgbClr val="004F9F"/>
    <a:srgbClr val="0070C0"/>
    <a:srgbClr val="0070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954" autoAdjust="0"/>
  </p:normalViewPr>
  <p:slideViewPr>
    <p:cSldViewPr snapToGrid="0">
      <p:cViewPr varScale="1">
        <p:scale>
          <a:sx n="88" d="100"/>
          <a:sy n="88" d="100"/>
        </p:scale>
        <p:origin x="45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A99C4-D085-4BA8-B74C-DE3053E758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03152E-78FD-4550-BC00-E4E421AC1005}">
      <dgm:prSet phldrT="[Text]" custT="1"/>
      <dgm:spPr>
        <a:solidFill>
          <a:srgbClr val="FF70C0">
            <a:alpha val="90000"/>
          </a:srgbClr>
        </a:solidFill>
      </dgm:spPr>
      <dgm:t>
        <a:bodyPr/>
        <a:lstStyle/>
        <a:p>
          <a:r>
            <a:rPr lang="en-US" sz="1400" b="1" dirty="0"/>
            <a:t>Start</a:t>
          </a:r>
        </a:p>
      </dgm:t>
    </dgm:pt>
    <dgm:pt modelId="{019FE9E2-F02E-443B-BA8B-A97F82302CE0}" type="parTrans" cxnId="{35C6DC91-2506-46F2-9F27-905485FC9F9F}">
      <dgm:prSet/>
      <dgm:spPr/>
      <dgm:t>
        <a:bodyPr/>
        <a:lstStyle/>
        <a:p>
          <a:endParaRPr lang="en-US"/>
        </a:p>
      </dgm:t>
    </dgm:pt>
    <dgm:pt modelId="{D5B9526C-4D09-48FD-BFB5-585652F53CD7}" type="sibTrans" cxnId="{35C6DC91-2506-46F2-9F27-905485FC9F9F}">
      <dgm:prSet/>
      <dgm:spPr/>
      <dgm:t>
        <a:bodyPr/>
        <a:lstStyle/>
        <a:p>
          <a:endParaRPr lang="en-US"/>
        </a:p>
      </dgm:t>
    </dgm:pt>
    <dgm:pt modelId="{1C20102A-58BE-4B3A-81C6-9628F934CD45}">
      <dgm:prSet phldrT="[Text]" custT="1"/>
      <dgm:spPr/>
      <dgm:t>
        <a:bodyPr/>
        <a:lstStyle/>
        <a:p>
          <a:r>
            <a:rPr lang="en-US" sz="1400" b="1"/>
            <a:t>Constructor(props)</a:t>
          </a:r>
        </a:p>
      </dgm:t>
    </dgm:pt>
    <dgm:pt modelId="{047B154B-23F8-4222-8035-4CC26AD64C43}" type="parTrans" cxnId="{02C0AE2A-7F54-470A-8030-0726B44F0D0B}">
      <dgm:prSet/>
      <dgm:spPr/>
      <dgm:t>
        <a:bodyPr/>
        <a:lstStyle/>
        <a:p>
          <a:endParaRPr lang="en-US" sz="1400" b="1"/>
        </a:p>
      </dgm:t>
    </dgm:pt>
    <dgm:pt modelId="{6F5B3116-7033-40B7-9FE6-B83915D58292}" type="sibTrans" cxnId="{02C0AE2A-7F54-470A-8030-0726B44F0D0B}">
      <dgm:prSet/>
      <dgm:spPr/>
      <dgm:t>
        <a:bodyPr/>
        <a:lstStyle/>
        <a:p>
          <a:endParaRPr lang="en-US"/>
        </a:p>
      </dgm:t>
    </dgm:pt>
    <dgm:pt modelId="{2456284A-C359-4005-8ED5-456D3DFD8622}">
      <dgm:prSet phldrT="[Text]" custT="1"/>
      <dgm:spPr/>
      <dgm:t>
        <a:bodyPr/>
        <a:lstStyle/>
        <a:p>
          <a:r>
            <a:rPr lang="en-US" sz="1400" b="1"/>
            <a:t>componentWillMount</a:t>
          </a:r>
        </a:p>
      </dgm:t>
    </dgm:pt>
    <dgm:pt modelId="{4D98D1A8-35EA-45DA-A05E-EB9500088B83}" type="parTrans" cxnId="{D3DAC9FA-B738-49B3-BB5A-46E4C233942C}">
      <dgm:prSet/>
      <dgm:spPr/>
      <dgm:t>
        <a:bodyPr/>
        <a:lstStyle/>
        <a:p>
          <a:endParaRPr lang="en-US" sz="1400" b="1"/>
        </a:p>
      </dgm:t>
    </dgm:pt>
    <dgm:pt modelId="{EE52D683-2D54-4AD0-A29F-3DEEB80D4133}" type="sibTrans" cxnId="{D3DAC9FA-B738-49B3-BB5A-46E4C233942C}">
      <dgm:prSet/>
      <dgm:spPr/>
      <dgm:t>
        <a:bodyPr/>
        <a:lstStyle/>
        <a:p>
          <a:endParaRPr lang="en-US"/>
        </a:p>
      </dgm:t>
    </dgm:pt>
    <dgm:pt modelId="{E9AB5C18-F697-4029-8AB2-90733C2DAED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/>
            <a:t>render</a:t>
          </a:r>
        </a:p>
      </dgm:t>
    </dgm:pt>
    <dgm:pt modelId="{26FE35A1-84DF-4BB0-87AF-F3BE971E7558}" type="parTrans" cxnId="{B06739BB-D4B8-4F06-8019-F0B8593C1782}">
      <dgm:prSet/>
      <dgm:spPr/>
      <dgm:t>
        <a:bodyPr/>
        <a:lstStyle/>
        <a:p>
          <a:endParaRPr lang="en-US" sz="1400" b="1"/>
        </a:p>
      </dgm:t>
    </dgm:pt>
    <dgm:pt modelId="{FB259A14-4E54-46C0-AD3C-E7BE29923105}" type="sibTrans" cxnId="{B06739BB-D4B8-4F06-8019-F0B8593C1782}">
      <dgm:prSet/>
      <dgm:spPr/>
      <dgm:t>
        <a:bodyPr/>
        <a:lstStyle/>
        <a:p>
          <a:endParaRPr lang="en-US"/>
        </a:p>
      </dgm:t>
    </dgm:pt>
    <dgm:pt modelId="{BE6E910F-090C-4557-8242-703092A6431B}">
      <dgm:prSet phldrT="[Text]" custT="1"/>
      <dgm:spPr/>
      <dgm:t>
        <a:bodyPr/>
        <a:lstStyle/>
        <a:p>
          <a:r>
            <a:rPr lang="en-US" sz="1400" b="1"/>
            <a:t>componentDidMount</a:t>
          </a:r>
        </a:p>
      </dgm:t>
    </dgm:pt>
    <dgm:pt modelId="{6339E469-C62D-4D93-8514-383FCA8752A6}" type="parTrans" cxnId="{ECF5F1E8-B921-43B9-8B5F-EA4A177DBFFC}">
      <dgm:prSet/>
      <dgm:spPr/>
      <dgm:t>
        <a:bodyPr/>
        <a:lstStyle/>
        <a:p>
          <a:endParaRPr lang="en-US" sz="1400" b="1"/>
        </a:p>
      </dgm:t>
    </dgm:pt>
    <dgm:pt modelId="{C7A8675B-1457-47C9-A68D-69B306C5957B}" type="sibTrans" cxnId="{ECF5F1E8-B921-43B9-8B5F-EA4A177DBFFC}">
      <dgm:prSet/>
      <dgm:spPr/>
      <dgm:t>
        <a:bodyPr/>
        <a:lstStyle/>
        <a:p>
          <a:endParaRPr lang="en-US"/>
        </a:p>
      </dgm:t>
    </dgm:pt>
    <dgm:pt modelId="{D76FA114-BB9E-46E8-89C7-BAAC3A29F16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b="1"/>
            <a:t>Running</a:t>
          </a:r>
        </a:p>
      </dgm:t>
    </dgm:pt>
    <dgm:pt modelId="{B635D67A-2978-47D3-8699-42CA21FAFD57}" type="parTrans" cxnId="{BBB0626A-01A7-44F7-89EC-0082939116C9}">
      <dgm:prSet/>
      <dgm:spPr/>
      <dgm:t>
        <a:bodyPr/>
        <a:lstStyle/>
        <a:p>
          <a:endParaRPr lang="en-US" sz="1400" b="1"/>
        </a:p>
      </dgm:t>
    </dgm:pt>
    <dgm:pt modelId="{A87F9E2E-BAEC-4E2D-B09F-46F5AC0AA294}" type="sibTrans" cxnId="{BBB0626A-01A7-44F7-89EC-0082939116C9}">
      <dgm:prSet/>
      <dgm:spPr/>
      <dgm:t>
        <a:bodyPr/>
        <a:lstStyle/>
        <a:p>
          <a:endParaRPr lang="en-US"/>
        </a:p>
      </dgm:t>
    </dgm:pt>
    <dgm:pt modelId="{3F4C3BF9-10D4-4893-916A-F446725B4FC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props changed</a:t>
          </a:r>
        </a:p>
      </dgm:t>
    </dgm:pt>
    <dgm:pt modelId="{8445AB72-C7B4-4FB6-9D5D-0F9C796B3936}" type="parTrans" cxnId="{A7A721BA-671E-42E5-BDAD-18582F0F4710}">
      <dgm:prSet/>
      <dgm:spPr/>
      <dgm:t>
        <a:bodyPr/>
        <a:lstStyle/>
        <a:p>
          <a:endParaRPr lang="en-US" sz="1400" b="1"/>
        </a:p>
      </dgm:t>
    </dgm:pt>
    <dgm:pt modelId="{A52DD9E4-FD74-4D64-855A-FBB830546B71}" type="sibTrans" cxnId="{A7A721BA-671E-42E5-BDAD-18582F0F4710}">
      <dgm:prSet/>
      <dgm:spPr/>
      <dgm:t>
        <a:bodyPr/>
        <a:lstStyle/>
        <a:p>
          <a:endParaRPr lang="en-US"/>
        </a:p>
      </dgm:t>
    </dgm:pt>
    <dgm:pt modelId="{6E68DDF4-955A-4549-91F9-CF95373352B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state changed</a:t>
          </a:r>
        </a:p>
      </dgm:t>
    </dgm:pt>
    <dgm:pt modelId="{127F14BC-2C19-4FC5-A4D2-464EB86BEECB}" type="parTrans" cxnId="{F22ACB77-309E-4174-BCE8-9CA7295C5D62}">
      <dgm:prSet/>
      <dgm:spPr/>
      <dgm:t>
        <a:bodyPr/>
        <a:lstStyle/>
        <a:p>
          <a:endParaRPr lang="en-US" sz="1400" b="1"/>
        </a:p>
      </dgm:t>
    </dgm:pt>
    <dgm:pt modelId="{75822800-1C79-488F-86AD-860CC8FA4BD8}" type="sibTrans" cxnId="{F22ACB77-309E-4174-BCE8-9CA7295C5D62}">
      <dgm:prSet/>
      <dgm:spPr/>
      <dgm:t>
        <a:bodyPr/>
        <a:lstStyle/>
        <a:p>
          <a:endParaRPr lang="en-US"/>
        </a:p>
      </dgm:t>
    </dgm:pt>
    <dgm:pt modelId="{38ACB2E4-0528-4B7A-B929-39DF7C02835C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unmount</a:t>
          </a:r>
        </a:p>
      </dgm:t>
    </dgm:pt>
    <dgm:pt modelId="{63A94434-BC44-4C75-9BCB-C0E11C4DAA47}" type="parTrans" cxnId="{46D251C0-F343-4267-9F8C-16DF0B50F4B2}">
      <dgm:prSet/>
      <dgm:spPr/>
      <dgm:t>
        <a:bodyPr/>
        <a:lstStyle/>
        <a:p>
          <a:endParaRPr lang="en-US" sz="1400" b="1"/>
        </a:p>
      </dgm:t>
    </dgm:pt>
    <dgm:pt modelId="{7E57CC90-E68C-4E6A-B668-F343C6CE47C9}" type="sibTrans" cxnId="{46D251C0-F343-4267-9F8C-16DF0B50F4B2}">
      <dgm:prSet/>
      <dgm:spPr/>
      <dgm:t>
        <a:bodyPr/>
        <a:lstStyle/>
        <a:p>
          <a:endParaRPr lang="en-US"/>
        </a:p>
      </dgm:t>
    </dgm:pt>
    <dgm:pt modelId="{CAD76D5D-4FD7-48F2-99FB-E258AC944A82}">
      <dgm:prSet phldrT="[Text]" custT="1"/>
      <dgm:spPr/>
      <dgm:t>
        <a:bodyPr/>
        <a:lstStyle/>
        <a:p>
          <a:r>
            <a:rPr lang="en-US" sz="1400" b="1" dirty="0" err="1"/>
            <a:t>componentWillReceiveProps</a:t>
          </a:r>
          <a:endParaRPr lang="en-US" sz="1400" b="1" dirty="0"/>
        </a:p>
      </dgm:t>
    </dgm:pt>
    <dgm:pt modelId="{E5CC8C17-4DA7-44E4-B3C2-D76C85657DEA}" type="parTrans" cxnId="{476C7E1F-2647-4A83-82DD-219FC5CE4DC2}">
      <dgm:prSet/>
      <dgm:spPr/>
      <dgm:t>
        <a:bodyPr/>
        <a:lstStyle/>
        <a:p>
          <a:endParaRPr lang="en-US" sz="1400" b="1"/>
        </a:p>
      </dgm:t>
    </dgm:pt>
    <dgm:pt modelId="{DB0AEF94-CC56-47D0-B019-92BC3DC82266}" type="sibTrans" cxnId="{476C7E1F-2647-4A83-82DD-219FC5CE4DC2}">
      <dgm:prSet/>
      <dgm:spPr/>
      <dgm:t>
        <a:bodyPr/>
        <a:lstStyle/>
        <a:p>
          <a:endParaRPr lang="en-US"/>
        </a:p>
      </dgm:t>
    </dgm:pt>
    <dgm:pt modelId="{FE7BFBF3-5C7E-4EF9-973F-C21AE7319DD1}">
      <dgm:prSet phldrT="[Text]" custT="1"/>
      <dgm:spPr/>
      <dgm:t>
        <a:bodyPr/>
        <a:lstStyle/>
        <a:p>
          <a:r>
            <a:rPr lang="en-US" sz="1400" b="1" dirty="0" err="1"/>
            <a:t>shouldComponentUpdate</a:t>
          </a:r>
          <a:endParaRPr lang="en-US" sz="1400" b="1" dirty="0"/>
        </a:p>
      </dgm:t>
    </dgm:pt>
    <dgm:pt modelId="{1AFBB4C3-6D44-4E82-853D-1FC7844BC3B0}" type="parTrans" cxnId="{9F630915-CF6A-42AC-8314-E5F8B54AF9DF}">
      <dgm:prSet/>
      <dgm:spPr/>
      <dgm:t>
        <a:bodyPr/>
        <a:lstStyle/>
        <a:p>
          <a:endParaRPr lang="en-US" sz="1400" b="1"/>
        </a:p>
      </dgm:t>
    </dgm:pt>
    <dgm:pt modelId="{F685CC59-0ED9-4316-B9A5-573C02FEAF63}" type="sibTrans" cxnId="{9F630915-CF6A-42AC-8314-E5F8B54AF9DF}">
      <dgm:prSet/>
      <dgm:spPr/>
      <dgm:t>
        <a:bodyPr/>
        <a:lstStyle/>
        <a:p>
          <a:endParaRPr lang="en-US"/>
        </a:p>
      </dgm:t>
    </dgm:pt>
    <dgm:pt modelId="{1B977B71-78F8-4756-9977-F40273EBBBE4}">
      <dgm:prSet phldrT="[Text]" custT="1"/>
      <dgm:spPr/>
      <dgm:t>
        <a:bodyPr/>
        <a:lstStyle/>
        <a:p>
          <a:r>
            <a:rPr lang="en-US" sz="1400" b="1"/>
            <a:t>componentWillUpdate</a:t>
          </a:r>
        </a:p>
      </dgm:t>
    </dgm:pt>
    <dgm:pt modelId="{7F8F1FAD-08BC-49DC-AB86-8D43C69DDFA3}" type="parTrans" cxnId="{63860A25-236E-46DA-9852-70C5CB5B5B2A}">
      <dgm:prSet/>
      <dgm:spPr/>
      <dgm:t>
        <a:bodyPr/>
        <a:lstStyle/>
        <a:p>
          <a:endParaRPr lang="en-US" sz="1400" b="1"/>
        </a:p>
      </dgm:t>
    </dgm:pt>
    <dgm:pt modelId="{707AE1DD-45FB-4407-A18C-BC0047926B1F}" type="sibTrans" cxnId="{63860A25-236E-46DA-9852-70C5CB5B5B2A}">
      <dgm:prSet/>
      <dgm:spPr/>
      <dgm:t>
        <a:bodyPr/>
        <a:lstStyle/>
        <a:p>
          <a:endParaRPr lang="en-US"/>
        </a:p>
      </dgm:t>
    </dgm:pt>
    <dgm:pt modelId="{5B0162B6-4932-4F31-975E-10DA48DF692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/>
            <a:t>render</a:t>
          </a:r>
        </a:p>
      </dgm:t>
    </dgm:pt>
    <dgm:pt modelId="{A8BFC79F-F28C-4E2A-9230-101956DF96B7}" type="parTrans" cxnId="{AB2DFB9C-65EA-4DDA-AF7D-476551CEF06D}">
      <dgm:prSet/>
      <dgm:spPr/>
      <dgm:t>
        <a:bodyPr/>
        <a:lstStyle/>
        <a:p>
          <a:endParaRPr lang="en-US" sz="1400" b="1"/>
        </a:p>
      </dgm:t>
    </dgm:pt>
    <dgm:pt modelId="{C88318AD-EF15-4651-B6B9-599149E2376A}" type="sibTrans" cxnId="{AB2DFB9C-65EA-4DDA-AF7D-476551CEF06D}">
      <dgm:prSet/>
      <dgm:spPr/>
      <dgm:t>
        <a:bodyPr/>
        <a:lstStyle/>
        <a:p>
          <a:endParaRPr lang="en-US"/>
        </a:p>
      </dgm:t>
    </dgm:pt>
    <dgm:pt modelId="{6C486714-6299-40E3-82E1-E8140D6AFA0A}">
      <dgm:prSet phldrT="[Text]" custT="1"/>
      <dgm:spPr/>
      <dgm:t>
        <a:bodyPr/>
        <a:lstStyle/>
        <a:p>
          <a:r>
            <a:rPr lang="en-US" sz="1400" b="1"/>
            <a:t>componentDidUpdate</a:t>
          </a:r>
        </a:p>
      </dgm:t>
    </dgm:pt>
    <dgm:pt modelId="{C7674F59-0A2F-4039-B54F-89402ACB727C}" type="parTrans" cxnId="{F661F456-7C84-4E68-8676-76228A18142F}">
      <dgm:prSet/>
      <dgm:spPr/>
      <dgm:t>
        <a:bodyPr/>
        <a:lstStyle/>
        <a:p>
          <a:endParaRPr lang="en-US" sz="1400" b="1"/>
        </a:p>
      </dgm:t>
    </dgm:pt>
    <dgm:pt modelId="{56EF1263-567E-4948-94FA-5711B929D271}" type="sibTrans" cxnId="{F661F456-7C84-4E68-8676-76228A18142F}">
      <dgm:prSet/>
      <dgm:spPr/>
      <dgm:t>
        <a:bodyPr/>
        <a:lstStyle/>
        <a:p>
          <a:endParaRPr lang="en-US"/>
        </a:p>
      </dgm:t>
    </dgm:pt>
    <dgm:pt modelId="{F3A394E0-3553-40EE-89B0-7F8ADF66BA83}">
      <dgm:prSet phldrT="[Text]" custT="1"/>
      <dgm:spPr/>
      <dgm:t>
        <a:bodyPr/>
        <a:lstStyle/>
        <a:p>
          <a:r>
            <a:rPr lang="en-US" sz="1400" b="1" dirty="0" err="1"/>
            <a:t>componentWillUnmount</a:t>
          </a:r>
          <a:endParaRPr lang="en-US" sz="1400" b="1" dirty="0"/>
        </a:p>
      </dgm:t>
    </dgm:pt>
    <dgm:pt modelId="{5417CC84-A478-4EDB-9A26-B59482685A5D}" type="parTrans" cxnId="{62522475-1ABF-4E3B-AF5D-BB5AEBB85EBD}">
      <dgm:prSet/>
      <dgm:spPr/>
      <dgm:t>
        <a:bodyPr/>
        <a:lstStyle/>
        <a:p>
          <a:endParaRPr lang="en-US" sz="1400" b="1"/>
        </a:p>
      </dgm:t>
    </dgm:pt>
    <dgm:pt modelId="{58B35CF2-51A0-4733-94BD-D815C39E6245}" type="sibTrans" cxnId="{62522475-1ABF-4E3B-AF5D-BB5AEBB85EBD}">
      <dgm:prSet/>
      <dgm:spPr/>
      <dgm:t>
        <a:bodyPr/>
        <a:lstStyle/>
        <a:p>
          <a:endParaRPr lang="en-US"/>
        </a:p>
      </dgm:t>
    </dgm:pt>
    <dgm:pt modelId="{D56B77C3-3005-42BB-87D1-B6F5821CD85B}">
      <dgm:prSet phldrT="[Text]" custT="1"/>
      <dgm:spPr>
        <a:solidFill>
          <a:srgbClr val="FF70C0">
            <a:alpha val="90000"/>
          </a:srgbClr>
        </a:solidFill>
      </dgm:spPr>
      <dgm:t>
        <a:bodyPr/>
        <a:lstStyle/>
        <a:p>
          <a:r>
            <a:rPr lang="en-US" sz="1400" b="1" dirty="0"/>
            <a:t>End</a:t>
          </a:r>
        </a:p>
      </dgm:t>
    </dgm:pt>
    <dgm:pt modelId="{EEC1359A-4992-4777-B039-355BF46938BE}" type="parTrans" cxnId="{5800A937-0B74-4135-B701-786EA879732E}">
      <dgm:prSet/>
      <dgm:spPr/>
      <dgm:t>
        <a:bodyPr/>
        <a:lstStyle/>
        <a:p>
          <a:endParaRPr lang="en-US" sz="1400" b="1"/>
        </a:p>
      </dgm:t>
    </dgm:pt>
    <dgm:pt modelId="{75FA6718-CAC1-4330-B3F2-3C08A2D6BBE6}" type="sibTrans" cxnId="{5800A937-0B74-4135-B701-786EA879732E}">
      <dgm:prSet/>
      <dgm:spPr/>
      <dgm:t>
        <a:bodyPr/>
        <a:lstStyle/>
        <a:p>
          <a:endParaRPr lang="en-US"/>
        </a:p>
      </dgm:t>
    </dgm:pt>
    <dgm:pt modelId="{FFEE5FD5-E17E-4692-887F-C1C2286BB7B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b="1"/>
            <a:t>Running</a:t>
          </a:r>
        </a:p>
      </dgm:t>
    </dgm:pt>
    <dgm:pt modelId="{467CF6E1-F47F-4022-B0E0-6E15B15F3C85}" type="parTrans" cxnId="{2E1A108B-E3D0-49D2-8B1B-3671C9D38E60}">
      <dgm:prSet/>
      <dgm:spPr/>
      <dgm:t>
        <a:bodyPr/>
        <a:lstStyle/>
        <a:p>
          <a:endParaRPr lang="en-US" sz="1400" b="1"/>
        </a:p>
      </dgm:t>
    </dgm:pt>
    <dgm:pt modelId="{76364E96-584B-4D92-8CE2-9B9344DE8E0A}" type="sibTrans" cxnId="{2E1A108B-E3D0-49D2-8B1B-3671C9D38E60}">
      <dgm:prSet/>
      <dgm:spPr/>
      <dgm:t>
        <a:bodyPr/>
        <a:lstStyle/>
        <a:p>
          <a:endParaRPr lang="en-US"/>
        </a:p>
      </dgm:t>
    </dgm:pt>
    <dgm:pt modelId="{053E6CBE-ADCF-4438-8311-9C269C572407}" type="pres">
      <dgm:prSet presAssocID="{73FA99C4-D085-4BA8-B74C-DE3053E758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E376D24-B64D-4FA2-B831-AFC5DF7AA1A8}" type="pres">
      <dgm:prSet presAssocID="{4003152E-78FD-4550-BC00-E4E421AC1005}" presName="hierRoot1" presStyleCnt="0"/>
      <dgm:spPr/>
    </dgm:pt>
    <dgm:pt modelId="{F12A6348-2E6B-42E1-B839-C7483289CFCB}" type="pres">
      <dgm:prSet presAssocID="{4003152E-78FD-4550-BC00-E4E421AC1005}" presName="composite" presStyleCnt="0"/>
      <dgm:spPr/>
    </dgm:pt>
    <dgm:pt modelId="{C7231193-8FBF-44E2-8DAF-D23F91D231DF}" type="pres">
      <dgm:prSet presAssocID="{4003152E-78FD-4550-BC00-E4E421AC1005}" presName="background" presStyleLbl="node0" presStyleIdx="0" presStyleCnt="1"/>
      <dgm:spPr/>
    </dgm:pt>
    <dgm:pt modelId="{B5A7ECCC-F0A5-4322-863F-18BF207E98C3}" type="pres">
      <dgm:prSet presAssocID="{4003152E-78FD-4550-BC00-E4E421AC1005}" presName="text" presStyleLbl="fgAcc0" presStyleIdx="0" presStyleCnt="1" custScaleX="70067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FAE42-6379-4022-8C76-B633EC0CA8CA}" type="pres">
      <dgm:prSet presAssocID="{4003152E-78FD-4550-BC00-E4E421AC1005}" presName="hierChild2" presStyleCnt="0"/>
      <dgm:spPr/>
    </dgm:pt>
    <dgm:pt modelId="{2C56A28A-9610-4E1F-8767-C2BDF5EC946E}" type="pres">
      <dgm:prSet presAssocID="{047B154B-23F8-4222-8035-4CC26AD64C43}" presName="Name10" presStyleLbl="parChTrans1D2" presStyleIdx="0" presStyleCnt="1" custSzX="248336" custSzY="222991"/>
      <dgm:spPr/>
      <dgm:t>
        <a:bodyPr/>
        <a:lstStyle/>
        <a:p>
          <a:endParaRPr lang="en-US"/>
        </a:p>
      </dgm:t>
    </dgm:pt>
    <dgm:pt modelId="{FDD78F8F-5DF4-4043-887B-403F2D11CD32}" type="pres">
      <dgm:prSet presAssocID="{1C20102A-58BE-4B3A-81C6-9628F934CD45}" presName="hierRoot2" presStyleCnt="0"/>
      <dgm:spPr/>
    </dgm:pt>
    <dgm:pt modelId="{406EAC7C-6264-4629-BA80-491D216CFB08}" type="pres">
      <dgm:prSet presAssocID="{1C20102A-58BE-4B3A-81C6-9628F934CD45}" presName="composite2" presStyleCnt="0"/>
      <dgm:spPr/>
    </dgm:pt>
    <dgm:pt modelId="{50605614-C30B-4813-BB37-49600DA110FC}" type="pres">
      <dgm:prSet presAssocID="{1C20102A-58BE-4B3A-81C6-9628F934CD45}" presName="background2" presStyleLbl="node2" presStyleIdx="0" presStyleCnt="1"/>
      <dgm:spPr/>
    </dgm:pt>
    <dgm:pt modelId="{F857D697-B39D-4338-90FE-C00E3CAACC2F}" type="pres">
      <dgm:prSet presAssocID="{1C20102A-58BE-4B3A-81C6-9628F934CD45}" presName="text2" presStyleLbl="fgAcc2" presStyleIdx="0" presStyleCnt="1" custScaleX="139256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C2029-2078-4EE1-81C7-B19FB80A6E24}" type="pres">
      <dgm:prSet presAssocID="{1C20102A-58BE-4B3A-81C6-9628F934CD45}" presName="hierChild3" presStyleCnt="0"/>
      <dgm:spPr/>
    </dgm:pt>
    <dgm:pt modelId="{68147CDD-01FB-4314-AF1B-0F06EC072353}" type="pres">
      <dgm:prSet presAssocID="{4D98D1A8-35EA-45DA-A05E-EB9500088B83}" presName="Name17" presStyleLbl="parChTrans1D3" presStyleIdx="0" presStyleCnt="1" custSzX="248336" custSzY="222991"/>
      <dgm:spPr/>
      <dgm:t>
        <a:bodyPr/>
        <a:lstStyle/>
        <a:p>
          <a:endParaRPr lang="en-US"/>
        </a:p>
      </dgm:t>
    </dgm:pt>
    <dgm:pt modelId="{FCF81061-605D-4AA1-A0B8-05D516026272}" type="pres">
      <dgm:prSet presAssocID="{2456284A-C359-4005-8ED5-456D3DFD8622}" presName="hierRoot3" presStyleCnt="0"/>
      <dgm:spPr/>
    </dgm:pt>
    <dgm:pt modelId="{52661C1B-6576-4635-AF00-F513129C75B7}" type="pres">
      <dgm:prSet presAssocID="{2456284A-C359-4005-8ED5-456D3DFD8622}" presName="composite3" presStyleCnt="0"/>
      <dgm:spPr/>
    </dgm:pt>
    <dgm:pt modelId="{0AE0C1A5-6C5D-43B8-8D8D-1BABECE9112A}" type="pres">
      <dgm:prSet presAssocID="{2456284A-C359-4005-8ED5-456D3DFD8622}" presName="background3" presStyleLbl="node3" presStyleIdx="0" presStyleCnt="1"/>
      <dgm:spPr/>
    </dgm:pt>
    <dgm:pt modelId="{20519C29-4BCA-4B9B-A1EA-BFE1D37E4FB0}" type="pres">
      <dgm:prSet presAssocID="{2456284A-C359-4005-8ED5-456D3DFD8622}" presName="text3" presStyleLbl="fgAcc3" presStyleIdx="0" presStyleCnt="1" custScaleX="1421160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E85EF-42B2-4823-969A-B14A8C7EAE6A}" type="pres">
      <dgm:prSet presAssocID="{2456284A-C359-4005-8ED5-456D3DFD8622}" presName="hierChild4" presStyleCnt="0"/>
      <dgm:spPr/>
    </dgm:pt>
    <dgm:pt modelId="{D6702F29-0B11-42A3-A70C-A5853873FFC9}" type="pres">
      <dgm:prSet presAssocID="{26FE35A1-84DF-4BB0-87AF-F3BE971E7558}" presName="Name23" presStyleLbl="parChTrans1D4" presStyleIdx="0" presStyleCnt="14" custSzX="248336" custSzY="222991"/>
      <dgm:spPr/>
      <dgm:t>
        <a:bodyPr/>
        <a:lstStyle/>
        <a:p>
          <a:endParaRPr lang="en-US"/>
        </a:p>
      </dgm:t>
    </dgm:pt>
    <dgm:pt modelId="{C4E44FC3-389B-4FB2-9922-EAE3F4A458D7}" type="pres">
      <dgm:prSet presAssocID="{E9AB5C18-F697-4029-8AB2-90733C2DAEDE}" presName="hierRoot4" presStyleCnt="0"/>
      <dgm:spPr/>
    </dgm:pt>
    <dgm:pt modelId="{29FA18AE-BAAE-4D9A-B46F-D4E30539220B}" type="pres">
      <dgm:prSet presAssocID="{E9AB5C18-F697-4029-8AB2-90733C2DAEDE}" presName="composite4" presStyleCnt="0"/>
      <dgm:spPr/>
    </dgm:pt>
    <dgm:pt modelId="{0C0A32A4-4B51-45E1-97FC-7D797EAA09FF}" type="pres">
      <dgm:prSet presAssocID="{E9AB5C18-F697-4029-8AB2-90733C2DAEDE}" presName="background4" presStyleLbl="node4" presStyleIdx="0" presStyleCnt="14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533E86D8-B1EE-4696-AF73-8F6CD861F84B}" type="pres">
      <dgm:prSet presAssocID="{E9AB5C18-F697-4029-8AB2-90733C2DAEDE}" presName="text4" presStyleLbl="fgAcc4" presStyleIdx="0" presStyleCnt="14" custScaleX="1456903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8B0FE-E87E-4D98-9581-AF6E211A4F7C}" type="pres">
      <dgm:prSet presAssocID="{E9AB5C18-F697-4029-8AB2-90733C2DAEDE}" presName="hierChild5" presStyleCnt="0"/>
      <dgm:spPr/>
    </dgm:pt>
    <dgm:pt modelId="{738CADB0-5F8B-40F2-82F3-C2CC54EE3CFE}" type="pres">
      <dgm:prSet presAssocID="{6339E469-C62D-4D93-8514-383FCA8752A6}" presName="Name23" presStyleLbl="parChTrans1D4" presStyleIdx="1" presStyleCnt="14" custSzX="248336" custSzY="222991"/>
      <dgm:spPr/>
      <dgm:t>
        <a:bodyPr/>
        <a:lstStyle/>
        <a:p>
          <a:endParaRPr lang="en-US"/>
        </a:p>
      </dgm:t>
    </dgm:pt>
    <dgm:pt modelId="{DAF56BC7-88CA-416A-AD85-17873BC775B1}" type="pres">
      <dgm:prSet presAssocID="{BE6E910F-090C-4557-8242-703092A6431B}" presName="hierRoot4" presStyleCnt="0"/>
      <dgm:spPr/>
    </dgm:pt>
    <dgm:pt modelId="{2F9939F5-06C6-426D-8CA6-6554831C7E5E}" type="pres">
      <dgm:prSet presAssocID="{BE6E910F-090C-4557-8242-703092A6431B}" presName="composite4" presStyleCnt="0"/>
      <dgm:spPr/>
    </dgm:pt>
    <dgm:pt modelId="{32D71C50-8F6F-49A0-9CD7-29F24A119763}" type="pres">
      <dgm:prSet presAssocID="{BE6E910F-090C-4557-8242-703092A6431B}" presName="background4" presStyleLbl="node4" presStyleIdx="1" presStyleCnt="14"/>
      <dgm:spPr/>
    </dgm:pt>
    <dgm:pt modelId="{ED5AA8EC-7BCE-4B9B-AB2A-366B7452D1E8}" type="pres">
      <dgm:prSet presAssocID="{BE6E910F-090C-4557-8242-703092A6431B}" presName="text4" presStyleLbl="fgAcc4" presStyleIdx="1" presStyleCnt="14" custScaleX="1442604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607BF-7F3D-4CBD-98BD-369C0324981A}" type="pres">
      <dgm:prSet presAssocID="{BE6E910F-090C-4557-8242-703092A6431B}" presName="hierChild5" presStyleCnt="0"/>
      <dgm:spPr/>
    </dgm:pt>
    <dgm:pt modelId="{F34EEFF3-6190-4504-AC7E-6F0983EDF3D7}" type="pres">
      <dgm:prSet presAssocID="{B635D67A-2978-47D3-8699-42CA21FAFD57}" presName="Name23" presStyleLbl="parChTrans1D4" presStyleIdx="2" presStyleCnt="14" custSzX="248336" custSzY="222991"/>
      <dgm:spPr/>
      <dgm:t>
        <a:bodyPr/>
        <a:lstStyle/>
        <a:p>
          <a:endParaRPr lang="en-US"/>
        </a:p>
      </dgm:t>
    </dgm:pt>
    <dgm:pt modelId="{8175B6ED-A7DA-4234-BE9B-F353DEF97531}" type="pres">
      <dgm:prSet presAssocID="{D76FA114-BB9E-46E8-89C7-BAAC3A29F162}" presName="hierRoot4" presStyleCnt="0"/>
      <dgm:spPr/>
    </dgm:pt>
    <dgm:pt modelId="{FBDD2CDB-5254-465D-A2C5-EC99350D58BE}" type="pres">
      <dgm:prSet presAssocID="{D76FA114-BB9E-46E8-89C7-BAAC3A29F162}" presName="composite4" presStyleCnt="0"/>
      <dgm:spPr/>
    </dgm:pt>
    <dgm:pt modelId="{688ABCE4-117A-489D-91AE-60D18E2D6253}" type="pres">
      <dgm:prSet presAssocID="{D76FA114-BB9E-46E8-89C7-BAAC3A29F162}" presName="background4" presStyleLbl="node4" presStyleIdx="2" presStyleCnt="14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8C40670-ED86-4CA7-BEBB-30BF56213156}" type="pres">
      <dgm:prSet presAssocID="{D76FA114-BB9E-46E8-89C7-BAAC3A29F162}" presName="text4" presStyleLbl="fgAcc4" presStyleIdx="2" presStyleCnt="14" custScaleX="108715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16724A-D0BB-45C1-8AD6-E512D8491380}" type="pres">
      <dgm:prSet presAssocID="{D76FA114-BB9E-46E8-89C7-BAAC3A29F162}" presName="hierChild5" presStyleCnt="0"/>
      <dgm:spPr/>
    </dgm:pt>
    <dgm:pt modelId="{C2BC6B96-B996-4A9B-99BE-DF2801AD1F66}" type="pres">
      <dgm:prSet presAssocID="{8445AB72-C7B4-4FB6-9D5D-0F9C796B3936}" presName="Name23" presStyleLbl="parChTrans1D4" presStyleIdx="3" presStyleCnt="14" custSzX="3069060" custSzY="222991"/>
      <dgm:spPr/>
      <dgm:t>
        <a:bodyPr/>
        <a:lstStyle/>
        <a:p>
          <a:endParaRPr lang="en-US"/>
        </a:p>
      </dgm:t>
    </dgm:pt>
    <dgm:pt modelId="{DAFB92DF-D7CD-4E21-9465-C56C85B47A20}" type="pres">
      <dgm:prSet presAssocID="{3F4C3BF9-10D4-4893-916A-F446725B4FCA}" presName="hierRoot4" presStyleCnt="0"/>
      <dgm:spPr/>
    </dgm:pt>
    <dgm:pt modelId="{7C37C42F-6B70-45FE-9EB5-D4CC97F68330}" type="pres">
      <dgm:prSet presAssocID="{3F4C3BF9-10D4-4893-916A-F446725B4FCA}" presName="composite4" presStyleCnt="0"/>
      <dgm:spPr/>
    </dgm:pt>
    <dgm:pt modelId="{2F8B45E0-8557-4F37-AEA8-51679E766A06}" type="pres">
      <dgm:prSet presAssocID="{3F4C3BF9-10D4-4893-916A-F446725B4FCA}" presName="background4" presStyleLbl="node4" presStyleIdx="3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40EEA035-A177-47D4-AE1D-0579824B4AFE}" type="pres">
      <dgm:prSet presAssocID="{3F4C3BF9-10D4-4893-916A-F446725B4FCA}" presName="text4" presStyleLbl="fgAcc4" presStyleIdx="3" presStyleCnt="14" custScaleX="575709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C611F6-EC15-4828-822D-AD6964C3E7C4}" type="pres">
      <dgm:prSet presAssocID="{3F4C3BF9-10D4-4893-916A-F446725B4FCA}" presName="hierChild5" presStyleCnt="0"/>
      <dgm:spPr/>
    </dgm:pt>
    <dgm:pt modelId="{DA89FB9D-310E-4044-B51A-2BECD613A71A}" type="pres">
      <dgm:prSet presAssocID="{E5CC8C17-4DA7-44E4-B3C2-D76C85657DEA}" presName="Name23" presStyleLbl="parChTrans1D4" presStyleIdx="4" presStyleCnt="14" custSzX="248336" custSzY="222991"/>
      <dgm:spPr/>
      <dgm:t>
        <a:bodyPr/>
        <a:lstStyle/>
        <a:p>
          <a:endParaRPr lang="en-US"/>
        </a:p>
      </dgm:t>
    </dgm:pt>
    <dgm:pt modelId="{60F975B7-EA28-477B-93EF-8E194B8210E6}" type="pres">
      <dgm:prSet presAssocID="{CAD76D5D-4FD7-48F2-99FB-E258AC944A82}" presName="hierRoot4" presStyleCnt="0"/>
      <dgm:spPr/>
    </dgm:pt>
    <dgm:pt modelId="{11AB6C68-70A6-45DE-B9A6-B4979259CDFF}" type="pres">
      <dgm:prSet presAssocID="{CAD76D5D-4FD7-48F2-99FB-E258AC944A82}" presName="composite4" presStyleCnt="0"/>
      <dgm:spPr/>
    </dgm:pt>
    <dgm:pt modelId="{A53AC908-2BA6-49AB-8B4B-6F522F07CDA9}" type="pres">
      <dgm:prSet presAssocID="{CAD76D5D-4FD7-48F2-99FB-E258AC944A82}" presName="background4" presStyleLbl="node4" presStyleIdx="4" presStyleCnt="14"/>
      <dgm:spPr>
        <a:prstGeom prst="notchedRightArrow">
          <a:avLst/>
        </a:prstGeom>
      </dgm:spPr>
    </dgm:pt>
    <dgm:pt modelId="{482455A6-9218-4514-8040-FC8ECAE9D3CC}" type="pres">
      <dgm:prSet presAssocID="{CAD76D5D-4FD7-48F2-99FB-E258AC944A82}" presName="text4" presStyleLbl="fgAcc4" presStyleIdx="4" presStyleCnt="14" custScaleX="580304" custScaleY="308719">
        <dgm:presLayoutVars>
          <dgm:chPref val="3"/>
        </dgm:presLayoutVars>
      </dgm:prSet>
      <dgm:spPr>
        <a:prstGeom prst="notchedRightArrow">
          <a:avLst/>
        </a:prstGeom>
      </dgm:spPr>
      <dgm:t>
        <a:bodyPr/>
        <a:lstStyle/>
        <a:p>
          <a:endParaRPr lang="en-US"/>
        </a:p>
      </dgm:t>
    </dgm:pt>
    <dgm:pt modelId="{C29D05C4-1641-4EF9-BE49-6B2E26A1964B}" type="pres">
      <dgm:prSet presAssocID="{CAD76D5D-4FD7-48F2-99FB-E258AC944A82}" presName="hierChild5" presStyleCnt="0"/>
      <dgm:spPr/>
    </dgm:pt>
    <dgm:pt modelId="{E5629A7B-4AF5-4718-82CE-0F4A047B4C88}" type="pres">
      <dgm:prSet presAssocID="{127F14BC-2C19-4FC5-A4D2-464EB86BEECB}" presName="Name23" presStyleLbl="parChTrans1D4" presStyleIdx="5" presStyleCnt="14" custSzX="248336" custSzY="222991"/>
      <dgm:spPr/>
      <dgm:t>
        <a:bodyPr/>
        <a:lstStyle/>
        <a:p>
          <a:endParaRPr lang="en-US"/>
        </a:p>
      </dgm:t>
    </dgm:pt>
    <dgm:pt modelId="{86DA59A0-6CF7-40A6-A54D-2232D57C2FD7}" type="pres">
      <dgm:prSet presAssocID="{6E68DDF4-955A-4549-91F9-CF95373352B9}" presName="hierRoot4" presStyleCnt="0"/>
      <dgm:spPr/>
    </dgm:pt>
    <dgm:pt modelId="{767E0CD6-8359-42CF-A08A-AFB9F1BF7B66}" type="pres">
      <dgm:prSet presAssocID="{6E68DDF4-955A-4549-91F9-CF95373352B9}" presName="composite4" presStyleCnt="0"/>
      <dgm:spPr/>
    </dgm:pt>
    <dgm:pt modelId="{239C31EE-2EF4-4224-A25D-511255CDD0E1}" type="pres">
      <dgm:prSet presAssocID="{6E68DDF4-955A-4549-91F9-CF95373352B9}" presName="background4" presStyleLbl="node4" presStyleIdx="5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653CEFA6-274D-462B-811B-10A4D11F9E3E}" type="pres">
      <dgm:prSet presAssocID="{6E68DDF4-955A-4549-91F9-CF95373352B9}" presName="text4" presStyleLbl="fgAcc4" presStyleIdx="5" presStyleCnt="14" custScaleX="62577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8A7A7-023E-465D-BBDE-D9226CF89B36}" type="pres">
      <dgm:prSet presAssocID="{6E68DDF4-955A-4549-91F9-CF95373352B9}" presName="hierChild5" presStyleCnt="0"/>
      <dgm:spPr/>
    </dgm:pt>
    <dgm:pt modelId="{B53747B8-4CC5-47E2-A2A9-424BE9AA6A1F}" type="pres">
      <dgm:prSet presAssocID="{1AFBB4C3-6D44-4E82-853D-1FC7844BC3B0}" presName="Name23" presStyleLbl="parChTrans1D4" presStyleIdx="6" presStyleCnt="14" custSzX="248336" custSzY="222991"/>
      <dgm:spPr/>
      <dgm:t>
        <a:bodyPr/>
        <a:lstStyle/>
        <a:p>
          <a:endParaRPr lang="en-US"/>
        </a:p>
      </dgm:t>
    </dgm:pt>
    <dgm:pt modelId="{44A12372-3AB2-4619-B8D7-70369A0F426F}" type="pres">
      <dgm:prSet presAssocID="{FE7BFBF3-5C7E-4EF9-973F-C21AE7319DD1}" presName="hierRoot4" presStyleCnt="0"/>
      <dgm:spPr/>
    </dgm:pt>
    <dgm:pt modelId="{22A378B6-C2D5-4547-840A-DBC42F657142}" type="pres">
      <dgm:prSet presAssocID="{FE7BFBF3-5C7E-4EF9-973F-C21AE7319DD1}" presName="composite4" presStyleCnt="0"/>
      <dgm:spPr/>
    </dgm:pt>
    <dgm:pt modelId="{C2DEF53F-6F92-4E93-832E-8F7FE0813CEB}" type="pres">
      <dgm:prSet presAssocID="{FE7BFBF3-5C7E-4EF9-973F-C21AE7319DD1}" presName="background4" presStyleLbl="node4" presStyleIdx="6" presStyleCnt="14"/>
      <dgm:spPr/>
    </dgm:pt>
    <dgm:pt modelId="{5367134D-35E4-4403-85C5-A9496B839F93}" type="pres">
      <dgm:prSet presAssocID="{FE7BFBF3-5C7E-4EF9-973F-C21AE7319DD1}" presName="text4" presStyleLbl="fgAcc4" presStyleIdx="6" presStyleCnt="14" custScaleX="737472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0BBEE-144C-4D6D-965C-FE7A93EC9B09}" type="pres">
      <dgm:prSet presAssocID="{FE7BFBF3-5C7E-4EF9-973F-C21AE7319DD1}" presName="hierChild5" presStyleCnt="0"/>
      <dgm:spPr/>
    </dgm:pt>
    <dgm:pt modelId="{E14CDF73-6D27-4525-A7C2-4233B6546E0D}" type="pres">
      <dgm:prSet presAssocID="{7F8F1FAD-08BC-49DC-AB86-8D43C69DDFA3}" presName="Name23" presStyleLbl="parChTrans1D4" presStyleIdx="7" presStyleCnt="14" custSzX="248336" custSzY="222991"/>
      <dgm:spPr/>
      <dgm:t>
        <a:bodyPr/>
        <a:lstStyle/>
        <a:p>
          <a:endParaRPr lang="en-US"/>
        </a:p>
      </dgm:t>
    </dgm:pt>
    <dgm:pt modelId="{32E983E0-4663-4D83-B020-3031BE01199A}" type="pres">
      <dgm:prSet presAssocID="{1B977B71-78F8-4756-9977-F40273EBBBE4}" presName="hierRoot4" presStyleCnt="0"/>
      <dgm:spPr/>
    </dgm:pt>
    <dgm:pt modelId="{356173F9-D807-45C7-96EB-785F0C1AC24A}" type="pres">
      <dgm:prSet presAssocID="{1B977B71-78F8-4756-9977-F40273EBBBE4}" presName="composite4" presStyleCnt="0"/>
      <dgm:spPr/>
    </dgm:pt>
    <dgm:pt modelId="{1FAF243A-7669-418B-83C5-25B55086B74B}" type="pres">
      <dgm:prSet presAssocID="{1B977B71-78F8-4756-9977-F40273EBBBE4}" presName="background4" presStyleLbl="node4" presStyleIdx="7" presStyleCnt="14"/>
      <dgm:spPr/>
    </dgm:pt>
    <dgm:pt modelId="{04055FD8-C375-44D0-A0AB-C953638AA0AC}" type="pres">
      <dgm:prSet presAssocID="{1B977B71-78F8-4756-9977-F40273EBBBE4}" presName="text4" presStyleLbl="fgAcc4" presStyleIdx="7" presStyleCnt="14" custScaleX="807481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AD290-38DB-4C41-B0B2-CADE5A1724C7}" type="pres">
      <dgm:prSet presAssocID="{1B977B71-78F8-4756-9977-F40273EBBBE4}" presName="hierChild5" presStyleCnt="0"/>
      <dgm:spPr/>
    </dgm:pt>
    <dgm:pt modelId="{85D4AFF8-B631-4749-92D2-18186472E4B7}" type="pres">
      <dgm:prSet presAssocID="{A8BFC79F-F28C-4E2A-9230-101956DF96B7}" presName="Name23" presStyleLbl="parChTrans1D4" presStyleIdx="8" presStyleCnt="14" custSzX="248336" custSzY="222991"/>
      <dgm:spPr/>
      <dgm:t>
        <a:bodyPr/>
        <a:lstStyle/>
        <a:p>
          <a:endParaRPr lang="en-US"/>
        </a:p>
      </dgm:t>
    </dgm:pt>
    <dgm:pt modelId="{A6BD5DCD-F96A-406F-99F3-7BB827BC1C12}" type="pres">
      <dgm:prSet presAssocID="{5B0162B6-4932-4F31-975E-10DA48DF6929}" presName="hierRoot4" presStyleCnt="0"/>
      <dgm:spPr/>
    </dgm:pt>
    <dgm:pt modelId="{E8C6AFF8-E289-4C3F-B8B3-0FB838857DF8}" type="pres">
      <dgm:prSet presAssocID="{5B0162B6-4932-4F31-975E-10DA48DF6929}" presName="composite4" presStyleCnt="0"/>
      <dgm:spPr/>
    </dgm:pt>
    <dgm:pt modelId="{06053A4F-70B1-4D4D-9091-A31D783611F3}" type="pres">
      <dgm:prSet presAssocID="{5B0162B6-4932-4F31-975E-10DA48DF6929}" presName="background4" presStyleLbl="node4" presStyleIdx="8" presStyleCnt="14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0FB6716-E002-43C5-ABD2-330F78467356}" type="pres">
      <dgm:prSet presAssocID="{5B0162B6-4932-4F31-975E-10DA48DF6929}" presName="text4" presStyleLbl="fgAcc4" presStyleIdx="8" presStyleCnt="14" custScaleX="1380371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375940-331C-401F-9696-F5B9D2E221D8}" type="pres">
      <dgm:prSet presAssocID="{5B0162B6-4932-4F31-975E-10DA48DF6929}" presName="hierChild5" presStyleCnt="0"/>
      <dgm:spPr/>
    </dgm:pt>
    <dgm:pt modelId="{E479026E-6469-4287-B1DD-823BCB957BB8}" type="pres">
      <dgm:prSet presAssocID="{C7674F59-0A2F-4039-B54F-89402ACB727C}" presName="Name23" presStyleLbl="parChTrans1D4" presStyleIdx="9" presStyleCnt="14" custSzX="248336" custSzY="222991"/>
      <dgm:spPr/>
      <dgm:t>
        <a:bodyPr/>
        <a:lstStyle/>
        <a:p>
          <a:endParaRPr lang="en-US"/>
        </a:p>
      </dgm:t>
    </dgm:pt>
    <dgm:pt modelId="{4DB8A820-6079-4ED3-B7F3-9FC4D83EA437}" type="pres">
      <dgm:prSet presAssocID="{6C486714-6299-40E3-82E1-E8140D6AFA0A}" presName="hierRoot4" presStyleCnt="0"/>
      <dgm:spPr/>
    </dgm:pt>
    <dgm:pt modelId="{A2772CDB-440E-44DA-B0EC-2D482908B56C}" type="pres">
      <dgm:prSet presAssocID="{6C486714-6299-40E3-82E1-E8140D6AFA0A}" presName="composite4" presStyleCnt="0"/>
      <dgm:spPr/>
    </dgm:pt>
    <dgm:pt modelId="{2D88EB6C-5AD1-4B2E-BFFA-87722E34EE01}" type="pres">
      <dgm:prSet presAssocID="{6C486714-6299-40E3-82E1-E8140D6AFA0A}" presName="background4" presStyleLbl="node4" presStyleIdx="9" presStyleCnt="14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CAF2F31-3D8A-476F-B0D0-254B44483842}" type="pres">
      <dgm:prSet presAssocID="{6C486714-6299-40E3-82E1-E8140D6AFA0A}" presName="text4" presStyleLbl="fgAcc4" presStyleIdx="9" presStyleCnt="14" custScaleX="1497076" custScaleY="14972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CE61105-5ECD-4148-8C2B-A8DBF1FB787A}" type="pres">
      <dgm:prSet presAssocID="{6C486714-6299-40E3-82E1-E8140D6AFA0A}" presName="hierChild5" presStyleCnt="0"/>
      <dgm:spPr/>
    </dgm:pt>
    <dgm:pt modelId="{693C37C8-79A2-46B5-A393-C26A9E6E2AE1}" type="pres">
      <dgm:prSet presAssocID="{467CF6E1-F47F-4022-B0E0-6E15B15F3C85}" presName="Name23" presStyleLbl="parChTrans1D4" presStyleIdx="10" presStyleCnt="14" custSzX="248336" custSzY="222773"/>
      <dgm:spPr/>
      <dgm:t>
        <a:bodyPr/>
        <a:lstStyle/>
        <a:p>
          <a:endParaRPr lang="en-US"/>
        </a:p>
      </dgm:t>
    </dgm:pt>
    <dgm:pt modelId="{8C70BFA8-C7E2-4E5C-B94F-92BE40B8C1E4}" type="pres">
      <dgm:prSet presAssocID="{FFEE5FD5-E17E-4692-887F-C1C2286BB7B2}" presName="hierRoot4" presStyleCnt="0"/>
      <dgm:spPr/>
    </dgm:pt>
    <dgm:pt modelId="{4A15235C-E226-4B2E-9BEC-83F8C20B61F1}" type="pres">
      <dgm:prSet presAssocID="{FFEE5FD5-E17E-4692-887F-C1C2286BB7B2}" presName="composite4" presStyleCnt="0"/>
      <dgm:spPr/>
    </dgm:pt>
    <dgm:pt modelId="{62BC4280-8C1B-48D6-9CD1-3F4D27B852A0}" type="pres">
      <dgm:prSet presAssocID="{FFEE5FD5-E17E-4692-887F-C1C2286BB7B2}" presName="background4" presStyleLbl="node4" presStyleIdx="10" presStyleCnt="14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5F5A9E9-02F4-477E-962D-D14FCBD30545}" type="pres">
      <dgm:prSet presAssocID="{FFEE5FD5-E17E-4692-887F-C1C2286BB7B2}" presName="text4" presStyleLbl="fgAcc4" presStyleIdx="10" presStyleCnt="14" custScaleX="1005126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12A65-F649-46E1-B196-93206DE95ED7}" type="pres">
      <dgm:prSet presAssocID="{FFEE5FD5-E17E-4692-887F-C1C2286BB7B2}" presName="hierChild5" presStyleCnt="0"/>
      <dgm:spPr/>
    </dgm:pt>
    <dgm:pt modelId="{C5675FED-149A-4648-B1B8-C6F91E42A06A}" type="pres">
      <dgm:prSet presAssocID="{63A94434-BC44-4C75-9BCB-C0E11C4DAA47}" presName="Name23" presStyleLbl="parChTrans1D4" presStyleIdx="11" presStyleCnt="14" custSzX="3252558" custSzY="222991"/>
      <dgm:spPr/>
      <dgm:t>
        <a:bodyPr/>
        <a:lstStyle/>
        <a:p>
          <a:endParaRPr lang="en-US"/>
        </a:p>
      </dgm:t>
    </dgm:pt>
    <dgm:pt modelId="{211FBCBB-E7FA-435E-9950-EE26BC9D8693}" type="pres">
      <dgm:prSet presAssocID="{38ACB2E4-0528-4B7A-B929-39DF7C02835C}" presName="hierRoot4" presStyleCnt="0"/>
      <dgm:spPr/>
    </dgm:pt>
    <dgm:pt modelId="{A7FC0C7B-7770-48AF-B063-C8783B518E96}" type="pres">
      <dgm:prSet presAssocID="{38ACB2E4-0528-4B7A-B929-39DF7C02835C}" presName="composite4" presStyleCnt="0"/>
      <dgm:spPr/>
    </dgm:pt>
    <dgm:pt modelId="{FACB8D27-DDB2-4E5D-A3BB-0568E095D0A5}" type="pres">
      <dgm:prSet presAssocID="{38ACB2E4-0528-4B7A-B929-39DF7C02835C}" presName="background4" presStyleLbl="node4" presStyleIdx="11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944625C7-512E-4B6B-875B-47F3006D4A49}" type="pres">
      <dgm:prSet presAssocID="{38ACB2E4-0528-4B7A-B929-39DF7C02835C}" presName="text4" presStyleLbl="fgAcc4" presStyleIdx="11" presStyleCnt="14" custScaleX="500062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73F81-9102-46E2-BB08-4495F0413D32}" type="pres">
      <dgm:prSet presAssocID="{38ACB2E4-0528-4B7A-B929-39DF7C02835C}" presName="hierChild5" presStyleCnt="0"/>
      <dgm:spPr/>
    </dgm:pt>
    <dgm:pt modelId="{AA35EB7A-0003-4906-8067-C62AEF540C1F}" type="pres">
      <dgm:prSet presAssocID="{5417CC84-A478-4EDB-9A26-B59482685A5D}" presName="Name23" presStyleLbl="parChTrans1D4" presStyleIdx="12" presStyleCnt="14" custSzX="248336" custSzY="222991"/>
      <dgm:spPr/>
      <dgm:t>
        <a:bodyPr/>
        <a:lstStyle/>
        <a:p>
          <a:endParaRPr lang="en-US"/>
        </a:p>
      </dgm:t>
    </dgm:pt>
    <dgm:pt modelId="{FAA9BFCC-9695-434B-9449-42432F0FB720}" type="pres">
      <dgm:prSet presAssocID="{F3A394E0-3553-40EE-89B0-7F8ADF66BA83}" presName="hierRoot4" presStyleCnt="0"/>
      <dgm:spPr/>
    </dgm:pt>
    <dgm:pt modelId="{6E676759-E605-4823-B8B6-BD2BB4C1404D}" type="pres">
      <dgm:prSet presAssocID="{F3A394E0-3553-40EE-89B0-7F8ADF66BA83}" presName="composite4" presStyleCnt="0"/>
      <dgm:spPr/>
    </dgm:pt>
    <dgm:pt modelId="{BA3084FB-B88B-4561-935E-41C865BEA9FF}" type="pres">
      <dgm:prSet presAssocID="{F3A394E0-3553-40EE-89B0-7F8ADF66BA83}" presName="background4" presStyleLbl="node4" presStyleIdx="12" presStyleCnt="14"/>
      <dgm:spPr/>
    </dgm:pt>
    <dgm:pt modelId="{499F0A1D-DE34-4D76-AF29-1760F6152257}" type="pres">
      <dgm:prSet presAssocID="{F3A394E0-3553-40EE-89B0-7F8ADF66BA83}" presName="text4" presStyleLbl="fgAcc4" presStyleIdx="12" presStyleCnt="14" custScaleX="674377" custScaleY="149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06056-A398-4594-850C-3105F7F376FE}" type="pres">
      <dgm:prSet presAssocID="{F3A394E0-3553-40EE-89B0-7F8ADF66BA83}" presName="hierChild5" presStyleCnt="0"/>
      <dgm:spPr/>
    </dgm:pt>
    <dgm:pt modelId="{E0D85E65-816C-4439-A104-0E48ECCF3D26}" type="pres">
      <dgm:prSet presAssocID="{EEC1359A-4992-4777-B039-355BF46938BE}" presName="Name23" presStyleLbl="parChTrans1D4" presStyleIdx="13" presStyleCnt="14" custSzX="248336" custSzY="222991"/>
      <dgm:spPr/>
      <dgm:t>
        <a:bodyPr/>
        <a:lstStyle/>
        <a:p>
          <a:endParaRPr lang="en-US"/>
        </a:p>
      </dgm:t>
    </dgm:pt>
    <dgm:pt modelId="{CB65C1E4-FDD6-41D5-8337-38BCE5BDB964}" type="pres">
      <dgm:prSet presAssocID="{D56B77C3-3005-42BB-87D1-B6F5821CD85B}" presName="hierRoot4" presStyleCnt="0"/>
      <dgm:spPr/>
    </dgm:pt>
    <dgm:pt modelId="{60964CAA-1DF8-4802-97F9-41977B4CE185}" type="pres">
      <dgm:prSet presAssocID="{D56B77C3-3005-42BB-87D1-B6F5821CD85B}" presName="composite4" presStyleCnt="0"/>
      <dgm:spPr/>
    </dgm:pt>
    <dgm:pt modelId="{D63DE2DC-D708-4E89-9904-804E6334BCEC}" type="pres">
      <dgm:prSet presAssocID="{D56B77C3-3005-42BB-87D1-B6F5821CD85B}" presName="background4" presStyleLbl="node4" presStyleIdx="13" presStyleCnt="14"/>
      <dgm:spPr/>
    </dgm:pt>
    <dgm:pt modelId="{8D367AD3-09C7-4906-A5FF-25DCE5AC42BF}" type="pres">
      <dgm:prSet presAssocID="{D56B77C3-3005-42BB-87D1-B6F5821CD85B}" presName="text4" presStyleLbl="fgAcc4" presStyleIdx="13" presStyleCnt="14" custScaleX="355715" custScaleY="1497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494E7-FB7C-466F-8DBC-BA15DC55CAB5}" type="pres">
      <dgm:prSet presAssocID="{D56B77C3-3005-42BB-87D1-B6F5821CD85B}" presName="hierChild5" presStyleCnt="0"/>
      <dgm:spPr/>
    </dgm:pt>
  </dgm:ptLst>
  <dgm:cxnLst>
    <dgm:cxn modelId="{EF97360A-EDC5-4EBC-A2CB-6B6D46E55B6E}" type="presOf" srcId="{6C486714-6299-40E3-82E1-E8140D6AFA0A}" destId="{9CAF2F31-3D8A-476F-B0D0-254B44483842}" srcOrd="0" destOrd="0" presId="urn:microsoft.com/office/officeart/2005/8/layout/hierarchy1"/>
    <dgm:cxn modelId="{B06739BB-D4B8-4F06-8019-F0B8593C1782}" srcId="{2456284A-C359-4005-8ED5-456D3DFD8622}" destId="{E9AB5C18-F697-4029-8AB2-90733C2DAEDE}" srcOrd="0" destOrd="0" parTransId="{26FE35A1-84DF-4BB0-87AF-F3BE971E7558}" sibTransId="{FB259A14-4E54-46C0-AD3C-E7BE29923105}"/>
    <dgm:cxn modelId="{F22ACB77-309E-4174-BCE8-9CA7295C5D62}" srcId="{D76FA114-BB9E-46E8-89C7-BAAC3A29F162}" destId="{6E68DDF4-955A-4549-91F9-CF95373352B9}" srcOrd="1" destOrd="0" parTransId="{127F14BC-2C19-4FC5-A4D2-464EB86BEECB}" sibTransId="{75822800-1C79-488F-86AD-860CC8FA4BD8}"/>
    <dgm:cxn modelId="{8C283175-D027-4AB1-A5F8-4FA618BBD052}" type="presOf" srcId="{63A94434-BC44-4C75-9BCB-C0E11C4DAA47}" destId="{C5675FED-149A-4648-B1B8-C6F91E42A06A}" srcOrd="0" destOrd="0" presId="urn:microsoft.com/office/officeart/2005/8/layout/hierarchy1"/>
    <dgm:cxn modelId="{8AB45DA9-62BB-4BA5-B401-7F9D94C77837}" type="presOf" srcId="{38ACB2E4-0528-4B7A-B929-39DF7C02835C}" destId="{944625C7-512E-4B6B-875B-47F3006D4A49}" srcOrd="0" destOrd="0" presId="urn:microsoft.com/office/officeart/2005/8/layout/hierarchy1"/>
    <dgm:cxn modelId="{D862E359-1883-4DF7-8967-DCB36477473A}" type="presOf" srcId="{73FA99C4-D085-4BA8-B74C-DE3053E75865}" destId="{053E6CBE-ADCF-4438-8311-9C269C572407}" srcOrd="0" destOrd="0" presId="urn:microsoft.com/office/officeart/2005/8/layout/hierarchy1"/>
    <dgm:cxn modelId="{873B4A16-BB36-4AFB-8256-94B6E658F732}" type="presOf" srcId="{1AFBB4C3-6D44-4E82-853D-1FC7844BC3B0}" destId="{B53747B8-4CC5-47E2-A2A9-424BE9AA6A1F}" srcOrd="0" destOrd="0" presId="urn:microsoft.com/office/officeart/2005/8/layout/hierarchy1"/>
    <dgm:cxn modelId="{01E561BF-8B29-47AD-A1D5-44EF976E21D2}" type="presOf" srcId="{B635D67A-2978-47D3-8699-42CA21FAFD57}" destId="{F34EEFF3-6190-4504-AC7E-6F0983EDF3D7}" srcOrd="0" destOrd="0" presId="urn:microsoft.com/office/officeart/2005/8/layout/hierarchy1"/>
    <dgm:cxn modelId="{051893FC-2791-420E-925D-28B50902A2C6}" type="presOf" srcId="{5B0162B6-4932-4F31-975E-10DA48DF6929}" destId="{E0FB6716-E002-43C5-ABD2-330F78467356}" srcOrd="0" destOrd="0" presId="urn:microsoft.com/office/officeart/2005/8/layout/hierarchy1"/>
    <dgm:cxn modelId="{43FB61B8-75FC-41FE-8598-659236CC2179}" type="presOf" srcId="{C7674F59-0A2F-4039-B54F-89402ACB727C}" destId="{E479026E-6469-4287-B1DD-823BCB957BB8}" srcOrd="0" destOrd="0" presId="urn:microsoft.com/office/officeart/2005/8/layout/hierarchy1"/>
    <dgm:cxn modelId="{62522475-1ABF-4E3B-AF5D-BB5AEBB85EBD}" srcId="{38ACB2E4-0528-4B7A-B929-39DF7C02835C}" destId="{F3A394E0-3553-40EE-89B0-7F8ADF66BA83}" srcOrd="0" destOrd="0" parTransId="{5417CC84-A478-4EDB-9A26-B59482685A5D}" sibTransId="{58B35CF2-51A0-4733-94BD-D815C39E6245}"/>
    <dgm:cxn modelId="{51A71440-8EAA-474B-AC3A-360E7F21C4ED}" type="presOf" srcId="{467CF6E1-F47F-4022-B0E0-6E15B15F3C85}" destId="{693C37C8-79A2-46B5-A393-C26A9E6E2AE1}" srcOrd="0" destOrd="0" presId="urn:microsoft.com/office/officeart/2005/8/layout/hierarchy1"/>
    <dgm:cxn modelId="{129F1123-34B8-4194-B10D-4B333AE5FF0C}" type="presOf" srcId="{CAD76D5D-4FD7-48F2-99FB-E258AC944A82}" destId="{482455A6-9218-4514-8040-FC8ECAE9D3CC}" srcOrd="0" destOrd="0" presId="urn:microsoft.com/office/officeart/2005/8/layout/hierarchy1"/>
    <dgm:cxn modelId="{CF74E8DB-4C0B-420B-83D7-8AC774D63619}" type="presOf" srcId="{8445AB72-C7B4-4FB6-9D5D-0F9C796B3936}" destId="{C2BC6B96-B996-4A9B-99BE-DF2801AD1F66}" srcOrd="0" destOrd="0" presId="urn:microsoft.com/office/officeart/2005/8/layout/hierarchy1"/>
    <dgm:cxn modelId="{DDFF1327-5149-442D-AB9D-81475176C8A6}" type="presOf" srcId="{D56B77C3-3005-42BB-87D1-B6F5821CD85B}" destId="{8D367AD3-09C7-4906-A5FF-25DCE5AC42BF}" srcOrd="0" destOrd="0" presId="urn:microsoft.com/office/officeart/2005/8/layout/hierarchy1"/>
    <dgm:cxn modelId="{BBB0626A-01A7-44F7-89EC-0082939116C9}" srcId="{BE6E910F-090C-4557-8242-703092A6431B}" destId="{D76FA114-BB9E-46E8-89C7-BAAC3A29F162}" srcOrd="0" destOrd="0" parTransId="{B635D67A-2978-47D3-8699-42CA21FAFD57}" sibTransId="{A87F9E2E-BAEC-4E2D-B09F-46F5AC0AA294}"/>
    <dgm:cxn modelId="{C3A4B505-D48C-4065-A3DE-1B76FE7A3CFB}" type="presOf" srcId="{6339E469-C62D-4D93-8514-383FCA8752A6}" destId="{738CADB0-5F8B-40F2-82F3-C2CC54EE3CFE}" srcOrd="0" destOrd="0" presId="urn:microsoft.com/office/officeart/2005/8/layout/hierarchy1"/>
    <dgm:cxn modelId="{5800A937-0B74-4135-B701-786EA879732E}" srcId="{F3A394E0-3553-40EE-89B0-7F8ADF66BA83}" destId="{D56B77C3-3005-42BB-87D1-B6F5821CD85B}" srcOrd="0" destOrd="0" parTransId="{EEC1359A-4992-4777-B039-355BF46938BE}" sibTransId="{75FA6718-CAC1-4330-B3F2-3C08A2D6BBE6}"/>
    <dgm:cxn modelId="{35C6DC91-2506-46F2-9F27-905485FC9F9F}" srcId="{73FA99C4-D085-4BA8-B74C-DE3053E75865}" destId="{4003152E-78FD-4550-BC00-E4E421AC1005}" srcOrd="0" destOrd="0" parTransId="{019FE9E2-F02E-443B-BA8B-A97F82302CE0}" sibTransId="{D5B9526C-4D09-48FD-BFB5-585652F53CD7}"/>
    <dgm:cxn modelId="{5775526D-E0D6-440A-B352-BFCB48EA9D28}" type="presOf" srcId="{1C20102A-58BE-4B3A-81C6-9628F934CD45}" destId="{F857D697-B39D-4338-90FE-C00E3CAACC2F}" srcOrd="0" destOrd="0" presId="urn:microsoft.com/office/officeart/2005/8/layout/hierarchy1"/>
    <dgm:cxn modelId="{F34DD520-B1D7-4B8A-82D4-EB8F0988780C}" type="presOf" srcId="{D76FA114-BB9E-46E8-89C7-BAAC3A29F162}" destId="{B8C40670-ED86-4CA7-BEBB-30BF56213156}" srcOrd="0" destOrd="0" presId="urn:microsoft.com/office/officeart/2005/8/layout/hierarchy1"/>
    <dgm:cxn modelId="{7E368D37-17FD-45ED-B4AE-C398E2F17905}" type="presOf" srcId="{4D98D1A8-35EA-45DA-A05E-EB9500088B83}" destId="{68147CDD-01FB-4314-AF1B-0F06EC072353}" srcOrd="0" destOrd="0" presId="urn:microsoft.com/office/officeart/2005/8/layout/hierarchy1"/>
    <dgm:cxn modelId="{2E1A108B-E3D0-49D2-8B1B-3671C9D38E60}" srcId="{6C486714-6299-40E3-82E1-E8140D6AFA0A}" destId="{FFEE5FD5-E17E-4692-887F-C1C2286BB7B2}" srcOrd="0" destOrd="0" parTransId="{467CF6E1-F47F-4022-B0E0-6E15B15F3C85}" sibTransId="{76364E96-584B-4D92-8CE2-9B9344DE8E0A}"/>
    <dgm:cxn modelId="{44FC5EB9-2A74-4E95-AAC9-B8788C669BE8}" type="presOf" srcId="{BE6E910F-090C-4557-8242-703092A6431B}" destId="{ED5AA8EC-7BCE-4B9B-AB2A-366B7452D1E8}" srcOrd="0" destOrd="0" presId="urn:microsoft.com/office/officeart/2005/8/layout/hierarchy1"/>
    <dgm:cxn modelId="{2367B55C-5311-4298-A9ED-623F27F51369}" type="presOf" srcId="{5417CC84-A478-4EDB-9A26-B59482685A5D}" destId="{AA35EB7A-0003-4906-8067-C62AEF540C1F}" srcOrd="0" destOrd="0" presId="urn:microsoft.com/office/officeart/2005/8/layout/hierarchy1"/>
    <dgm:cxn modelId="{38A8AD10-33FF-4C0E-B288-8D6F0BD530FA}" type="presOf" srcId="{EEC1359A-4992-4777-B039-355BF46938BE}" destId="{E0D85E65-816C-4439-A104-0E48ECCF3D26}" srcOrd="0" destOrd="0" presId="urn:microsoft.com/office/officeart/2005/8/layout/hierarchy1"/>
    <dgm:cxn modelId="{41DED2B1-E6BE-40A5-944E-741EA51D06E7}" type="presOf" srcId="{1B977B71-78F8-4756-9977-F40273EBBBE4}" destId="{04055FD8-C375-44D0-A0AB-C953638AA0AC}" srcOrd="0" destOrd="0" presId="urn:microsoft.com/office/officeart/2005/8/layout/hierarchy1"/>
    <dgm:cxn modelId="{FBE8B973-8969-416B-9FD4-94A82AE9EADF}" type="presOf" srcId="{26FE35A1-84DF-4BB0-87AF-F3BE971E7558}" destId="{D6702F29-0B11-42A3-A70C-A5853873FFC9}" srcOrd="0" destOrd="0" presId="urn:microsoft.com/office/officeart/2005/8/layout/hierarchy1"/>
    <dgm:cxn modelId="{8EB4A592-BAC9-4391-8EC9-0714D72EB214}" type="presOf" srcId="{E5CC8C17-4DA7-44E4-B3C2-D76C85657DEA}" destId="{DA89FB9D-310E-4044-B51A-2BECD613A71A}" srcOrd="0" destOrd="0" presId="urn:microsoft.com/office/officeart/2005/8/layout/hierarchy1"/>
    <dgm:cxn modelId="{ECF5F1E8-B921-43B9-8B5F-EA4A177DBFFC}" srcId="{E9AB5C18-F697-4029-8AB2-90733C2DAEDE}" destId="{BE6E910F-090C-4557-8242-703092A6431B}" srcOrd="0" destOrd="0" parTransId="{6339E469-C62D-4D93-8514-383FCA8752A6}" sibTransId="{C7A8675B-1457-47C9-A68D-69B306C5957B}"/>
    <dgm:cxn modelId="{41F591A8-F388-4D8F-A7E0-E7FC3B7113EC}" type="presOf" srcId="{A8BFC79F-F28C-4E2A-9230-101956DF96B7}" destId="{85D4AFF8-B631-4749-92D2-18186472E4B7}" srcOrd="0" destOrd="0" presId="urn:microsoft.com/office/officeart/2005/8/layout/hierarchy1"/>
    <dgm:cxn modelId="{D5D1A618-911C-4A4E-81B5-378B8E3B3AE5}" type="presOf" srcId="{4003152E-78FD-4550-BC00-E4E421AC1005}" destId="{B5A7ECCC-F0A5-4322-863F-18BF207E98C3}" srcOrd="0" destOrd="0" presId="urn:microsoft.com/office/officeart/2005/8/layout/hierarchy1"/>
    <dgm:cxn modelId="{02C0AE2A-7F54-470A-8030-0726B44F0D0B}" srcId="{4003152E-78FD-4550-BC00-E4E421AC1005}" destId="{1C20102A-58BE-4B3A-81C6-9628F934CD45}" srcOrd="0" destOrd="0" parTransId="{047B154B-23F8-4222-8035-4CC26AD64C43}" sibTransId="{6F5B3116-7033-40B7-9FE6-B83915D58292}"/>
    <dgm:cxn modelId="{A7A721BA-671E-42E5-BDAD-18582F0F4710}" srcId="{D76FA114-BB9E-46E8-89C7-BAAC3A29F162}" destId="{3F4C3BF9-10D4-4893-916A-F446725B4FCA}" srcOrd="0" destOrd="0" parTransId="{8445AB72-C7B4-4FB6-9D5D-0F9C796B3936}" sibTransId="{A52DD9E4-FD74-4D64-855A-FBB830546B71}"/>
    <dgm:cxn modelId="{F661F456-7C84-4E68-8676-76228A18142F}" srcId="{5B0162B6-4932-4F31-975E-10DA48DF6929}" destId="{6C486714-6299-40E3-82E1-E8140D6AFA0A}" srcOrd="0" destOrd="0" parTransId="{C7674F59-0A2F-4039-B54F-89402ACB727C}" sibTransId="{56EF1263-567E-4948-94FA-5711B929D271}"/>
    <dgm:cxn modelId="{63860A25-236E-46DA-9852-70C5CB5B5B2A}" srcId="{FE7BFBF3-5C7E-4EF9-973F-C21AE7319DD1}" destId="{1B977B71-78F8-4756-9977-F40273EBBBE4}" srcOrd="0" destOrd="0" parTransId="{7F8F1FAD-08BC-49DC-AB86-8D43C69DDFA3}" sibTransId="{707AE1DD-45FB-4407-A18C-BC0047926B1F}"/>
    <dgm:cxn modelId="{3CCC0B82-C37E-4347-98D9-1CB176D2291B}" type="presOf" srcId="{127F14BC-2C19-4FC5-A4D2-464EB86BEECB}" destId="{E5629A7B-4AF5-4718-82CE-0F4A047B4C88}" srcOrd="0" destOrd="0" presId="urn:microsoft.com/office/officeart/2005/8/layout/hierarchy1"/>
    <dgm:cxn modelId="{D71E0EE9-6FB9-4C8B-A9EB-C504FED025B0}" type="presOf" srcId="{047B154B-23F8-4222-8035-4CC26AD64C43}" destId="{2C56A28A-9610-4E1F-8767-C2BDF5EC946E}" srcOrd="0" destOrd="0" presId="urn:microsoft.com/office/officeart/2005/8/layout/hierarchy1"/>
    <dgm:cxn modelId="{AA40B978-78AA-4D7A-BEBA-77220AE20BDD}" type="presOf" srcId="{F3A394E0-3553-40EE-89B0-7F8ADF66BA83}" destId="{499F0A1D-DE34-4D76-AF29-1760F6152257}" srcOrd="0" destOrd="0" presId="urn:microsoft.com/office/officeart/2005/8/layout/hierarchy1"/>
    <dgm:cxn modelId="{3C0AA2E1-549C-4069-B3B8-3523A37904AB}" type="presOf" srcId="{2456284A-C359-4005-8ED5-456D3DFD8622}" destId="{20519C29-4BCA-4B9B-A1EA-BFE1D37E4FB0}" srcOrd="0" destOrd="0" presId="urn:microsoft.com/office/officeart/2005/8/layout/hierarchy1"/>
    <dgm:cxn modelId="{733874D2-E94D-4A28-A363-42D6A4AC3208}" type="presOf" srcId="{FFEE5FD5-E17E-4692-887F-C1C2286BB7B2}" destId="{C5F5A9E9-02F4-477E-962D-D14FCBD30545}" srcOrd="0" destOrd="0" presId="urn:microsoft.com/office/officeart/2005/8/layout/hierarchy1"/>
    <dgm:cxn modelId="{46D251C0-F343-4267-9F8C-16DF0B50F4B2}" srcId="{D76FA114-BB9E-46E8-89C7-BAAC3A29F162}" destId="{38ACB2E4-0528-4B7A-B929-39DF7C02835C}" srcOrd="2" destOrd="0" parTransId="{63A94434-BC44-4C75-9BCB-C0E11C4DAA47}" sibTransId="{7E57CC90-E68C-4E6A-B668-F343C6CE47C9}"/>
    <dgm:cxn modelId="{D3DAC9FA-B738-49B3-BB5A-46E4C233942C}" srcId="{1C20102A-58BE-4B3A-81C6-9628F934CD45}" destId="{2456284A-C359-4005-8ED5-456D3DFD8622}" srcOrd="0" destOrd="0" parTransId="{4D98D1A8-35EA-45DA-A05E-EB9500088B83}" sibTransId="{EE52D683-2D54-4AD0-A29F-3DEEB80D4133}"/>
    <dgm:cxn modelId="{0A87DF00-A29C-4968-BCC4-80D2C98F83B8}" type="presOf" srcId="{3F4C3BF9-10D4-4893-916A-F446725B4FCA}" destId="{40EEA035-A177-47D4-AE1D-0579824B4AFE}" srcOrd="0" destOrd="0" presId="urn:microsoft.com/office/officeart/2005/8/layout/hierarchy1"/>
    <dgm:cxn modelId="{9F630915-CF6A-42AC-8314-E5F8B54AF9DF}" srcId="{6E68DDF4-955A-4549-91F9-CF95373352B9}" destId="{FE7BFBF3-5C7E-4EF9-973F-C21AE7319DD1}" srcOrd="0" destOrd="0" parTransId="{1AFBB4C3-6D44-4E82-853D-1FC7844BC3B0}" sibTransId="{F685CC59-0ED9-4316-B9A5-573C02FEAF63}"/>
    <dgm:cxn modelId="{F912ADA9-D73A-4010-879B-7E0BB6037A0E}" type="presOf" srcId="{6E68DDF4-955A-4549-91F9-CF95373352B9}" destId="{653CEFA6-274D-462B-811B-10A4D11F9E3E}" srcOrd="0" destOrd="0" presId="urn:microsoft.com/office/officeart/2005/8/layout/hierarchy1"/>
    <dgm:cxn modelId="{35A974CC-860A-40DB-9991-53591F4BC43F}" type="presOf" srcId="{7F8F1FAD-08BC-49DC-AB86-8D43C69DDFA3}" destId="{E14CDF73-6D27-4525-A7C2-4233B6546E0D}" srcOrd="0" destOrd="0" presId="urn:microsoft.com/office/officeart/2005/8/layout/hierarchy1"/>
    <dgm:cxn modelId="{AB2DFB9C-65EA-4DDA-AF7D-476551CEF06D}" srcId="{1B977B71-78F8-4756-9977-F40273EBBBE4}" destId="{5B0162B6-4932-4F31-975E-10DA48DF6929}" srcOrd="0" destOrd="0" parTransId="{A8BFC79F-F28C-4E2A-9230-101956DF96B7}" sibTransId="{C88318AD-EF15-4651-B6B9-599149E2376A}"/>
    <dgm:cxn modelId="{3FF0D181-35C5-40A7-A411-7844DD93B2B2}" type="presOf" srcId="{E9AB5C18-F697-4029-8AB2-90733C2DAEDE}" destId="{533E86D8-B1EE-4696-AF73-8F6CD861F84B}" srcOrd="0" destOrd="0" presId="urn:microsoft.com/office/officeart/2005/8/layout/hierarchy1"/>
    <dgm:cxn modelId="{F9C60C6D-EABE-4873-B0FC-893A52B31032}" type="presOf" srcId="{FE7BFBF3-5C7E-4EF9-973F-C21AE7319DD1}" destId="{5367134D-35E4-4403-85C5-A9496B839F93}" srcOrd="0" destOrd="0" presId="urn:microsoft.com/office/officeart/2005/8/layout/hierarchy1"/>
    <dgm:cxn modelId="{476C7E1F-2647-4A83-82DD-219FC5CE4DC2}" srcId="{3F4C3BF9-10D4-4893-916A-F446725B4FCA}" destId="{CAD76D5D-4FD7-48F2-99FB-E258AC944A82}" srcOrd="0" destOrd="0" parTransId="{E5CC8C17-4DA7-44E4-B3C2-D76C85657DEA}" sibTransId="{DB0AEF94-CC56-47D0-B019-92BC3DC82266}"/>
    <dgm:cxn modelId="{C1D85DAB-3455-4A90-A3D3-9D985B61A2B9}" type="presParOf" srcId="{053E6CBE-ADCF-4438-8311-9C269C572407}" destId="{6E376D24-B64D-4FA2-B831-AFC5DF7AA1A8}" srcOrd="0" destOrd="0" presId="urn:microsoft.com/office/officeart/2005/8/layout/hierarchy1"/>
    <dgm:cxn modelId="{C681E88D-567F-49E0-AFE0-91830F93C3CE}" type="presParOf" srcId="{6E376D24-B64D-4FA2-B831-AFC5DF7AA1A8}" destId="{F12A6348-2E6B-42E1-B839-C7483289CFCB}" srcOrd="0" destOrd="0" presId="urn:microsoft.com/office/officeart/2005/8/layout/hierarchy1"/>
    <dgm:cxn modelId="{E1E1479E-8F75-4A74-8820-AC36C333EB88}" type="presParOf" srcId="{F12A6348-2E6B-42E1-B839-C7483289CFCB}" destId="{C7231193-8FBF-44E2-8DAF-D23F91D231DF}" srcOrd="0" destOrd="0" presId="urn:microsoft.com/office/officeart/2005/8/layout/hierarchy1"/>
    <dgm:cxn modelId="{4F3E6B71-10A2-4776-915D-2F36876E8130}" type="presParOf" srcId="{F12A6348-2E6B-42E1-B839-C7483289CFCB}" destId="{B5A7ECCC-F0A5-4322-863F-18BF207E98C3}" srcOrd="1" destOrd="0" presId="urn:microsoft.com/office/officeart/2005/8/layout/hierarchy1"/>
    <dgm:cxn modelId="{BD8BB25E-8C46-48E6-878C-71A7A8341F8E}" type="presParOf" srcId="{6E376D24-B64D-4FA2-B831-AFC5DF7AA1A8}" destId="{643FAE42-6379-4022-8C76-B633EC0CA8CA}" srcOrd="1" destOrd="0" presId="urn:microsoft.com/office/officeart/2005/8/layout/hierarchy1"/>
    <dgm:cxn modelId="{F98ED9AA-AA58-432C-8BEB-22A2FC9A2812}" type="presParOf" srcId="{643FAE42-6379-4022-8C76-B633EC0CA8CA}" destId="{2C56A28A-9610-4E1F-8767-C2BDF5EC946E}" srcOrd="0" destOrd="0" presId="urn:microsoft.com/office/officeart/2005/8/layout/hierarchy1"/>
    <dgm:cxn modelId="{1B003CB2-3B11-41CC-A657-01EAB74ACD01}" type="presParOf" srcId="{643FAE42-6379-4022-8C76-B633EC0CA8CA}" destId="{FDD78F8F-5DF4-4043-887B-403F2D11CD32}" srcOrd="1" destOrd="0" presId="urn:microsoft.com/office/officeart/2005/8/layout/hierarchy1"/>
    <dgm:cxn modelId="{988D7A78-3EBD-44B1-8E2A-2D0AF0EC4247}" type="presParOf" srcId="{FDD78F8F-5DF4-4043-887B-403F2D11CD32}" destId="{406EAC7C-6264-4629-BA80-491D216CFB08}" srcOrd="0" destOrd="0" presId="urn:microsoft.com/office/officeart/2005/8/layout/hierarchy1"/>
    <dgm:cxn modelId="{6440F8B2-0D45-42C9-A0FA-BA318BBF47DF}" type="presParOf" srcId="{406EAC7C-6264-4629-BA80-491D216CFB08}" destId="{50605614-C30B-4813-BB37-49600DA110FC}" srcOrd="0" destOrd="0" presId="urn:microsoft.com/office/officeart/2005/8/layout/hierarchy1"/>
    <dgm:cxn modelId="{965A1A43-BF48-4AB8-A254-E74F0763BDB5}" type="presParOf" srcId="{406EAC7C-6264-4629-BA80-491D216CFB08}" destId="{F857D697-B39D-4338-90FE-C00E3CAACC2F}" srcOrd="1" destOrd="0" presId="urn:microsoft.com/office/officeart/2005/8/layout/hierarchy1"/>
    <dgm:cxn modelId="{BDB9F327-CD0B-4772-B179-B6BFA7C9AEB6}" type="presParOf" srcId="{FDD78F8F-5DF4-4043-887B-403F2D11CD32}" destId="{6BFC2029-2078-4EE1-81C7-B19FB80A6E24}" srcOrd="1" destOrd="0" presId="urn:microsoft.com/office/officeart/2005/8/layout/hierarchy1"/>
    <dgm:cxn modelId="{BE5C1C53-07DA-4348-AABC-8C9ABA014C5F}" type="presParOf" srcId="{6BFC2029-2078-4EE1-81C7-B19FB80A6E24}" destId="{68147CDD-01FB-4314-AF1B-0F06EC072353}" srcOrd="0" destOrd="0" presId="urn:microsoft.com/office/officeart/2005/8/layout/hierarchy1"/>
    <dgm:cxn modelId="{F3737B2D-AD5D-4A3E-8094-6C39F6A6567F}" type="presParOf" srcId="{6BFC2029-2078-4EE1-81C7-B19FB80A6E24}" destId="{FCF81061-605D-4AA1-A0B8-05D516026272}" srcOrd="1" destOrd="0" presId="urn:microsoft.com/office/officeart/2005/8/layout/hierarchy1"/>
    <dgm:cxn modelId="{9B3257B6-8F64-41B9-B687-E5552A288681}" type="presParOf" srcId="{FCF81061-605D-4AA1-A0B8-05D516026272}" destId="{52661C1B-6576-4635-AF00-F513129C75B7}" srcOrd="0" destOrd="0" presId="urn:microsoft.com/office/officeart/2005/8/layout/hierarchy1"/>
    <dgm:cxn modelId="{EE139C3B-815F-41E5-822F-EB036C27D851}" type="presParOf" srcId="{52661C1B-6576-4635-AF00-F513129C75B7}" destId="{0AE0C1A5-6C5D-43B8-8D8D-1BABECE9112A}" srcOrd="0" destOrd="0" presId="urn:microsoft.com/office/officeart/2005/8/layout/hierarchy1"/>
    <dgm:cxn modelId="{2B14A8AA-AA85-41AC-B610-6A84A9667084}" type="presParOf" srcId="{52661C1B-6576-4635-AF00-F513129C75B7}" destId="{20519C29-4BCA-4B9B-A1EA-BFE1D37E4FB0}" srcOrd="1" destOrd="0" presId="urn:microsoft.com/office/officeart/2005/8/layout/hierarchy1"/>
    <dgm:cxn modelId="{1CC9AEE7-D0B3-4778-B308-F2A69A184071}" type="presParOf" srcId="{FCF81061-605D-4AA1-A0B8-05D516026272}" destId="{154E85EF-42B2-4823-969A-B14A8C7EAE6A}" srcOrd="1" destOrd="0" presId="urn:microsoft.com/office/officeart/2005/8/layout/hierarchy1"/>
    <dgm:cxn modelId="{27D3F976-E4C4-4853-ACC6-44472EA1DFCA}" type="presParOf" srcId="{154E85EF-42B2-4823-969A-B14A8C7EAE6A}" destId="{D6702F29-0B11-42A3-A70C-A5853873FFC9}" srcOrd="0" destOrd="0" presId="urn:microsoft.com/office/officeart/2005/8/layout/hierarchy1"/>
    <dgm:cxn modelId="{D8C2C499-E135-4774-A864-534EAD6C98D6}" type="presParOf" srcId="{154E85EF-42B2-4823-969A-B14A8C7EAE6A}" destId="{C4E44FC3-389B-4FB2-9922-EAE3F4A458D7}" srcOrd="1" destOrd="0" presId="urn:microsoft.com/office/officeart/2005/8/layout/hierarchy1"/>
    <dgm:cxn modelId="{E07A5D95-D3D2-479B-AC37-39B54E3BC8CC}" type="presParOf" srcId="{C4E44FC3-389B-4FB2-9922-EAE3F4A458D7}" destId="{29FA18AE-BAAE-4D9A-B46F-D4E30539220B}" srcOrd="0" destOrd="0" presId="urn:microsoft.com/office/officeart/2005/8/layout/hierarchy1"/>
    <dgm:cxn modelId="{C79FE26A-9273-442D-85E7-1536D8A7ADE8}" type="presParOf" srcId="{29FA18AE-BAAE-4D9A-B46F-D4E30539220B}" destId="{0C0A32A4-4B51-45E1-97FC-7D797EAA09FF}" srcOrd="0" destOrd="0" presId="urn:microsoft.com/office/officeart/2005/8/layout/hierarchy1"/>
    <dgm:cxn modelId="{CA81661C-3A07-4699-B4EE-4D4D35FA4139}" type="presParOf" srcId="{29FA18AE-BAAE-4D9A-B46F-D4E30539220B}" destId="{533E86D8-B1EE-4696-AF73-8F6CD861F84B}" srcOrd="1" destOrd="0" presId="urn:microsoft.com/office/officeart/2005/8/layout/hierarchy1"/>
    <dgm:cxn modelId="{4ADA10F9-2EF0-4A07-9DE1-6376B89059ED}" type="presParOf" srcId="{C4E44FC3-389B-4FB2-9922-EAE3F4A458D7}" destId="{5CD8B0FE-E87E-4D98-9581-AF6E211A4F7C}" srcOrd="1" destOrd="0" presId="urn:microsoft.com/office/officeart/2005/8/layout/hierarchy1"/>
    <dgm:cxn modelId="{EA68B63F-71AA-4534-9D93-E0355B93FC28}" type="presParOf" srcId="{5CD8B0FE-E87E-4D98-9581-AF6E211A4F7C}" destId="{738CADB0-5F8B-40F2-82F3-C2CC54EE3CFE}" srcOrd="0" destOrd="0" presId="urn:microsoft.com/office/officeart/2005/8/layout/hierarchy1"/>
    <dgm:cxn modelId="{9659EA06-AA5A-4C84-B8E9-04328E60B6ED}" type="presParOf" srcId="{5CD8B0FE-E87E-4D98-9581-AF6E211A4F7C}" destId="{DAF56BC7-88CA-416A-AD85-17873BC775B1}" srcOrd="1" destOrd="0" presId="urn:microsoft.com/office/officeart/2005/8/layout/hierarchy1"/>
    <dgm:cxn modelId="{3B1193B9-8FE3-4FE5-AB5A-F3E6CD7519A5}" type="presParOf" srcId="{DAF56BC7-88CA-416A-AD85-17873BC775B1}" destId="{2F9939F5-06C6-426D-8CA6-6554831C7E5E}" srcOrd="0" destOrd="0" presId="urn:microsoft.com/office/officeart/2005/8/layout/hierarchy1"/>
    <dgm:cxn modelId="{1C86014A-52B1-4C17-B6D3-2B5F94C113CD}" type="presParOf" srcId="{2F9939F5-06C6-426D-8CA6-6554831C7E5E}" destId="{32D71C50-8F6F-49A0-9CD7-29F24A119763}" srcOrd="0" destOrd="0" presId="urn:microsoft.com/office/officeart/2005/8/layout/hierarchy1"/>
    <dgm:cxn modelId="{9F00B7D6-6DFB-41EC-B65D-3A3C1B15B651}" type="presParOf" srcId="{2F9939F5-06C6-426D-8CA6-6554831C7E5E}" destId="{ED5AA8EC-7BCE-4B9B-AB2A-366B7452D1E8}" srcOrd="1" destOrd="0" presId="urn:microsoft.com/office/officeart/2005/8/layout/hierarchy1"/>
    <dgm:cxn modelId="{A82079FA-9534-410B-8A8C-58754A9D3195}" type="presParOf" srcId="{DAF56BC7-88CA-416A-AD85-17873BC775B1}" destId="{286607BF-7F3D-4CBD-98BD-369C0324981A}" srcOrd="1" destOrd="0" presId="urn:microsoft.com/office/officeart/2005/8/layout/hierarchy1"/>
    <dgm:cxn modelId="{1B6329E8-83D3-42FB-B5DF-7727BC400436}" type="presParOf" srcId="{286607BF-7F3D-4CBD-98BD-369C0324981A}" destId="{F34EEFF3-6190-4504-AC7E-6F0983EDF3D7}" srcOrd="0" destOrd="0" presId="urn:microsoft.com/office/officeart/2005/8/layout/hierarchy1"/>
    <dgm:cxn modelId="{4D25CE5C-7CC8-413E-A841-7715E0BFB15D}" type="presParOf" srcId="{286607BF-7F3D-4CBD-98BD-369C0324981A}" destId="{8175B6ED-A7DA-4234-BE9B-F353DEF97531}" srcOrd="1" destOrd="0" presId="urn:microsoft.com/office/officeart/2005/8/layout/hierarchy1"/>
    <dgm:cxn modelId="{B2CDAAC0-A6E3-4018-9AAC-2473D38EB35C}" type="presParOf" srcId="{8175B6ED-A7DA-4234-BE9B-F353DEF97531}" destId="{FBDD2CDB-5254-465D-A2C5-EC99350D58BE}" srcOrd="0" destOrd="0" presId="urn:microsoft.com/office/officeart/2005/8/layout/hierarchy1"/>
    <dgm:cxn modelId="{010C9273-769D-4A16-9388-12BCB277A44B}" type="presParOf" srcId="{FBDD2CDB-5254-465D-A2C5-EC99350D58BE}" destId="{688ABCE4-117A-489D-91AE-60D18E2D6253}" srcOrd="0" destOrd="0" presId="urn:microsoft.com/office/officeart/2005/8/layout/hierarchy1"/>
    <dgm:cxn modelId="{8761F02C-5B0A-45EB-B37F-64F15B66DB61}" type="presParOf" srcId="{FBDD2CDB-5254-465D-A2C5-EC99350D58BE}" destId="{B8C40670-ED86-4CA7-BEBB-30BF56213156}" srcOrd="1" destOrd="0" presId="urn:microsoft.com/office/officeart/2005/8/layout/hierarchy1"/>
    <dgm:cxn modelId="{E73B6514-474D-40A9-BA0E-9A8A3C2B9D57}" type="presParOf" srcId="{8175B6ED-A7DA-4234-BE9B-F353DEF97531}" destId="{B416724A-D0BB-45C1-8AD6-E512D8491380}" srcOrd="1" destOrd="0" presId="urn:microsoft.com/office/officeart/2005/8/layout/hierarchy1"/>
    <dgm:cxn modelId="{ECFC6C9B-09DC-4006-B1AC-4A7486D2B9BF}" type="presParOf" srcId="{B416724A-D0BB-45C1-8AD6-E512D8491380}" destId="{C2BC6B96-B996-4A9B-99BE-DF2801AD1F66}" srcOrd="0" destOrd="0" presId="urn:microsoft.com/office/officeart/2005/8/layout/hierarchy1"/>
    <dgm:cxn modelId="{C1586090-06D9-4657-97D3-998AB843B977}" type="presParOf" srcId="{B416724A-D0BB-45C1-8AD6-E512D8491380}" destId="{DAFB92DF-D7CD-4E21-9465-C56C85B47A20}" srcOrd="1" destOrd="0" presId="urn:microsoft.com/office/officeart/2005/8/layout/hierarchy1"/>
    <dgm:cxn modelId="{E2F8AAE5-E296-4C10-9C63-7EBEF029A0DC}" type="presParOf" srcId="{DAFB92DF-D7CD-4E21-9465-C56C85B47A20}" destId="{7C37C42F-6B70-45FE-9EB5-D4CC97F68330}" srcOrd="0" destOrd="0" presId="urn:microsoft.com/office/officeart/2005/8/layout/hierarchy1"/>
    <dgm:cxn modelId="{DA16935B-C576-4A20-BF0D-E5B9EA3EC8E1}" type="presParOf" srcId="{7C37C42F-6B70-45FE-9EB5-D4CC97F68330}" destId="{2F8B45E0-8557-4F37-AEA8-51679E766A06}" srcOrd="0" destOrd="0" presId="urn:microsoft.com/office/officeart/2005/8/layout/hierarchy1"/>
    <dgm:cxn modelId="{9A010037-C081-4666-9C6E-A5464D1DD258}" type="presParOf" srcId="{7C37C42F-6B70-45FE-9EB5-D4CC97F68330}" destId="{40EEA035-A177-47D4-AE1D-0579824B4AFE}" srcOrd="1" destOrd="0" presId="urn:microsoft.com/office/officeart/2005/8/layout/hierarchy1"/>
    <dgm:cxn modelId="{5995DA0D-1F6A-48B1-8646-3DE3E3B9F0EC}" type="presParOf" srcId="{DAFB92DF-D7CD-4E21-9465-C56C85B47A20}" destId="{3EC611F6-EC15-4828-822D-AD6964C3E7C4}" srcOrd="1" destOrd="0" presId="urn:microsoft.com/office/officeart/2005/8/layout/hierarchy1"/>
    <dgm:cxn modelId="{0DEB63F7-480D-4686-AE2F-12FE5B104B03}" type="presParOf" srcId="{3EC611F6-EC15-4828-822D-AD6964C3E7C4}" destId="{DA89FB9D-310E-4044-B51A-2BECD613A71A}" srcOrd="0" destOrd="0" presId="urn:microsoft.com/office/officeart/2005/8/layout/hierarchy1"/>
    <dgm:cxn modelId="{364062B3-7E4A-442A-948E-8EDA3112E7F4}" type="presParOf" srcId="{3EC611F6-EC15-4828-822D-AD6964C3E7C4}" destId="{60F975B7-EA28-477B-93EF-8E194B8210E6}" srcOrd="1" destOrd="0" presId="urn:microsoft.com/office/officeart/2005/8/layout/hierarchy1"/>
    <dgm:cxn modelId="{658AD442-E9B2-4D8D-B2C0-2F458F13AD01}" type="presParOf" srcId="{60F975B7-EA28-477B-93EF-8E194B8210E6}" destId="{11AB6C68-70A6-45DE-B9A6-B4979259CDFF}" srcOrd="0" destOrd="0" presId="urn:microsoft.com/office/officeart/2005/8/layout/hierarchy1"/>
    <dgm:cxn modelId="{ED13BEB1-96BB-4B9C-98E2-8177066F30C6}" type="presParOf" srcId="{11AB6C68-70A6-45DE-B9A6-B4979259CDFF}" destId="{A53AC908-2BA6-49AB-8B4B-6F522F07CDA9}" srcOrd="0" destOrd="0" presId="urn:microsoft.com/office/officeart/2005/8/layout/hierarchy1"/>
    <dgm:cxn modelId="{6E44A83B-908D-4C80-BAF2-85B8E667E1E0}" type="presParOf" srcId="{11AB6C68-70A6-45DE-B9A6-B4979259CDFF}" destId="{482455A6-9218-4514-8040-FC8ECAE9D3CC}" srcOrd="1" destOrd="0" presId="urn:microsoft.com/office/officeart/2005/8/layout/hierarchy1"/>
    <dgm:cxn modelId="{5DB30C93-77ED-4A05-B2A9-63C664C3A0CA}" type="presParOf" srcId="{60F975B7-EA28-477B-93EF-8E194B8210E6}" destId="{C29D05C4-1641-4EF9-BE49-6B2E26A1964B}" srcOrd="1" destOrd="0" presId="urn:microsoft.com/office/officeart/2005/8/layout/hierarchy1"/>
    <dgm:cxn modelId="{D09E8B84-6648-442C-B981-17E41D034E66}" type="presParOf" srcId="{B416724A-D0BB-45C1-8AD6-E512D8491380}" destId="{E5629A7B-4AF5-4718-82CE-0F4A047B4C88}" srcOrd="2" destOrd="0" presId="urn:microsoft.com/office/officeart/2005/8/layout/hierarchy1"/>
    <dgm:cxn modelId="{7DA26700-3F41-463B-B2DC-B1235CAABFE9}" type="presParOf" srcId="{B416724A-D0BB-45C1-8AD6-E512D8491380}" destId="{86DA59A0-6CF7-40A6-A54D-2232D57C2FD7}" srcOrd="3" destOrd="0" presId="urn:microsoft.com/office/officeart/2005/8/layout/hierarchy1"/>
    <dgm:cxn modelId="{2384CF48-3642-4C9B-B50B-0C6561B7604F}" type="presParOf" srcId="{86DA59A0-6CF7-40A6-A54D-2232D57C2FD7}" destId="{767E0CD6-8359-42CF-A08A-AFB9F1BF7B66}" srcOrd="0" destOrd="0" presId="urn:microsoft.com/office/officeart/2005/8/layout/hierarchy1"/>
    <dgm:cxn modelId="{A871B7EF-4309-484E-92AC-1BEBEA163982}" type="presParOf" srcId="{767E0CD6-8359-42CF-A08A-AFB9F1BF7B66}" destId="{239C31EE-2EF4-4224-A25D-511255CDD0E1}" srcOrd="0" destOrd="0" presId="urn:microsoft.com/office/officeart/2005/8/layout/hierarchy1"/>
    <dgm:cxn modelId="{D208A1F8-0EDC-47FD-9E56-C6BEB624CC74}" type="presParOf" srcId="{767E0CD6-8359-42CF-A08A-AFB9F1BF7B66}" destId="{653CEFA6-274D-462B-811B-10A4D11F9E3E}" srcOrd="1" destOrd="0" presId="urn:microsoft.com/office/officeart/2005/8/layout/hierarchy1"/>
    <dgm:cxn modelId="{B66112F2-65F6-442D-8B9F-B15CFE0903DC}" type="presParOf" srcId="{86DA59A0-6CF7-40A6-A54D-2232D57C2FD7}" destId="{3AD8A7A7-023E-465D-BBDE-D9226CF89B36}" srcOrd="1" destOrd="0" presId="urn:microsoft.com/office/officeart/2005/8/layout/hierarchy1"/>
    <dgm:cxn modelId="{0ACE0DEF-E02C-4EBC-9E7D-626C789EA0AB}" type="presParOf" srcId="{3AD8A7A7-023E-465D-BBDE-D9226CF89B36}" destId="{B53747B8-4CC5-47E2-A2A9-424BE9AA6A1F}" srcOrd="0" destOrd="0" presId="urn:microsoft.com/office/officeart/2005/8/layout/hierarchy1"/>
    <dgm:cxn modelId="{A5D7FD19-FBA1-4917-B090-9443D1D1C733}" type="presParOf" srcId="{3AD8A7A7-023E-465D-BBDE-D9226CF89B36}" destId="{44A12372-3AB2-4619-B8D7-70369A0F426F}" srcOrd="1" destOrd="0" presId="urn:microsoft.com/office/officeart/2005/8/layout/hierarchy1"/>
    <dgm:cxn modelId="{BA298392-18C5-4469-AF22-CA77B3F71C5B}" type="presParOf" srcId="{44A12372-3AB2-4619-B8D7-70369A0F426F}" destId="{22A378B6-C2D5-4547-840A-DBC42F657142}" srcOrd="0" destOrd="0" presId="urn:microsoft.com/office/officeart/2005/8/layout/hierarchy1"/>
    <dgm:cxn modelId="{26FF81FF-DC0A-4A6E-9DBA-6E5EAE0E33A7}" type="presParOf" srcId="{22A378B6-C2D5-4547-840A-DBC42F657142}" destId="{C2DEF53F-6F92-4E93-832E-8F7FE0813CEB}" srcOrd="0" destOrd="0" presId="urn:microsoft.com/office/officeart/2005/8/layout/hierarchy1"/>
    <dgm:cxn modelId="{38A0B600-7067-4B3C-8655-979A8D4C6870}" type="presParOf" srcId="{22A378B6-C2D5-4547-840A-DBC42F657142}" destId="{5367134D-35E4-4403-85C5-A9496B839F93}" srcOrd="1" destOrd="0" presId="urn:microsoft.com/office/officeart/2005/8/layout/hierarchy1"/>
    <dgm:cxn modelId="{ADD756AE-CDC4-4192-B2F9-0BB7AECDC6E9}" type="presParOf" srcId="{44A12372-3AB2-4619-B8D7-70369A0F426F}" destId="{6110BBEE-144C-4D6D-965C-FE7A93EC9B09}" srcOrd="1" destOrd="0" presId="urn:microsoft.com/office/officeart/2005/8/layout/hierarchy1"/>
    <dgm:cxn modelId="{3B0E2F40-147C-46B3-893E-A91D4E189108}" type="presParOf" srcId="{6110BBEE-144C-4D6D-965C-FE7A93EC9B09}" destId="{E14CDF73-6D27-4525-A7C2-4233B6546E0D}" srcOrd="0" destOrd="0" presId="urn:microsoft.com/office/officeart/2005/8/layout/hierarchy1"/>
    <dgm:cxn modelId="{0909AAEF-BE92-4CB0-8803-34ECF292DF78}" type="presParOf" srcId="{6110BBEE-144C-4D6D-965C-FE7A93EC9B09}" destId="{32E983E0-4663-4D83-B020-3031BE01199A}" srcOrd="1" destOrd="0" presId="urn:microsoft.com/office/officeart/2005/8/layout/hierarchy1"/>
    <dgm:cxn modelId="{B996B369-B71D-41F3-8DB8-0240FDC28F91}" type="presParOf" srcId="{32E983E0-4663-4D83-B020-3031BE01199A}" destId="{356173F9-D807-45C7-96EB-785F0C1AC24A}" srcOrd="0" destOrd="0" presId="urn:microsoft.com/office/officeart/2005/8/layout/hierarchy1"/>
    <dgm:cxn modelId="{1AE62711-0D99-4F65-B53C-14F03111D892}" type="presParOf" srcId="{356173F9-D807-45C7-96EB-785F0C1AC24A}" destId="{1FAF243A-7669-418B-83C5-25B55086B74B}" srcOrd="0" destOrd="0" presId="urn:microsoft.com/office/officeart/2005/8/layout/hierarchy1"/>
    <dgm:cxn modelId="{11DCB0D8-3C5B-4965-8A9E-075A40614992}" type="presParOf" srcId="{356173F9-D807-45C7-96EB-785F0C1AC24A}" destId="{04055FD8-C375-44D0-A0AB-C953638AA0AC}" srcOrd="1" destOrd="0" presId="urn:microsoft.com/office/officeart/2005/8/layout/hierarchy1"/>
    <dgm:cxn modelId="{F864ADE2-0B4B-4C5A-BC6B-A0DEC8B823EF}" type="presParOf" srcId="{32E983E0-4663-4D83-B020-3031BE01199A}" destId="{801AD290-38DB-4C41-B0B2-CADE5A1724C7}" srcOrd="1" destOrd="0" presId="urn:microsoft.com/office/officeart/2005/8/layout/hierarchy1"/>
    <dgm:cxn modelId="{B7107894-2B7C-4A1A-B633-5CC08B948A3C}" type="presParOf" srcId="{801AD290-38DB-4C41-B0B2-CADE5A1724C7}" destId="{85D4AFF8-B631-4749-92D2-18186472E4B7}" srcOrd="0" destOrd="0" presId="urn:microsoft.com/office/officeart/2005/8/layout/hierarchy1"/>
    <dgm:cxn modelId="{891938DF-0877-4D16-A68C-2C5FFE738AC8}" type="presParOf" srcId="{801AD290-38DB-4C41-B0B2-CADE5A1724C7}" destId="{A6BD5DCD-F96A-406F-99F3-7BB827BC1C12}" srcOrd="1" destOrd="0" presId="urn:microsoft.com/office/officeart/2005/8/layout/hierarchy1"/>
    <dgm:cxn modelId="{D6DEEC5F-FE03-4DD5-AC21-4EC4A28BCBC0}" type="presParOf" srcId="{A6BD5DCD-F96A-406F-99F3-7BB827BC1C12}" destId="{E8C6AFF8-E289-4C3F-B8B3-0FB838857DF8}" srcOrd="0" destOrd="0" presId="urn:microsoft.com/office/officeart/2005/8/layout/hierarchy1"/>
    <dgm:cxn modelId="{009E86E5-42FF-4AA9-B2B4-1AD737CF9600}" type="presParOf" srcId="{E8C6AFF8-E289-4C3F-B8B3-0FB838857DF8}" destId="{06053A4F-70B1-4D4D-9091-A31D783611F3}" srcOrd="0" destOrd="0" presId="urn:microsoft.com/office/officeart/2005/8/layout/hierarchy1"/>
    <dgm:cxn modelId="{4D7C6921-0E51-46F5-8638-DE55ECC205DE}" type="presParOf" srcId="{E8C6AFF8-E289-4C3F-B8B3-0FB838857DF8}" destId="{E0FB6716-E002-43C5-ABD2-330F78467356}" srcOrd="1" destOrd="0" presId="urn:microsoft.com/office/officeart/2005/8/layout/hierarchy1"/>
    <dgm:cxn modelId="{1C164F74-415F-4207-BF39-FE7EE7F69EB2}" type="presParOf" srcId="{A6BD5DCD-F96A-406F-99F3-7BB827BC1C12}" destId="{89375940-331C-401F-9696-F5B9D2E221D8}" srcOrd="1" destOrd="0" presId="urn:microsoft.com/office/officeart/2005/8/layout/hierarchy1"/>
    <dgm:cxn modelId="{E7BE5508-18ED-477E-8488-13206D16872C}" type="presParOf" srcId="{89375940-331C-401F-9696-F5B9D2E221D8}" destId="{E479026E-6469-4287-B1DD-823BCB957BB8}" srcOrd="0" destOrd="0" presId="urn:microsoft.com/office/officeart/2005/8/layout/hierarchy1"/>
    <dgm:cxn modelId="{0A8C8635-22FA-4A44-9083-2DA4FA55043E}" type="presParOf" srcId="{89375940-331C-401F-9696-F5B9D2E221D8}" destId="{4DB8A820-6079-4ED3-B7F3-9FC4D83EA437}" srcOrd="1" destOrd="0" presId="urn:microsoft.com/office/officeart/2005/8/layout/hierarchy1"/>
    <dgm:cxn modelId="{EB8E2BD4-417F-450F-AEFA-1A3E5F854704}" type="presParOf" srcId="{4DB8A820-6079-4ED3-B7F3-9FC4D83EA437}" destId="{A2772CDB-440E-44DA-B0EC-2D482908B56C}" srcOrd="0" destOrd="0" presId="urn:microsoft.com/office/officeart/2005/8/layout/hierarchy1"/>
    <dgm:cxn modelId="{CCD06296-FDCA-40DC-9ED0-7BFC91998009}" type="presParOf" srcId="{A2772CDB-440E-44DA-B0EC-2D482908B56C}" destId="{2D88EB6C-5AD1-4B2E-BFFA-87722E34EE01}" srcOrd="0" destOrd="0" presId="urn:microsoft.com/office/officeart/2005/8/layout/hierarchy1"/>
    <dgm:cxn modelId="{2D658C54-BFF2-4942-B33E-B627C052F15B}" type="presParOf" srcId="{A2772CDB-440E-44DA-B0EC-2D482908B56C}" destId="{9CAF2F31-3D8A-476F-B0D0-254B44483842}" srcOrd="1" destOrd="0" presId="urn:microsoft.com/office/officeart/2005/8/layout/hierarchy1"/>
    <dgm:cxn modelId="{8B6AF041-8702-4661-B5A5-654EC1CE7756}" type="presParOf" srcId="{4DB8A820-6079-4ED3-B7F3-9FC4D83EA437}" destId="{ACE61105-5ECD-4148-8C2B-A8DBF1FB787A}" srcOrd="1" destOrd="0" presId="urn:microsoft.com/office/officeart/2005/8/layout/hierarchy1"/>
    <dgm:cxn modelId="{464F9183-953B-4329-8096-E8CE16F88433}" type="presParOf" srcId="{ACE61105-5ECD-4148-8C2B-A8DBF1FB787A}" destId="{693C37C8-79A2-46B5-A393-C26A9E6E2AE1}" srcOrd="0" destOrd="0" presId="urn:microsoft.com/office/officeart/2005/8/layout/hierarchy1"/>
    <dgm:cxn modelId="{1B627039-F900-40E3-9129-3A695F847A3E}" type="presParOf" srcId="{ACE61105-5ECD-4148-8C2B-A8DBF1FB787A}" destId="{8C70BFA8-C7E2-4E5C-B94F-92BE40B8C1E4}" srcOrd="1" destOrd="0" presId="urn:microsoft.com/office/officeart/2005/8/layout/hierarchy1"/>
    <dgm:cxn modelId="{A4135E42-F474-476E-8694-7AEEDADDA3BC}" type="presParOf" srcId="{8C70BFA8-C7E2-4E5C-B94F-92BE40B8C1E4}" destId="{4A15235C-E226-4B2E-9BEC-83F8C20B61F1}" srcOrd="0" destOrd="0" presId="urn:microsoft.com/office/officeart/2005/8/layout/hierarchy1"/>
    <dgm:cxn modelId="{6C8B804D-5AFC-4886-B7EF-21AC29223DF8}" type="presParOf" srcId="{4A15235C-E226-4B2E-9BEC-83F8C20B61F1}" destId="{62BC4280-8C1B-48D6-9CD1-3F4D27B852A0}" srcOrd="0" destOrd="0" presId="urn:microsoft.com/office/officeart/2005/8/layout/hierarchy1"/>
    <dgm:cxn modelId="{3E1D526F-E61D-4608-A217-EDA815519352}" type="presParOf" srcId="{4A15235C-E226-4B2E-9BEC-83F8C20B61F1}" destId="{C5F5A9E9-02F4-477E-962D-D14FCBD30545}" srcOrd="1" destOrd="0" presId="urn:microsoft.com/office/officeart/2005/8/layout/hierarchy1"/>
    <dgm:cxn modelId="{B1C10132-992F-43E1-9748-E096459F10B4}" type="presParOf" srcId="{8C70BFA8-C7E2-4E5C-B94F-92BE40B8C1E4}" destId="{47E12A65-F649-46E1-B196-93206DE95ED7}" srcOrd="1" destOrd="0" presId="urn:microsoft.com/office/officeart/2005/8/layout/hierarchy1"/>
    <dgm:cxn modelId="{874504F9-E087-4F9C-8F5A-FFB4F8BDCAB2}" type="presParOf" srcId="{B416724A-D0BB-45C1-8AD6-E512D8491380}" destId="{C5675FED-149A-4648-B1B8-C6F91E42A06A}" srcOrd="4" destOrd="0" presId="urn:microsoft.com/office/officeart/2005/8/layout/hierarchy1"/>
    <dgm:cxn modelId="{BB16506A-96A9-4F7A-8426-FF2B795859F0}" type="presParOf" srcId="{B416724A-D0BB-45C1-8AD6-E512D8491380}" destId="{211FBCBB-E7FA-435E-9950-EE26BC9D8693}" srcOrd="5" destOrd="0" presId="urn:microsoft.com/office/officeart/2005/8/layout/hierarchy1"/>
    <dgm:cxn modelId="{5FFBC3A3-9579-41C9-B3CF-49F34C2C6A78}" type="presParOf" srcId="{211FBCBB-E7FA-435E-9950-EE26BC9D8693}" destId="{A7FC0C7B-7770-48AF-B063-C8783B518E96}" srcOrd="0" destOrd="0" presId="urn:microsoft.com/office/officeart/2005/8/layout/hierarchy1"/>
    <dgm:cxn modelId="{39237E16-3003-4757-A798-2013C7643FCF}" type="presParOf" srcId="{A7FC0C7B-7770-48AF-B063-C8783B518E96}" destId="{FACB8D27-DDB2-4E5D-A3BB-0568E095D0A5}" srcOrd="0" destOrd="0" presId="urn:microsoft.com/office/officeart/2005/8/layout/hierarchy1"/>
    <dgm:cxn modelId="{1B6B2009-66E8-4147-82E3-53FE406DDDDB}" type="presParOf" srcId="{A7FC0C7B-7770-48AF-B063-C8783B518E96}" destId="{944625C7-512E-4B6B-875B-47F3006D4A49}" srcOrd="1" destOrd="0" presId="urn:microsoft.com/office/officeart/2005/8/layout/hierarchy1"/>
    <dgm:cxn modelId="{EFD7B707-DAE9-4F22-A310-91CDB66F8746}" type="presParOf" srcId="{211FBCBB-E7FA-435E-9950-EE26BC9D8693}" destId="{49673F81-9102-46E2-BB08-4495F0413D32}" srcOrd="1" destOrd="0" presId="urn:microsoft.com/office/officeart/2005/8/layout/hierarchy1"/>
    <dgm:cxn modelId="{94240169-10FD-4EB1-893E-DBC35C400768}" type="presParOf" srcId="{49673F81-9102-46E2-BB08-4495F0413D32}" destId="{AA35EB7A-0003-4906-8067-C62AEF540C1F}" srcOrd="0" destOrd="0" presId="urn:microsoft.com/office/officeart/2005/8/layout/hierarchy1"/>
    <dgm:cxn modelId="{B3E0E7A6-A854-41E6-9242-EAADDFE139FE}" type="presParOf" srcId="{49673F81-9102-46E2-BB08-4495F0413D32}" destId="{FAA9BFCC-9695-434B-9449-42432F0FB720}" srcOrd="1" destOrd="0" presId="urn:microsoft.com/office/officeart/2005/8/layout/hierarchy1"/>
    <dgm:cxn modelId="{D5BCABA0-9C66-4CD8-868A-BA27120F0E8B}" type="presParOf" srcId="{FAA9BFCC-9695-434B-9449-42432F0FB720}" destId="{6E676759-E605-4823-B8B6-BD2BB4C1404D}" srcOrd="0" destOrd="0" presId="urn:microsoft.com/office/officeart/2005/8/layout/hierarchy1"/>
    <dgm:cxn modelId="{5E123CAA-85BD-4FB2-8134-B3802F66EFE8}" type="presParOf" srcId="{6E676759-E605-4823-B8B6-BD2BB4C1404D}" destId="{BA3084FB-B88B-4561-935E-41C865BEA9FF}" srcOrd="0" destOrd="0" presId="urn:microsoft.com/office/officeart/2005/8/layout/hierarchy1"/>
    <dgm:cxn modelId="{A8498AF0-1D1C-4BDE-8AF9-5EDCB20A74B0}" type="presParOf" srcId="{6E676759-E605-4823-B8B6-BD2BB4C1404D}" destId="{499F0A1D-DE34-4D76-AF29-1760F6152257}" srcOrd="1" destOrd="0" presId="urn:microsoft.com/office/officeart/2005/8/layout/hierarchy1"/>
    <dgm:cxn modelId="{5B142D54-2C09-4D84-B777-983D83AD3B3F}" type="presParOf" srcId="{FAA9BFCC-9695-434B-9449-42432F0FB720}" destId="{4A406056-A398-4594-850C-3105F7F376FE}" srcOrd="1" destOrd="0" presId="urn:microsoft.com/office/officeart/2005/8/layout/hierarchy1"/>
    <dgm:cxn modelId="{3FA5E62D-19E6-4B2D-AA40-E0E3F87DE3B9}" type="presParOf" srcId="{4A406056-A398-4594-850C-3105F7F376FE}" destId="{E0D85E65-816C-4439-A104-0E48ECCF3D26}" srcOrd="0" destOrd="0" presId="urn:microsoft.com/office/officeart/2005/8/layout/hierarchy1"/>
    <dgm:cxn modelId="{7AE1C21C-A458-4E17-9B86-A3AC48C6BAAF}" type="presParOf" srcId="{4A406056-A398-4594-850C-3105F7F376FE}" destId="{CB65C1E4-FDD6-41D5-8337-38BCE5BDB964}" srcOrd="1" destOrd="0" presId="urn:microsoft.com/office/officeart/2005/8/layout/hierarchy1"/>
    <dgm:cxn modelId="{86517B49-2DDF-4F54-AB51-1B4F645FBFC3}" type="presParOf" srcId="{CB65C1E4-FDD6-41D5-8337-38BCE5BDB964}" destId="{60964CAA-1DF8-4802-97F9-41977B4CE185}" srcOrd="0" destOrd="0" presId="urn:microsoft.com/office/officeart/2005/8/layout/hierarchy1"/>
    <dgm:cxn modelId="{F527C88A-9C2D-42A1-A7DE-9BE1F54B3FD0}" type="presParOf" srcId="{60964CAA-1DF8-4802-97F9-41977B4CE185}" destId="{D63DE2DC-D708-4E89-9904-804E6334BCEC}" srcOrd="0" destOrd="0" presId="urn:microsoft.com/office/officeart/2005/8/layout/hierarchy1"/>
    <dgm:cxn modelId="{94AD4969-FBC6-41F8-A2EF-A66503E2AEF9}" type="presParOf" srcId="{60964CAA-1DF8-4802-97F9-41977B4CE185}" destId="{8D367AD3-09C7-4906-A5FF-25DCE5AC42BF}" srcOrd="1" destOrd="0" presId="urn:microsoft.com/office/officeart/2005/8/layout/hierarchy1"/>
    <dgm:cxn modelId="{0C6BC138-7F0E-4986-96F2-AFFC9DDBAB73}" type="presParOf" srcId="{CB65C1E4-FDD6-41D5-8337-38BCE5BDB964}" destId="{DFB494E7-FB7C-466F-8DBC-BA15DC55CA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EAB35-F292-D34A-8577-37BDAFF6CA8F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9BCF7F3-7028-BB44-973D-DF8405927A37}">
      <dgm:prSet phldrT="[Text]"/>
      <dgm:spPr/>
      <dgm:t>
        <a:bodyPr/>
        <a:lstStyle/>
        <a:p>
          <a:pPr marL="0" indent="0">
            <a:tabLst>
              <a:tab pos="2876550" algn="l"/>
            </a:tabLst>
          </a:pP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constructor()</a:t>
          </a:r>
        </a:p>
        <a:p>
          <a:pPr marL="0" indent="0">
            <a:tabLst>
              <a:tab pos="2876550" algn="l"/>
            </a:tabLst>
          </a:pPr>
          <a:r>
            <a:rPr lang="en-GB" dirty="0" smtClean="0"/>
            <a:t>(including retrieving props and setting state)</a:t>
          </a:r>
          <a:endParaRPr lang="en-GB" dirty="0"/>
        </a:p>
      </dgm:t>
    </dgm:pt>
    <dgm:pt modelId="{A298B18A-3F29-1647-89DB-373A5595939C}" type="parTrans" cxnId="{B8F586E1-3606-AC47-ABCE-388796551E4A}">
      <dgm:prSet/>
      <dgm:spPr/>
      <dgm:t>
        <a:bodyPr/>
        <a:lstStyle/>
        <a:p>
          <a:endParaRPr lang="en-GB"/>
        </a:p>
      </dgm:t>
    </dgm:pt>
    <dgm:pt modelId="{F9F469BB-1846-0245-A5B5-4E907EDE316A}" type="sibTrans" cxnId="{B8F586E1-3606-AC47-ABCE-388796551E4A}">
      <dgm:prSet/>
      <dgm:spPr/>
      <dgm:t>
        <a:bodyPr/>
        <a:lstStyle/>
        <a:p>
          <a:endParaRPr lang="en-GB"/>
        </a:p>
      </dgm:t>
    </dgm:pt>
    <dgm:pt modelId="{54B93B8E-C3E7-994A-9840-E8A62DCD277F}">
      <dgm:prSet phldrT="[Text]"/>
      <dgm:spPr/>
      <dgm:t>
        <a:bodyPr/>
        <a:lstStyle/>
        <a:p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render()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BE011F46-FDCA-D94D-8CFA-5302012F21FF}" type="parTrans" cxnId="{D0631759-8854-B149-B943-7DFC6E6519A3}">
      <dgm:prSet/>
      <dgm:spPr/>
      <dgm:t>
        <a:bodyPr/>
        <a:lstStyle/>
        <a:p>
          <a:endParaRPr lang="en-GB"/>
        </a:p>
      </dgm:t>
    </dgm:pt>
    <dgm:pt modelId="{B2799123-4B8A-F640-81A5-E8AC93EE4075}" type="sibTrans" cxnId="{D0631759-8854-B149-B943-7DFC6E6519A3}">
      <dgm:prSet/>
      <dgm:spPr/>
      <dgm:t>
        <a:bodyPr/>
        <a:lstStyle/>
        <a:p>
          <a:endParaRPr lang="en-GB"/>
        </a:p>
      </dgm:t>
    </dgm:pt>
    <dgm:pt modelId="{BC7E3C79-8523-6C47-BA31-A6267BF514ED}">
      <dgm:prSet phldrT="[Text]"/>
      <dgm:spPr/>
      <dgm:t>
        <a:bodyPr/>
        <a:lstStyle/>
        <a:p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componentDidMount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FA2C400D-CE02-5945-8D81-75A2F12E9AD8}" type="parTrans" cxnId="{5ADB680E-B4D9-924D-9AF4-5F6C39C88A92}">
      <dgm:prSet/>
      <dgm:spPr/>
      <dgm:t>
        <a:bodyPr/>
        <a:lstStyle/>
        <a:p>
          <a:endParaRPr lang="en-GB"/>
        </a:p>
      </dgm:t>
    </dgm:pt>
    <dgm:pt modelId="{E9BD5FB5-BAB4-984D-8206-082DA0C02518}" type="sibTrans" cxnId="{5ADB680E-B4D9-924D-9AF4-5F6C39C88A92}">
      <dgm:prSet/>
      <dgm:spPr/>
      <dgm:t>
        <a:bodyPr/>
        <a:lstStyle/>
        <a:p>
          <a:endParaRPr lang="en-GB"/>
        </a:p>
      </dgm:t>
    </dgm:pt>
    <dgm:pt modelId="{4B2C9C9C-9390-F54C-99E2-8B0B266437B6}">
      <dgm:prSet phldrT="[Text]"/>
      <dgm:spPr/>
      <dgm:t>
        <a:bodyPr/>
        <a:lstStyle/>
        <a:p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componentWillMount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BFA3495E-4959-3141-A11B-679152EA912F}" type="parTrans" cxnId="{6356CFD0-8632-0346-AF9B-83588066D7FA}">
      <dgm:prSet/>
      <dgm:spPr/>
      <dgm:t>
        <a:bodyPr/>
        <a:lstStyle/>
        <a:p>
          <a:endParaRPr lang="en-GB"/>
        </a:p>
      </dgm:t>
    </dgm:pt>
    <dgm:pt modelId="{12491499-235F-8149-A6FA-758966ED0C78}" type="sibTrans" cxnId="{6356CFD0-8632-0346-AF9B-83588066D7FA}">
      <dgm:prSet/>
      <dgm:spPr/>
      <dgm:t>
        <a:bodyPr/>
        <a:lstStyle/>
        <a:p>
          <a:endParaRPr lang="en-GB"/>
        </a:p>
      </dgm:t>
    </dgm:pt>
    <dgm:pt modelId="{1D15068C-90C1-BD4B-8583-EE2C0AFD5685}" type="pres">
      <dgm:prSet presAssocID="{C05EAB35-F292-D34A-8577-37BDAFF6CA8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D26475-16FC-E443-A9A4-F0E7C191BF32}" type="pres">
      <dgm:prSet presAssocID="{C05EAB35-F292-D34A-8577-37BDAFF6CA8F}" presName="dummyMaxCanvas" presStyleCnt="0">
        <dgm:presLayoutVars/>
      </dgm:prSet>
      <dgm:spPr/>
    </dgm:pt>
    <dgm:pt modelId="{1DBD8413-6623-754A-9BD1-3B17D1A57EEB}" type="pres">
      <dgm:prSet presAssocID="{C05EAB35-F292-D34A-8577-37BDAFF6CA8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4E3F68-5EC9-684B-A5B4-5473EC7B4B11}" type="pres">
      <dgm:prSet presAssocID="{C05EAB35-F292-D34A-8577-37BDAFF6CA8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45CBF-B4AD-C04F-BBCA-871538A985CB}" type="pres">
      <dgm:prSet presAssocID="{C05EAB35-F292-D34A-8577-37BDAFF6CA8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F87AE1-1F6F-934E-9FB3-8B99B3BF0B62}" type="pres">
      <dgm:prSet presAssocID="{C05EAB35-F292-D34A-8577-37BDAFF6CA8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56C9FA-4291-2D46-B097-BB3CCBA601CA}" type="pres">
      <dgm:prSet presAssocID="{C05EAB35-F292-D34A-8577-37BDAFF6CA8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656D9-6375-D743-ACF3-BF2F35BD47EA}" type="pres">
      <dgm:prSet presAssocID="{C05EAB35-F292-D34A-8577-37BDAFF6CA8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31DC29-A091-7A4B-A0FB-968D2771E6EE}" type="pres">
      <dgm:prSet presAssocID="{C05EAB35-F292-D34A-8577-37BDAFF6CA8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F868F9-E3DA-2C45-B6B5-A2C040AF558D}" type="pres">
      <dgm:prSet presAssocID="{C05EAB35-F292-D34A-8577-37BDAFF6CA8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52FE9C-6126-834F-8C89-2BDE8430153B}" type="pres">
      <dgm:prSet presAssocID="{C05EAB35-F292-D34A-8577-37BDAFF6CA8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B224F1-10FC-E644-A4C1-FC05E182EDE3}" type="pres">
      <dgm:prSet presAssocID="{C05EAB35-F292-D34A-8577-37BDAFF6CA8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887F5D-E94A-6C4D-9BA5-107F891B12AB}" type="pres">
      <dgm:prSet presAssocID="{C05EAB35-F292-D34A-8577-37BDAFF6CA8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22122A4-A99F-42A9-987A-B307FBC31C14}" type="presOf" srcId="{4B2C9C9C-9390-F54C-99E2-8B0B266437B6}" destId="{7652FE9C-6126-834F-8C89-2BDE8430153B}" srcOrd="1" destOrd="0" presId="urn:microsoft.com/office/officeart/2005/8/layout/vProcess5"/>
    <dgm:cxn modelId="{132B90E3-22D8-4FB2-8B9A-78F87273E6D6}" type="presOf" srcId="{54B93B8E-C3E7-994A-9840-E8A62DCD277F}" destId="{40B224F1-10FC-E644-A4C1-FC05E182EDE3}" srcOrd="1" destOrd="0" presId="urn:microsoft.com/office/officeart/2005/8/layout/vProcess5"/>
    <dgm:cxn modelId="{5ADB680E-B4D9-924D-9AF4-5F6C39C88A92}" srcId="{C05EAB35-F292-D34A-8577-37BDAFF6CA8F}" destId="{BC7E3C79-8523-6C47-BA31-A6267BF514ED}" srcOrd="3" destOrd="0" parTransId="{FA2C400D-CE02-5945-8D81-75A2F12E9AD8}" sibTransId="{E9BD5FB5-BAB4-984D-8206-082DA0C02518}"/>
    <dgm:cxn modelId="{DA8767A8-0341-4504-915D-1921CC91666D}" type="presOf" srcId="{B2799123-4B8A-F640-81A5-E8AC93EE4075}" destId="{B231DC29-A091-7A4B-A0FB-968D2771E6EE}" srcOrd="0" destOrd="0" presId="urn:microsoft.com/office/officeart/2005/8/layout/vProcess5"/>
    <dgm:cxn modelId="{C291D9A5-985D-4C7C-A166-CBDA4AAB95A6}" type="presOf" srcId="{54B93B8E-C3E7-994A-9840-E8A62DCD277F}" destId="{FAD45CBF-B4AD-C04F-BBCA-871538A985CB}" srcOrd="0" destOrd="0" presId="urn:microsoft.com/office/officeart/2005/8/layout/vProcess5"/>
    <dgm:cxn modelId="{8E1F52C7-EB84-41C6-90FB-89D34A46AFCF}" type="presOf" srcId="{99BCF7F3-7028-BB44-973D-DF8405927A37}" destId="{1DBD8413-6623-754A-9BD1-3B17D1A57EEB}" srcOrd="0" destOrd="0" presId="urn:microsoft.com/office/officeart/2005/8/layout/vProcess5"/>
    <dgm:cxn modelId="{4D872D06-89E5-48B0-A394-B3EA2F35CD25}" type="presOf" srcId="{4B2C9C9C-9390-F54C-99E2-8B0B266437B6}" destId="{A24E3F68-5EC9-684B-A5B4-5473EC7B4B11}" srcOrd="0" destOrd="0" presId="urn:microsoft.com/office/officeart/2005/8/layout/vProcess5"/>
    <dgm:cxn modelId="{4877C3FA-0EDF-41CB-9098-A1D1CADA4D42}" type="presOf" srcId="{C05EAB35-F292-D34A-8577-37BDAFF6CA8F}" destId="{1D15068C-90C1-BD4B-8583-EE2C0AFD5685}" srcOrd="0" destOrd="0" presId="urn:microsoft.com/office/officeart/2005/8/layout/vProcess5"/>
    <dgm:cxn modelId="{F67804B8-D2C4-4E9D-AB94-18ACA7A80288}" type="presOf" srcId="{BC7E3C79-8523-6C47-BA31-A6267BF514ED}" destId="{32887F5D-E94A-6C4D-9BA5-107F891B12AB}" srcOrd="1" destOrd="0" presId="urn:microsoft.com/office/officeart/2005/8/layout/vProcess5"/>
    <dgm:cxn modelId="{D0631759-8854-B149-B943-7DFC6E6519A3}" srcId="{C05EAB35-F292-D34A-8577-37BDAFF6CA8F}" destId="{54B93B8E-C3E7-994A-9840-E8A62DCD277F}" srcOrd="2" destOrd="0" parTransId="{BE011F46-FDCA-D94D-8CFA-5302012F21FF}" sibTransId="{B2799123-4B8A-F640-81A5-E8AC93EE4075}"/>
    <dgm:cxn modelId="{B8F586E1-3606-AC47-ABCE-388796551E4A}" srcId="{C05EAB35-F292-D34A-8577-37BDAFF6CA8F}" destId="{99BCF7F3-7028-BB44-973D-DF8405927A37}" srcOrd="0" destOrd="0" parTransId="{A298B18A-3F29-1647-89DB-373A5595939C}" sibTransId="{F9F469BB-1846-0245-A5B5-4E907EDE316A}"/>
    <dgm:cxn modelId="{9DC2D8A7-F8F8-4E71-AF2A-352D00891F8A}" type="presOf" srcId="{99BCF7F3-7028-BB44-973D-DF8405927A37}" destId="{DBF868F9-E3DA-2C45-B6B5-A2C040AF558D}" srcOrd="1" destOrd="0" presId="urn:microsoft.com/office/officeart/2005/8/layout/vProcess5"/>
    <dgm:cxn modelId="{C282B357-F489-44EA-83AD-46455F33D6F0}" type="presOf" srcId="{12491499-235F-8149-A6FA-758966ED0C78}" destId="{C86656D9-6375-D743-ACF3-BF2F35BD47EA}" srcOrd="0" destOrd="0" presId="urn:microsoft.com/office/officeart/2005/8/layout/vProcess5"/>
    <dgm:cxn modelId="{A5F91C9C-77A2-4280-8321-A6756264BB3D}" type="presOf" srcId="{F9F469BB-1846-0245-A5B5-4E907EDE316A}" destId="{8E56C9FA-4291-2D46-B097-BB3CCBA601CA}" srcOrd="0" destOrd="0" presId="urn:microsoft.com/office/officeart/2005/8/layout/vProcess5"/>
    <dgm:cxn modelId="{6356CFD0-8632-0346-AF9B-83588066D7FA}" srcId="{C05EAB35-F292-D34A-8577-37BDAFF6CA8F}" destId="{4B2C9C9C-9390-F54C-99E2-8B0B266437B6}" srcOrd="1" destOrd="0" parTransId="{BFA3495E-4959-3141-A11B-679152EA912F}" sibTransId="{12491499-235F-8149-A6FA-758966ED0C78}"/>
    <dgm:cxn modelId="{C58D268A-BA34-431B-ABC2-3E9B97B36FC2}" type="presOf" srcId="{BC7E3C79-8523-6C47-BA31-A6267BF514ED}" destId="{A7F87AE1-1F6F-934E-9FB3-8B99B3BF0B62}" srcOrd="0" destOrd="0" presId="urn:microsoft.com/office/officeart/2005/8/layout/vProcess5"/>
    <dgm:cxn modelId="{E9DB8CA6-42D3-42FC-8229-1F2FCD34DEA0}" type="presParOf" srcId="{1D15068C-90C1-BD4B-8583-EE2C0AFD5685}" destId="{54D26475-16FC-E443-A9A4-F0E7C191BF32}" srcOrd="0" destOrd="0" presId="urn:microsoft.com/office/officeart/2005/8/layout/vProcess5"/>
    <dgm:cxn modelId="{6B98EAB5-356E-4351-A3C2-8573862260F8}" type="presParOf" srcId="{1D15068C-90C1-BD4B-8583-EE2C0AFD5685}" destId="{1DBD8413-6623-754A-9BD1-3B17D1A57EEB}" srcOrd="1" destOrd="0" presId="urn:microsoft.com/office/officeart/2005/8/layout/vProcess5"/>
    <dgm:cxn modelId="{A1B1DBDB-BB47-4E6F-AC30-330470F94FA3}" type="presParOf" srcId="{1D15068C-90C1-BD4B-8583-EE2C0AFD5685}" destId="{A24E3F68-5EC9-684B-A5B4-5473EC7B4B11}" srcOrd="2" destOrd="0" presId="urn:microsoft.com/office/officeart/2005/8/layout/vProcess5"/>
    <dgm:cxn modelId="{87374B71-D592-4C95-92F0-905B3A9B4F21}" type="presParOf" srcId="{1D15068C-90C1-BD4B-8583-EE2C0AFD5685}" destId="{FAD45CBF-B4AD-C04F-BBCA-871538A985CB}" srcOrd="3" destOrd="0" presId="urn:microsoft.com/office/officeart/2005/8/layout/vProcess5"/>
    <dgm:cxn modelId="{7F67A158-2D10-4DBF-86A0-9EF75F146882}" type="presParOf" srcId="{1D15068C-90C1-BD4B-8583-EE2C0AFD5685}" destId="{A7F87AE1-1F6F-934E-9FB3-8B99B3BF0B62}" srcOrd="4" destOrd="0" presId="urn:microsoft.com/office/officeart/2005/8/layout/vProcess5"/>
    <dgm:cxn modelId="{D92138CF-5C18-496E-A271-12973E5AC22C}" type="presParOf" srcId="{1D15068C-90C1-BD4B-8583-EE2C0AFD5685}" destId="{8E56C9FA-4291-2D46-B097-BB3CCBA601CA}" srcOrd="5" destOrd="0" presId="urn:microsoft.com/office/officeart/2005/8/layout/vProcess5"/>
    <dgm:cxn modelId="{923285C6-149E-43A3-9AD8-5254D1C88B37}" type="presParOf" srcId="{1D15068C-90C1-BD4B-8583-EE2C0AFD5685}" destId="{C86656D9-6375-D743-ACF3-BF2F35BD47EA}" srcOrd="6" destOrd="0" presId="urn:microsoft.com/office/officeart/2005/8/layout/vProcess5"/>
    <dgm:cxn modelId="{29433E07-860F-4F65-B557-B5DF4CA111B4}" type="presParOf" srcId="{1D15068C-90C1-BD4B-8583-EE2C0AFD5685}" destId="{B231DC29-A091-7A4B-A0FB-968D2771E6EE}" srcOrd="7" destOrd="0" presId="urn:microsoft.com/office/officeart/2005/8/layout/vProcess5"/>
    <dgm:cxn modelId="{4C905D17-B128-408E-850F-24AF4E07E718}" type="presParOf" srcId="{1D15068C-90C1-BD4B-8583-EE2C0AFD5685}" destId="{DBF868F9-E3DA-2C45-B6B5-A2C040AF558D}" srcOrd="8" destOrd="0" presId="urn:microsoft.com/office/officeart/2005/8/layout/vProcess5"/>
    <dgm:cxn modelId="{82F81DAB-A9D9-43BB-A8F6-B72DCA7B01B7}" type="presParOf" srcId="{1D15068C-90C1-BD4B-8583-EE2C0AFD5685}" destId="{7652FE9C-6126-834F-8C89-2BDE8430153B}" srcOrd="9" destOrd="0" presId="urn:microsoft.com/office/officeart/2005/8/layout/vProcess5"/>
    <dgm:cxn modelId="{71D4C5AD-BC02-4727-83AD-B51DB32CD264}" type="presParOf" srcId="{1D15068C-90C1-BD4B-8583-EE2C0AFD5685}" destId="{40B224F1-10FC-E644-A4C1-FC05E182EDE3}" srcOrd="10" destOrd="0" presId="urn:microsoft.com/office/officeart/2005/8/layout/vProcess5"/>
    <dgm:cxn modelId="{A7E5177B-FB16-4D1D-9C23-018CCB7674B2}" type="presParOf" srcId="{1D15068C-90C1-BD4B-8583-EE2C0AFD5685}" destId="{32887F5D-E94A-6C4D-9BA5-107F891B12A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FA99C4-D085-4BA8-B74C-DE3053E758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03152E-78FD-4550-BC00-E4E421AC1005}">
      <dgm:prSet phldrT="[Text]" custT="1"/>
      <dgm:spPr>
        <a:solidFill>
          <a:srgbClr val="FF70C0">
            <a:alpha val="90000"/>
          </a:srgbClr>
        </a:solidFill>
      </dgm:spPr>
      <dgm:t>
        <a:bodyPr/>
        <a:lstStyle/>
        <a:p>
          <a:r>
            <a:rPr lang="en-US" sz="1400" b="1" dirty="0"/>
            <a:t>Start</a:t>
          </a:r>
        </a:p>
      </dgm:t>
    </dgm:pt>
    <dgm:pt modelId="{019FE9E2-F02E-443B-BA8B-A97F82302CE0}" type="parTrans" cxnId="{35C6DC91-2506-46F2-9F27-905485FC9F9F}">
      <dgm:prSet/>
      <dgm:spPr/>
      <dgm:t>
        <a:bodyPr/>
        <a:lstStyle/>
        <a:p>
          <a:endParaRPr lang="en-US"/>
        </a:p>
      </dgm:t>
    </dgm:pt>
    <dgm:pt modelId="{D5B9526C-4D09-48FD-BFB5-585652F53CD7}" type="sibTrans" cxnId="{35C6DC91-2506-46F2-9F27-905485FC9F9F}">
      <dgm:prSet/>
      <dgm:spPr/>
      <dgm:t>
        <a:bodyPr/>
        <a:lstStyle/>
        <a:p>
          <a:endParaRPr lang="en-US"/>
        </a:p>
      </dgm:t>
    </dgm:pt>
    <dgm:pt modelId="{1C20102A-58BE-4B3A-81C6-9628F934CD45}">
      <dgm:prSet phldrT="[Text]" custT="1"/>
      <dgm:spPr/>
      <dgm:t>
        <a:bodyPr/>
        <a:lstStyle/>
        <a:p>
          <a:r>
            <a:rPr lang="en-US" sz="1400" b="1"/>
            <a:t>Constructor(props)</a:t>
          </a:r>
        </a:p>
      </dgm:t>
    </dgm:pt>
    <dgm:pt modelId="{047B154B-23F8-4222-8035-4CC26AD64C43}" type="parTrans" cxnId="{02C0AE2A-7F54-470A-8030-0726B44F0D0B}">
      <dgm:prSet/>
      <dgm:spPr/>
      <dgm:t>
        <a:bodyPr/>
        <a:lstStyle/>
        <a:p>
          <a:endParaRPr lang="en-US" sz="1400" b="1"/>
        </a:p>
      </dgm:t>
    </dgm:pt>
    <dgm:pt modelId="{6F5B3116-7033-40B7-9FE6-B83915D58292}" type="sibTrans" cxnId="{02C0AE2A-7F54-470A-8030-0726B44F0D0B}">
      <dgm:prSet/>
      <dgm:spPr/>
      <dgm:t>
        <a:bodyPr/>
        <a:lstStyle/>
        <a:p>
          <a:endParaRPr lang="en-US"/>
        </a:p>
      </dgm:t>
    </dgm:pt>
    <dgm:pt modelId="{2456284A-C359-4005-8ED5-456D3DFD8622}">
      <dgm:prSet phldrT="[Text]" custT="1"/>
      <dgm:spPr/>
      <dgm:t>
        <a:bodyPr/>
        <a:lstStyle/>
        <a:p>
          <a:r>
            <a:rPr lang="en-US" sz="1400" b="1"/>
            <a:t>componentWillMount</a:t>
          </a:r>
        </a:p>
      </dgm:t>
    </dgm:pt>
    <dgm:pt modelId="{4D98D1A8-35EA-45DA-A05E-EB9500088B83}" type="parTrans" cxnId="{D3DAC9FA-B738-49B3-BB5A-46E4C233942C}">
      <dgm:prSet/>
      <dgm:spPr/>
      <dgm:t>
        <a:bodyPr/>
        <a:lstStyle/>
        <a:p>
          <a:endParaRPr lang="en-US" sz="1400" b="1"/>
        </a:p>
      </dgm:t>
    </dgm:pt>
    <dgm:pt modelId="{EE52D683-2D54-4AD0-A29F-3DEEB80D4133}" type="sibTrans" cxnId="{D3DAC9FA-B738-49B3-BB5A-46E4C233942C}">
      <dgm:prSet/>
      <dgm:spPr/>
      <dgm:t>
        <a:bodyPr/>
        <a:lstStyle/>
        <a:p>
          <a:endParaRPr lang="en-US"/>
        </a:p>
      </dgm:t>
    </dgm:pt>
    <dgm:pt modelId="{E9AB5C18-F697-4029-8AB2-90733C2DAED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/>
            <a:t>render</a:t>
          </a:r>
        </a:p>
      </dgm:t>
    </dgm:pt>
    <dgm:pt modelId="{26FE35A1-84DF-4BB0-87AF-F3BE971E7558}" type="parTrans" cxnId="{B06739BB-D4B8-4F06-8019-F0B8593C1782}">
      <dgm:prSet/>
      <dgm:spPr/>
      <dgm:t>
        <a:bodyPr/>
        <a:lstStyle/>
        <a:p>
          <a:endParaRPr lang="en-US" sz="1400" b="1"/>
        </a:p>
      </dgm:t>
    </dgm:pt>
    <dgm:pt modelId="{FB259A14-4E54-46C0-AD3C-E7BE29923105}" type="sibTrans" cxnId="{B06739BB-D4B8-4F06-8019-F0B8593C1782}">
      <dgm:prSet/>
      <dgm:spPr/>
      <dgm:t>
        <a:bodyPr/>
        <a:lstStyle/>
        <a:p>
          <a:endParaRPr lang="en-US"/>
        </a:p>
      </dgm:t>
    </dgm:pt>
    <dgm:pt modelId="{BE6E910F-090C-4557-8242-703092A6431B}">
      <dgm:prSet phldrT="[Text]" custT="1"/>
      <dgm:spPr/>
      <dgm:t>
        <a:bodyPr/>
        <a:lstStyle/>
        <a:p>
          <a:r>
            <a:rPr lang="en-US" sz="1400" b="1"/>
            <a:t>componentDidMount</a:t>
          </a:r>
        </a:p>
      </dgm:t>
    </dgm:pt>
    <dgm:pt modelId="{6339E469-C62D-4D93-8514-383FCA8752A6}" type="parTrans" cxnId="{ECF5F1E8-B921-43B9-8B5F-EA4A177DBFFC}">
      <dgm:prSet/>
      <dgm:spPr/>
      <dgm:t>
        <a:bodyPr/>
        <a:lstStyle/>
        <a:p>
          <a:endParaRPr lang="en-US" sz="1400" b="1"/>
        </a:p>
      </dgm:t>
    </dgm:pt>
    <dgm:pt modelId="{C7A8675B-1457-47C9-A68D-69B306C5957B}" type="sibTrans" cxnId="{ECF5F1E8-B921-43B9-8B5F-EA4A177DBFFC}">
      <dgm:prSet/>
      <dgm:spPr/>
      <dgm:t>
        <a:bodyPr/>
        <a:lstStyle/>
        <a:p>
          <a:endParaRPr lang="en-US"/>
        </a:p>
      </dgm:t>
    </dgm:pt>
    <dgm:pt modelId="{D76FA114-BB9E-46E8-89C7-BAAC3A29F16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b="1"/>
            <a:t>Running</a:t>
          </a:r>
        </a:p>
      </dgm:t>
    </dgm:pt>
    <dgm:pt modelId="{B635D67A-2978-47D3-8699-42CA21FAFD57}" type="parTrans" cxnId="{BBB0626A-01A7-44F7-89EC-0082939116C9}">
      <dgm:prSet/>
      <dgm:spPr/>
      <dgm:t>
        <a:bodyPr/>
        <a:lstStyle/>
        <a:p>
          <a:endParaRPr lang="en-US" sz="1400" b="1"/>
        </a:p>
      </dgm:t>
    </dgm:pt>
    <dgm:pt modelId="{A87F9E2E-BAEC-4E2D-B09F-46F5AC0AA294}" type="sibTrans" cxnId="{BBB0626A-01A7-44F7-89EC-0082939116C9}">
      <dgm:prSet/>
      <dgm:spPr/>
      <dgm:t>
        <a:bodyPr/>
        <a:lstStyle/>
        <a:p>
          <a:endParaRPr lang="en-US"/>
        </a:p>
      </dgm:t>
    </dgm:pt>
    <dgm:pt modelId="{3F4C3BF9-10D4-4893-916A-F446725B4FC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props changed</a:t>
          </a:r>
        </a:p>
      </dgm:t>
    </dgm:pt>
    <dgm:pt modelId="{8445AB72-C7B4-4FB6-9D5D-0F9C796B3936}" type="parTrans" cxnId="{A7A721BA-671E-42E5-BDAD-18582F0F4710}">
      <dgm:prSet/>
      <dgm:spPr/>
      <dgm:t>
        <a:bodyPr/>
        <a:lstStyle/>
        <a:p>
          <a:endParaRPr lang="en-US" sz="1400" b="1"/>
        </a:p>
      </dgm:t>
    </dgm:pt>
    <dgm:pt modelId="{A52DD9E4-FD74-4D64-855A-FBB830546B71}" type="sibTrans" cxnId="{A7A721BA-671E-42E5-BDAD-18582F0F4710}">
      <dgm:prSet/>
      <dgm:spPr/>
      <dgm:t>
        <a:bodyPr/>
        <a:lstStyle/>
        <a:p>
          <a:endParaRPr lang="en-US"/>
        </a:p>
      </dgm:t>
    </dgm:pt>
    <dgm:pt modelId="{6E68DDF4-955A-4549-91F9-CF95373352B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state changed</a:t>
          </a:r>
        </a:p>
      </dgm:t>
    </dgm:pt>
    <dgm:pt modelId="{127F14BC-2C19-4FC5-A4D2-464EB86BEECB}" type="parTrans" cxnId="{F22ACB77-309E-4174-BCE8-9CA7295C5D62}">
      <dgm:prSet/>
      <dgm:spPr/>
      <dgm:t>
        <a:bodyPr/>
        <a:lstStyle/>
        <a:p>
          <a:endParaRPr lang="en-US" sz="1400" b="1"/>
        </a:p>
      </dgm:t>
    </dgm:pt>
    <dgm:pt modelId="{75822800-1C79-488F-86AD-860CC8FA4BD8}" type="sibTrans" cxnId="{F22ACB77-309E-4174-BCE8-9CA7295C5D62}">
      <dgm:prSet/>
      <dgm:spPr/>
      <dgm:t>
        <a:bodyPr/>
        <a:lstStyle/>
        <a:p>
          <a:endParaRPr lang="en-US"/>
        </a:p>
      </dgm:t>
    </dgm:pt>
    <dgm:pt modelId="{38ACB2E4-0528-4B7A-B929-39DF7C02835C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unmount</a:t>
          </a:r>
        </a:p>
      </dgm:t>
    </dgm:pt>
    <dgm:pt modelId="{63A94434-BC44-4C75-9BCB-C0E11C4DAA47}" type="parTrans" cxnId="{46D251C0-F343-4267-9F8C-16DF0B50F4B2}">
      <dgm:prSet/>
      <dgm:spPr/>
      <dgm:t>
        <a:bodyPr/>
        <a:lstStyle/>
        <a:p>
          <a:endParaRPr lang="en-US" sz="1400" b="1"/>
        </a:p>
      </dgm:t>
    </dgm:pt>
    <dgm:pt modelId="{7E57CC90-E68C-4E6A-B668-F343C6CE47C9}" type="sibTrans" cxnId="{46D251C0-F343-4267-9F8C-16DF0B50F4B2}">
      <dgm:prSet/>
      <dgm:spPr/>
      <dgm:t>
        <a:bodyPr/>
        <a:lstStyle/>
        <a:p>
          <a:endParaRPr lang="en-US"/>
        </a:p>
      </dgm:t>
    </dgm:pt>
    <dgm:pt modelId="{CAD76D5D-4FD7-48F2-99FB-E258AC944A82}">
      <dgm:prSet phldrT="[Text]" custT="1"/>
      <dgm:spPr/>
      <dgm:t>
        <a:bodyPr/>
        <a:lstStyle/>
        <a:p>
          <a:r>
            <a:rPr lang="en-US" sz="1400" b="1" dirty="0" err="1"/>
            <a:t>componentWillReceiveProps</a:t>
          </a:r>
          <a:endParaRPr lang="en-US" sz="1400" b="1" dirty="0"/>
        </a:p>
      </dgm:t>
    </dgm:pt>
    <dgm:pt modelId="{E5CC8C17-4DA7-44E4-B3C2-D76C85657DEA}" type="parTrans" cxnId="{476C7E1F-2647-4A83-82DD-219FC5CE4DC2}">
      <dgm:prSet/>
      <dgm:spPr/>
      <dgm:t>
        <a:bodyPr/>
        <a:lstStyle/>
        <a:p>
          <a:endParaRPr lang="en-US" sz="1400" b="1"/>
        </a:p>
      </dgm:t>
    </dgm:pt>
    <dgm:pt modelId="{DB0AEF94-CC56-47D0-B019-92BC3DC82266}" type="sibTrans" cxnId="{476C7E1F-2647-4A83-82DD-219FC5CE4DC2}">
      <dgm:prSet/>
      <dgm:spPr/>
      <dgm:t>
        <a:bodyPr/>
        <a:lstStyle/>
        <a:p>
          <a:endParaRPr lang="en-US"/>
        </a:p>
      </dgm:t>
    </dgm:pt>
    <dgm:pt modelId="{FE7BFBF3-5C7E-4EF9-973F-C21AE7319DD1}">
      <dgm:prSet phldrT="[Text]" custT="1"/>
      <dgm:spPr/>
      <dgm:t>
        <a:bodyPr/>
        <a:lstStyle/>
        <a:p>
          <a:r>
            <a:rPr lang="en-US" sz="1400" b="1" dirty="0" err="1"/>
            <a:t>shouldComponentUpdate</a:t>
          </a:r>
          <a:endParaRPr lang="en-US" sz="1400" b="1" dirty="0"/>
        </a:p>
      </dgm:t>
    </dgm:pt>
    <dgm:pt modelId="{1AFBB4C3-6D44-4E82-853D-1FC7844BC3B0}" type="parTrans" cxnId="{9F630915-CF6A-42AC-8314-E5F8B54AF9DF}">
      <dgm:prSet/>
      <dgm:spPr/>
      <dgm:t>
        <a:bodyPr/>
        <a:lstStyle/>
        <a:p>
          <a:endParaRPr lang="en-US" sz="1400" b="1"/>
        </a:p>
      </dgm:t>
    </dgm:pt>
    <dgm:pt modelId="{F685CC59-0ED9-4316-B9A5-573C02FEAF63}" type="sibTrans" cxnId="{9F630915-CF6A-42AC-8314-E5F8B54AF9DF}">
      <dgm:prSet/>
      <dgm:spPr/>
      <dgm:t>
        <a:bodyPr/>
        <a:lstStyle/>
        <a:p>
          <a:endParaRPr lang="en-US"/>
        </a:p>
      </dgm:t>
    </dgm:pt>
    <dgm:pt modelId="{1B977B71-78F8-4756-9977-F40273EBBBE4}">
      <dgm:prSet phldrT="[Text]" custT="1"/>
      <dgm:spPr/>
      <dgm:t>
        <a:bodyPr/>
        <a:lstStyle/>
        <a:p>
          <a:r>
            <a:rPr lang="en-US" sz="1400" b="1"/>
            <a:t>componentWillUpdate</a:t>
          </a:r>
        </a:p>
      </dgm:t>
    </dgm:pt>
    <dgm:pt modelId="{7F8F1FAD-08BC-49DC-AB86-8D43C69DDFA3}" type="parTrans" cxnId="{63860A25-236E-46DA-9852-70C5CB5B5B2A}">
      <dgm:prSet/>
      <dgm:spPr/>
      <dgm:t>
        <a:bodyPr/>
        <a:lstStyle/>
        <a:p>
          <a:endParaRPr lang="en-US" sz="1400" b="1"/>
        </a:p>
      </dgm:t>
    </dgm:pt>
    <dgm:pt modelId="{707AE1DD-45FB-4407-A18C-BC0047926B1F}" type="sibTrans" cxnId="{63860A25-236E-46DA-9852-70C5CB5B5B2A}">
      <dgm:prSet/>
      <dgm:spPr/>
      <dgm:t>
        <a:bodyPr/>
        <a:lstStyle/>
        <a:p>
          <a:endParaRPr lang="en-US"/>
        </a:p>
      </dgm:t>
    </dgm:pt>
    <dgm:pt modelId="{5B0162B6-4932-4F31-975E-10DA48DF692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/>
            <a:t>render</a:t>
          </a:r>
        </a:p>
      </dgm:t>
    </dgm:pt>
    <dgm:pt modelId="{A8BFC79F-F28C-4E2A-9230-101956DF96B7}" type="parTrans" cxnId="{AB2DFB9C-65EA-4DDA-AF7D-476551CEF06D}">
      <dgm:prSet/>
      <dgm:spPr/>
      <dgm:t>
        <a:bodyPr/>
        <a:lstStyle/>
        <a:p>
          <a:endParaRPr lang="en-US" sz="1400" b="1"/>
        </a:p>
      </dgm:t>
    </dgm:pt>
    <dgm:pt modelId="{C88318AD-EF15-4651-B6B9-599149E2376A}" type="sibTrans" cxnId="{AB2DFB9C-65EA-4DDA-AF7D-476551CEF06D}">
      <dgm:prSet/>
      <dgm:spPr/>
      <dgm:t>
        <a:bodyPr/>
        <a:lstStyle/>
        <a:p>
          <a:endParaRPr lang="en-US"/>
        </a:p>
      </dgm:t>
    </dgm:pt>
    <dgm:pt modelId="{6C486714-6299-40E3-82E1-E8140D6AFA0A}">
      <dgm:prSet phldrT="[Text]" custT="1"/>
      <dgm:spPr/>
      <dgm:t>
        <a:bodyPr/>
        <a:lstStyle/>
        <a:p>
          <a:r>
            <a:rPr lang="en-US" sz="1400" b="1"/>
            <a:t>componentDidUpdate</a:t>
          </a:r>
        </a:p>
      </dgm:t>
    </dgm:pt>
    <dgm:pt modelId="{C7674F59-0A2F-4039-B54F-89402ACB727C}" type="parTrans" cxnId="{F661F456-7C84-4E68-8676-76228A18142F}">
      <dgm:prSet/>
      <dgm:spPr/>
      <dgm:t>
        <a:bodyPr/>
        <a:lstStyle/>
        <a:p>
          <a:endParaRPr lang="en-US" sz="1400" b="1"/>
        </a:p>
      </dgm:t>
    </dgm:pt>
    <dgm:pt modelId="{56EF1263-567E-4948-94FA-5711B929D271}" type="sibTrans" cxnId="{F661F456-7C84-4E68-8676-76228A18142F}">
      <dgm:prSet/>
      <dgm:spPr/>
      <dgm:t>
        <a:bodyPr/>
        <a:lstStyle/>
        <a:p>
          <a:endParaRPr lang="en-US"/>
        </a:p>
      </dgm:t>
    </dgm:pt>
    <dgm:pt modelId="{F3A394E0-3553-40EE-89B0-7F8ADF66BA83}">
      <dgm:prSet phldrT="[Text]" custT="1"/>
      <dgm:spPr/>
      <dgm:t>
        <a:bodyPr/>
        <a:lstStyle/>
        <a:p>
          <a:r>
            <a:rPr lang="en-US" sz="1400" b="1" dirty="0" err="1"/>
            <a:t>componentWillUnmount</a:t>
          </a:r>
          <a:endParaRPr lang="en-US" sz="1400" b="1" dirty="0"/>
        </a:p>
      </dgm:t>
    </dgm:pt>
    <dgm:pt modelId="{5417CC84-A478-4EDB-9A26-B59482685A5D}" type="parTrans" cxnId="{62522475-1ABF-4E3B-AF5D-BB5AEBB85EBD}">
      <dgm:prSet/>
      <dgm:spPr/>
      <dgm:t>
        <a:bodyPr/>
        <a:lstStyle/>
        <a:p>
          <a:endParaRPr lang="en-US" sz="1400" b="1"/>
        </a:p>
      </dgm:t>
    </dgm:pt>
    <dgm:pt modelId="{58B35CF2-51A0-4733-94BD-D815C39E6245}" type="sibTrans" cxnId="{62522475-1ABF-4E3B-AF5D-BB5AEBB85EBD}">
      <dgm:prSet/>
      <dgm:spPr/>
      <dgm:t>
        <a:bodyPr/>
        <a:lstStyle/>
        <a:p>
          <a:endParaRPr lang="en-US"/>
        </a:p>
      </dgm:t>
    </dgm:pt>
    <dgm:pt modelId="{D56B77C3-3005-42BB-87D1-B6F5821CD85B}">
      <dgm:prSet phldrT="[Text]" custT="1"/>
      <dgm:spPr>
        <a:solidFill>
          <a:srgbClr val="FF70C0">
            <a:alpha val="90000"/>
          </a:srgbClr>
        </a:solidFill>
      </dgm:spPr>
      <dgm:t>
        <a:bodyPr/>
        <a:lstStyle/>
        <a:p>
          <a:r>
            <a:rPr lang="en-US" sz="1400" b="1" dirty="0"/>
            <a:t>End</a:t>
          </a:r>
        </a:p>
      </dgm:t>
    </dgm:pt>
    <dgm:pt modelId="{EEC1359A-4992-4777-B039-355BF46938BE}" type="parTrans" cxnId="{5800A937-0B74-4135-B701-786EA879732E}">
      <dgm:prSet/>
      <dgm:spPr/>
      <dgm:t>
        <a:bodyPr/>
        <a:lstStyle/>
        <a:p>
          <a:endParaRPr lang="en-US" sz="1400" b="1"/>
        </a:p>
      </dgm:t>
    </dgm:pt>
    <dgm:pt modelId="{75FA6718-CAC1-4330-B3F2-3C08A2D6BBE6}" type="sibTrans" cxnId="{5800A937-0B74-4135-B701-786EA879732E}">
      <dgm:prSet/>
      <dgm:spPr/>
      <dgm:t>
        <a:bodyPr/>
        <a:lstStyle/>
        <a:p>
          <a:endParaRPr lang="en-US"/>
        </a:p>
      </dgm:t>
    </dgm:pt>
    <dgm:pt modelId="{FFEE5FD5-E17E-4692-887F-C1C2286BB7B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b="1"/>
            <a:t>Running</a:t>
          </a:r>
        </a:p>
      </dgm:t>
    </dgm:pt>
    <dgm:pt modelId="{467CF6E1-F47F-4022-B0E0-6E15B15F3C85}" type="parTrans" cxnId="{2E1A108B-E3D0-49D2-8B1B-3671C9D38E60}">
      <dgm:prSet/>
      <dgm:spPr/>
      <dgm:t>
        <a:bodyPr/>
        <a:lstStyle/>
        <a:p>
          <a:endParaRPr lang="en-US" sz="1400" b="1"/>
        </a:p>
      </dgm:t>
    </dgm:pt>
    <dgm:pt modelId="{76364E96-584B-4D92-8CE2-9B9344DE8E0A}" type="sibTrans" cxnId="{2E1A108B-E3D0-49D2-8B1B-3671C9D38E60}">
      <dgm:prSet/>
      <dgm:spPr/>
      <dgm:t>
        <a:bodyPr/>
        <a:lstStyle/>
        <a:p>
          <a:endParaRPr lang="en-US"/>
        </a:p>
      </dgm:t>
    </dgm:pt>
    <dgm:pt modelId="{053E6CBE-ADCF-4438-8311-9C269C572407}" type="pres">
      <dgm:prSet presAssocID="{73FA99C4-D085-4BA8-B74C-DE3053E758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E376D24-B64D-4FA2-B831-AFC5DF7AA1A8}" type="pres">
      <dgm:prSet presAssocID="{4003152E-78FD-4550-BC00-E4E421AC1005}" presName="hierRoot1" presStyleCnt="0"/>
      <dgm:spPr/>
    </dgm:pt>
    <dgm:pt modelId="{F12A6348-2E6B-42E1-B839-C7483289CFCB}" type="pres">
      <dgm:prSet presAssocID="{4003152E-78FD-4550-BC00-E4E421AC1005}" presName="composite" presStyleCnt="0"/>
      <dgm:spPr/>
    </dgm:pt>
    <dgm:pt modelId="{C7231193-8FBF-44E2-8DAF-D23F91D231DF}" type="pres">
      <dgm:prSet presAssocID="{4003152E-78FD-4550-BC00-E4E421AC1005}" presName="background" presStyleLbl="node0" presStyleIdx="0" presStyleCnt="1"/>
      <dgm:spPr/>
    </dgm:pt>
    <dgm:pt modelId="{B5A7ECCC-F0A5-4322-863F-18BF207E98C3}" type="pres">
      <dgm:prSet presAssocID="{4003152E-78FD-4550-BC00-E4E421AC1005}" presName="text" presStyleLbl="fgAcc0" presStyleIdx="0" presStyleCnt="1" custScaleX="70067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FAE42-6379-4022-8C76-B633EC0CA8CA}" type="pres">
      <dgm:prSet presAssocID="{4003152E-78FD-4550-BC00-E4E421AC1005}" presName="hierChild2" presStyleCnt="0"/>
      <dgm:spPr/>
    </dgm:pt>
    <dgm:pt modelId="{2C56A28A-9610-4E1F-8767-C2BDF5EC946E}" type="pres">
      <dgm:prSet presAssocID="{047B154B-23F8-4222-8035-4CC26AD64C43}" presName="Name10" presStyleLbl="parChTrans1D2" presStyleIdx="0" presStyleCnt="1" custSzX="248336" custSzY="222991"/>
      <dgm:spPr/>
      <dgm:t>
        <a:bodyPr/>
        <a:lstStyle/>
        <a:p>
          <a:endParaRPr lang="en-US"/>
        </a:p>
      </dgm:t>
    </dgm:pt>
    <dgm:pt modelId="{FDD78F8F-5DF4-4043-887B-403F2D11CD32}" type="pres">
      <dgm:prSet presAssocID="{1C20102A-58BE-4B3A-81C6-9628F934CD45}" presName="hierRoot2" presStyleCnt="0"/>
      <dgm:spPr/>
    </dgm:pt>
    <dgm:pt modelId="{406EAC7C-6264-4629-BA80-491D216CFB08}" type="pres">
      <dgm:prSet presAssocID="{1C20102A-58BE-4B3A-81C6-9628F934CD45}" presName="composite2" presStyleCnt="0"/>
      <dgm:spPr/>
    </dgm:pt>
    <dgm:pt modelId="{50605614-C30B-4813-BB37-49600DA110FC}" type="pres">
      <dgm:prSet presAssocID="{1C20102A-58BE-4B3A-81C6-9628F934CD45}" presName="background2" presStyleLbl="node2" presStyleIdx="0" presStyleCnt="1"/>
      <dgm:spPr/>
    </dgm:pt>
    <dgm:pt modelId="{F857D697-B39D-4338-90FE-C00E3CAACC2F}" type="pres">
      <dgm:prSet presAssocID="{1C20102A-58BE-4B3A-81C6-9628F934CD45}" presName="text2" presStyleLbl="fgAcc2" presStyleIdx="0" presStyleCnt="1" custScaleX="139256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C2029-2078-4EE1-81C7-B19FB80A6E24}" type="pres">
      <dgm:prSet presAssocID="{1C20102A-58BE-4B3A-81C6-9628F934CD45}" presName="hierChild3" presStyleCnt="0"/>
      <dgm:spPr/>
    </dgm:pt>
    <dgm:pt modelId="{68147CDD-01FB-4314-AF1B-0F06EC072353}" type="pres">
      <dgm:prSet presAssocID="{4D98D1A8-35EA-45DA-A05E-EB9500088B83}" presName="Name17" presStyleLbl="parChTrans1D3" presStyleIdx="0" presStyleCnt="1" custSzX="248336" custSzY="222991"/>
      <dgm:spPr/>
      <dgm:t>
        <a:bodyPr/>
        <a:lstStyle/>
        <a:p>
          <a:endParaRPr lang="en-US"/>
        </a:p>
      </dgm:t>
    </dgm:pt>
    <dgm:pt modelId="{FCF81061-605D-4AA1-A0B8-05D516026272}" type="pres">
      <dgm:prSet presAssocID="{2456284A-C359-4005-8ED5-456D3DFD8622}" presName="hierRoot3" presStyleCnt="0"/>
      <dgm:spPr/>
    </dgm:pt>
    <dgm:pt modelId="{52661C1B-6576-4635-AF00-F513129C75B7}" type="pres">
      <dgm:prSet presAssocID="{2456284A-C359-4005-8ED5-456D3DFD8622}" presName="composite3" presStyleCnt="0"/>
      <dgm:spPr/>
    </dgm:pt>
    <dgm:pt modelId="{0AE0C1A5-6C5D-43B8-8D8D-1BABECE9112A}" type="pres">
      <dgm:prSet presAssocID="{2456284A-C359-4005-8ED5-456D3DFD8622}" presName="background3" presStyleLbl="node3" presStyleIdx="0" presStyleCnt="1"/>
      <dgm:spPr/>
    </dgm:pt>
    <dgm:pt modelId="{20519C29-4BCA-4B9B-A1EA-BFE1D37E4FB0}" type="pres">
      <dgm:prSet presAssocID="{2456284A-C359-4005-8ED5-456D3DFD8622}" presName="text3" presStyleLbl="fgAcc3" presStyleIdx="0" presStyleCnt="1" custScaleX="1421160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E85EF-42B2-4823-969A-B14A8C7EAE6A}" type="pres">
      <dgm:prSet presAssocID="{2456284A-C359-4005-8ED5-456D3DFD8622}" presName="hierChild4" presStyleCnt="0"/>
      <dgm:spPr/>
    </dgm:pt>
    <dgm:pt modelId="{D6702F29-0B11-42A3-A70C-A5853873FFC9}" type="pres">
      <dgm:prSet presAssocID="{26FE35A1-84DF-4BB0-87AF-F3BE971E7558}" presName="Name23" presStyleLbl="parChTrans1D4" presStyleIdx="0" presStyleCnt="14" custSzX="248336" custSzY="222991"/>
      <dgm:spPr/>
      <dgm:t>
        <a:bodyPr/>
        <a:lstStyle/>
        <a:p>
          <a:endParaRPr lang="en-US"/>
        </a:p>
      </dgm:t>
    </dgm:pt>
    <dgm:pt modelId="{C4E44FC3-389B-4FB2-9922-EAE3F4A458D7}" type="pres">
      <dgm:prSet presAssocID="{E9AB5C18-F697-4029-8AB2-90733C2DAEDE}" presName="hierRoot4" presStyleCnt="0"/>
      <dgm:spPr/>
    </dgm:pt>
    <dgm:pt modelId="{29FA18AE-BAAE-4D9A-B46F-D4E30539220B}" type="pres">
      <dgm:prSet presAssocID="{E9AB5C18-F697-4029-8AB2-90733C2DAEDE}" presName="composite4" presStyleCnt="0"/>
      <dgm:spPr/>
    </dgm:pt>
    <dgm:pt modelId="{0C0A32A4-4B51-45E1-97FC-7D797EAA09FF}" type="pres">
      <dgm:prSet presAssocID="{E9AB5C18-F697-4029-8AB2-90733C2DAEDE}" presName="background4" presStyleLbl="node4" presStyleIdx="0" presStyleCnt="14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533E86D8-B1EE-4696-AF73-8F6CD861F84B}" type="pres">
      <dgm:prSet presAssocID="{E9AB5C18-F697-4029-8AB2-90733C2DAEDE}" presName="text4" presStyleLbl="fgAcc4" presStyleIdx="0" presStyleCnt="14" custScaleX="1456903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8B0FE-E87E-4D98-9581-AF6E211A4F7C}" type="pres">
      <dgm:prSet presAssocID="{E9AB5C18-F697-4029-8AB2-90733C2DAEDE}" presName="hierChild5" presStyleCnt="0"/>
      <dgm:spPr/>
    </dgm:pt>
    <dgm:pt modelId="{738CADB0-5F8B-40F2-82F3-C2CC54EE3CFE}" type="pres">
      <dgm:prSet presAssocID="{6339E469-C62D-4D93-8514-383FCA8752A6}" presName="Name23" presStyleLbl="parChTrans1D4" presStyleIdx="1" presStyleCnt="14" custSzX="248336" custSzY="222991"/>
      <dgm:spPr/>
      <dgm:t>
        <a:bodyPr/>
        <a:lstStyle/>
        <a:p>
          <a:endParaRPr lang="en-US"/>
        </a:p>
      </dgm:t>
    </dgm:pt>
    <dgm:pt modelId="{DAF56BC7-88CA-416A-AD85-17873BC775B1}" type="pres">
      <dgm:prSet presAssocID="{BE6E910F-090C-4557-8242-703092A6431B}" presName="hierRoot4" presStyleCnt="0"/>
      <dgm:spPr/>
    </dgm:pt>
    <dgm:pt modelId="{2F9939F5-06C6-426D-8CA6-6554831C7E5E}" type="pres">
      <dgm:prSet presAssocID="{BE6E910F-090C-4557-8242-703092A6431B}" presName="composite4" presStyleCnt="0"/>
      <dgm:spPr/>
    </dgm:pt>
    <dgm:pt modelId="{32D71C50-8F6F-49A0-9CD7-29F24A119763}" type="pres">
      <dgm:prSet presAssocID="{BE6E910F-090C-4557-8242-703092A6431B}" presName="background4" presStyleLbl="node4" presStyleIdx="1" presStyleCnt="14"/>
      <dgm:spPr/>
    </dgm:pt>
    <dgm:pt modelId="{ED5AA8EC-7BCE-4B9B-AB2A-366B7452D1E8}" type="pres">
      <dgm:prSet presAssocID="{BE6E910F-090C-4557-8242-703092A6431B}" presName="text4" presStyleLbl="fgAcc4" presStyleIdx="1" presStyleCnt="14" custScaleX="1442604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607BF-7F3D-4CBD-98BD-369C0324981A}" type="pres">
      <dgm:prSet presAssocID="{BE6E910F-090C-4557-8242-703092A6431B}" presName="hierChild5" presStyleCnt="0"/>
      <dgm:spPr/>
    </dgm:pt>
    <dgm:pt modelId="{F34EEFF3-6190-4504-AC7E-6F0983EDF3D7}" type="pres">
      <dgm:prSet presAssocID="{B635D67A-2978-47D3-8699-42CA21FAFD57}" presName="Name23" presStyleLbl="parChTrans1D4" presStyleIdx="2" presStyleCnt="14" custSzX="248336" custSzY="222991"/>
      <dgm:spPr/>
      <dgm:t>
        <a:bodyPr/>
        <a:lstStyle/>
        <a:p>
          <a:endParaRPr lang="en-US"/>
        </a:p>
      </dgm:t>
    </dgm:pt>
    <dgm:pt modelId="{8175B6ED-A7DA-4234-BE9B-F353DEF97531}" type="pres">
      <dgm:prSet presAssocID="{D76FA114-BB9E-46E8-89C7-BAAC3A29F162}" presName="hierRoot4" presStyleCnt="0"/>
      <dgm:spPr/>
    </dgm:pt>
    <dgm:pt modelId="{FBDD2CDB-5254-465D-A2C5-EC99350D58BE}" type="pres">
      <dgm:prSet presAssocID="{D76FA114-BB9E-46E8-89C7-BAAC3A29F162}" presName="composite4" presStyleCnt="0"/>
      <dgm:spPr/>
    </dgm:pt>
    <dgm:pt modelId="{688ABCE4-117A-489D-91AE-60D18E2D6253}" type="pres">
      <dgm:prSet presAssocID="{D76FA114-BB9E-46E8-89C7-BAAC3A29F162}" presName="background4" presStyleLbl="node4" presStyleIdx="2" presStyleCnt="14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8C40670-ED86-4CA7-BEBB-30BF56213156}" type="pres">
      <dgm:prSet presAssocID="{D76FA114-BB9E-46E8-89C7-BAAC3A29F162}" presName="text4" presStyleLbl="fgAcc4" presStyleIdx="2" presStyleCnt="14" custScaleX="108715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16724A-D0BB-45C1-8AD6-E512D8491380}" type="pres">
      <dgm:prSet presAssocID="{D76FA114-BB9E-46E8-89C7-BAAC3A29F162}" presName="hierChild5" presStyleCnt="0"/>
      <dgm:spPr/>
    </dgm:pt>
    <dgm:pt modelId="{C2BC6B96-B996-4A9B-99BE-DF2801AD1F66}" type="pres">
      <dgm:prSet presAssocID="{8445AB72-C7B4-4FB6-9D5D-0F9C796B3936}" presName="Name23" presStyleLbl="parChTrans1D4" presStyleIdx="3" presStyleCnt="14" custSzX="3069060" custSzY="222991"/>
      <dgm:spPr/>
      <dgm:t>
        <a:bodyPr/>
        <a:lstStyle/>
        <a:p>
          <a:endParaRPr lang="en-US"/>
        </a:p>
      </dgm:t>
    </dgm:pt>
    <dgm:pt modelId="{DAFB92DF-D7CD-4E21-9465-C56C85B47A20}" type="pres">
      <dgm:prSet presAssocID="{3F4C3BF9-10D4-4893-916A-F446725B4FCA}" presName="hierRoot4" presStyleCnt="0"/>
      <dgm:spPr/>
    </dgm:pt>
    <dgm:pt modelId="{7C37C42F-6B70-45FE-9EB5-D4CC97F68330}" type="pres">
      <dgm:prSet presAssocID="{3F4C3BF9-10D4-4893-916A-F446725B4FCA}" presName="composite4" presStyleCnt="0"/>
      <dgm:spPr/>
    </dgm:pt>
    <dgm:pt modelId="{2F8B45E0-8557-4F37-AEA8-51679E766A06}" type="pres">
      <dgm:prSet presAssocID="{3F4C3BF9-10D4-4893-916A-F446725B4FCA}" presName="background4" presStyleLbl="node4" presStyleIdx="3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40EEA035-A177-47D4-AE1D-0579824B4AFE}" type="pres">
      <dgm:prSet presAssocID="{3F4C3BF9-10D4-4893-916A-F446725B4FCA}" presName="text4" presStyleLbl="fgAcc4" presStyleIdx="3" presStyleCnt="14" custScaleX="575709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C611F6-EC15-4828-822D-AD6964C3E7C4}" type="pres">
      <dgm:prSet presAssocID="{3F4C3BF9-10D4-4893-916A-F446725B4FCA}" presName="hierChild5" presStyleCnt="0"/>
      <dgm:spPr/>
    </dgm:pt>
    <dgm:pt modelId="{DA89FB9D-310E-4044-B51A-2BECD613A71A}" type="pres">
      <dgm:prSet presAssocID="{E5CC8C17-4DA7-44E4-B3C2-D76C85657DEA}" presName="Name23" presStyleLbl="parChTrans1D4" presStyleIdx="4" presStyleCnt="14" custSzX="248336" custSzY="222991"/>
      <dgm:spPr/>
      <dgm:t>
        <a:bodyPr/>
        <a:lstStyle/>
        <a:p>
          <a:endParaRPr lang="en-US"/>
        </a:p>
      </dgm:t>
    </dgm:pt>
    <dgm:pt modelId="{60F975B7-EA28-477B-93EF-8E194B8210E6}" type="pres">
      <dgm:prSet presAssocID="{CAD76D5D-4FD7-48F2-99FB-E258AC944A82}" presName="hierRoot4" presStyleCnt="0"/>
      <dgm:spPr/>
    </dgm:pt>
    <dgm:pt modelId="{11AB6C68-70A6-45DE-B9A6-B4979259CDFF}" type="pres">
      <dgm:prSet presAssocID="{CAD76D5D-4FD7-48F2-99FB-E258AC944A82}" presName="composite4" presStyleCnt="0"/>
      <dgm:spPr/>
    </dgm:pt>
    <dgm:pt modelId="{A53AC908-2BA6-49AB-8B4B-6F522F07CDA9}" type="pres">
      <dgm:prSet presAssocID="{CAD76D5D-4FD7-48F2-99FB-E258AC944A82}" presName="background4" presStyleLbl="node4" presStyleIdx="4" presStyleCnt="14"/>
      <dgm:spPr>
        <a:prstGeom prst="notchedRightArrow">
          <a:avLst/>
        </a:prstGeom>
      </dgm:spPr>
    </dgm:pt>
    <dgm:pt modelId="{482455A6-9218-4514-8040-FC8ECAE9D3CC}" type="pres">
      <dgm:prSet presAssocID="{CAD76D5D-4FD7-48F2-99FB-E258AC944A82}" presName="text4" presStyleLbl="fgAcc4" presStyleIdx="4" presStyleCnt="14" custScaleX="580304" custScaleY="308719">
        <dgm:presLayoutVars>
          <dgm:chPref val="3"/>
        </dgm:presLayoutVars>
      </dgm:prSet>
      <dgm:spPr>
        <a:prstGeom prst="notchedRightArrow">
          <a:avLst/>
        </a:prstGeom>
      </dgm:spPr>
      <dgm:t>
        <a:bodyPr/>
        <a:lstStyle/>
        <a:p>
          <a:endParaRPr lang="en-US"/>
        </a:p>
      </dgm:t>
    </dgm:pt>
    <dgm:pt modelId="{C29D05C4-1641-4EF9-BE49-6B2E26A1964B}" type="pres">
      <dgm:prSet presAssocID="{CAD76D5D-4FD7-48F2-99FB-E258AC944A82}" presName="hierChild5" presStyleCnt="0"/>
      <dgm:spPr/>
    </dgm:pt>
    <dgm:pt modelId="{E5629A7B-4AF5-4718-82CE-0F4A047B4C88}" type="pres">
      <dgm:prSet presAssocID="{127F14BC-2C19-4FC5-A4D2-464EB86BEECB}" presName="Name23" presStyleLbl="parChTrans1D4" presStyleIdx="5" presStyleCnt="14" custSzX="248336" custSzY="222991"/>
      <dgm:spPr/>
      <dgm:t>
        <a:bodyPr/>
        <a:lstStyle/>
        <a:p>
          <a:endParaRPr lang="en-US"/>
        </a:p>
      </dgm:t>
    </dgm:pt>
    <dgm:pt modelId="{86DA59A0-6CF7-40A6-A54D-2232D57C2FD7}" type="pres">
      <dgm:prSet presAssocID="{6E68DDF4-955A-4549-91F9-CF95373352B9}" presName="hierRoot4" presStyleCnt="0"/>
      <dgm:spPr/>
    </dgm:pt>
    <dgm:pt modelId="{767E0CD6-8359-42CF-A08A-AFB9F1BF7B66}" type="pres">
      <dgm:prSet presAssocID="{6E68DDF4-955A-4549-91F9-CF95373352B9}" presName="composite4" presStyleCnt="0"/>
      <dgm:spPr/>
    </dgm:pt>
    <dgm:pt modelId="{239C31EE-2EF4-4224-A25D-511255CDD0E1}" type="pres">
      <dgm:prSet presAssocID="{6E68DDF4-955A-4549-91F9-CF95373352B9}" presName="background4" presStyleLbl="node4" presStyleIdx="5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653CEFA6-274D-462B-811B-10A4D11F9E3E}" type="pres">
      <dgm:prSet presAssocID="{6E68DDF4-955A-4549-91F9-CF95373352B9}" presName="text4" presStyleLbl="fgAcc4" presStyleIdx="5" presStyleCnt="14" custScaleX="62577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8A7A7-023E-465D-BBDE-D9226CF89B36}" type="pres">
      <dgm:prSet presAssocID="{6E68DDF4-955A-4549-91F9-CF95373352B9}" presName="hierChild5" presStyleCnt="0"/>
      <dgm:spPr/>
    </dgm:pt>
    <dgm:pt modelId="{B53747B8-4CC5-47E2-A2A9-424BE9AA6A1F}" type="pres">
      <dgm:prSet presAssocID="{1AFBB4C3-6D44-4E82-853D-1FC7844BC3B0}" presName="Name23" presStyleLbl="parChTrans1D4" presStyleIdx="6" presStyleCnt="14" custSzX="248336" custSzY="222991"/>
      <dgm:spPr/>
      <dgm:t>
        <a:bodyPr/>
        <a:lstStyle/>
        <a:p>
          <a:endParaRPr lang="en-US"/>
        </a:p>
      </dgm:t>
    </dgm:pt>
    <dgm:pt modelId="{44A12372-3AB2-4619-B8D7-70369A0F426F}" type="pres">
      <dgm:prSet presAssocID="{FE7BFBF3-5C7E-4EF9-973F-C21AE7319DD1}" presName="hierRoot4" presStyleCnt="0"/>
      <dgm:spPr/>
    </dgm:pt>
    <dgm:pt modelId="{22A378B6-C2D5-4547-840A-DBC42F657142}" type="pres">
      <dgm:prSet presAssocID="{FE7BFBF3-5C7E-4EF9-973F-C21AE7319DD1}" presName="composite4" presStyleCnt="0"/>
      <dgm:spPr/>
    </dgm:pt>
    <dgm:pt modelId="{C2DEF53F-6F92-4E93-832E-8F7FE0813CEB}" type="pres">
      <dgm:prSet presAssocID="{FE7BFBF3-5C7E-4EF9-973F-C21AE7319DD1}" presName="background4" presStyleLbl="node4" presStyleIdx="6" presStyleCnt="14"/>
      <dgm:spPr/>
    </dgm:pt>
    <dgm:pt modelId="{5367134D-35E4-4403-85C5-A9496B839F93}" type="pres">
      <dgm:prSet presAssocID="{FE7BFBF3-5C7E-4EF9-973F-C21AE7319DD1}" presName="text4" presStyleLbl="fgAcc4" presStyleIdx="6" presStyleCnt="14" custScaleX="737472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0BBEE-144C-4D6D-965C-FE7A93EC9B09}" type="pres">
      <dgm:prSet presAssocID="{FE7BFBF3-5C7E-4EF9-973F-C21AE7319DD1}" presName="hierChild5" presStyleCnt="0"/>
      <dgm:spPr/>
    </dgm:pt>
    <dgm:pt modelId="{E14CDF73-6D27-4525-A7C2-4233B6546E0D}" type="pres">
      <dgm:prSet presAssocID="{7F8F1FAD-08BC-49DC-AB86-8D43C69DDFA3}" presName="Name23" presStyleLbl="parChTrans1D4" presStyleIdx="7" presStyleCnt="14" custSzX="248336" custSzY="222991"/>
      <dgm:spPr/>
      <dgm:t>
        <a:bodyPr/>
        <a:lstStyle/>
        <a:p>
          <a:endParaRPr lang="en-US"/>
        </a:p>
      </dgm:t>
    </dgm:pt>
    <dgm:pt modelId="{32E983E0-4663-4D83-B020-3031BE01199A}" type="pres">
      <dgm:prSet presAssocID="{1B977B71-78F8-4756-9977-F40273EBBBE4}" presName="hierRoot4" presStyleCnt="0"/>
      <dgm:spPr/>
    </dgm:pt>
    <dgm:pt modelId="{356173F9-D807-45C7-96EB-785F0C1AC24A}" type="pres">
      <dgm:prSet presAssocID="{1B977B71-78F8-4756-9977-F40273EBBBE4}" presName="composite4" presStyleCnt="0"/>
      <dgm:spPr/>
    </dgm:pt>
    <dgm:pt modelId="{1FAF243A-7669-418B-83C5-25B55086B74B}" type="pres">
      <dgm:prSet presAssocID="{1B977B71-78F8-4756-9977-F40273EBBBE4}" presName="background4" presStyleLbl="node4" presStyleIdx="7" presStyleCnt="14"/>
      <dgm:spPr/>
    </dgm:pt>
    <dgm:pt modelId="{04055FD8-C375-44D0-A0AB-C953638AA0AC}" type="pres">
      <dgm:prSet presAssocID="{1B977B71-78F8-4756-9977-F40273EBBBE4}" presName="text4" presStyleLbl="fgAcc4" presStyleIdx="7" presStyleCnt="14" custScaleX="807481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AD290-38DB-4C41-B0B2-CADE5A1724C7}" type="pres">
      <dgm:prSet presAssocID="{1B977B71-78F8-4756-9977-F40273EBBBE4}" presName="hierChild5" presStyleCnt="0"/>
      <dgm:spPr/>
    </dgm:pt>
    <dgm:pt modelId="{85D4AFF8-B631-4749-92D2-18186472E4B7}" type="pres">
      <dgm:prSet presAssocID="{A8BFC79F-F28C-4E2A-9230-101956DF96B7}" presName="Name23" presStyleLbl="parChTrans1D4" presStyleIdx="8" presStyleCnt="14" custSzX="248336" custSzY="222991"/>
      <dgm:spPr/>
      <dgm:t>
        <a:bodyPr/>
        <a:lstStyle/>
        <a:p>
          <a:endParaRPr lang="en-US"/>
        </a:p>
      </dgm:t>
    </dgm:pt>
    <dgm:pt modelId="{A6BD5DCD-F96A-406F-99F3-7BB827BC1C12}" type="pres">
      <dgm:prSet presAssocID="{5B0162B6-4932-4F31-975E-10DA48DF6929}" presName="hierRoot4" presStyleCnt="0"/>
      <dgm:spPr/>
    </dgm:pt>
    <dgm:pt modelId="{E8C6AFF8-E289-4C3F-B8B3-0FB838857DF8}" type="pres">
      <dgm:prSet presAssocID="{5B0162B6-4932-4F31-975E-10DA48DF6929}" presName="composite4" presStyleCnt="0"/>
      <dgm:spPr/>
    </dgm:pt>
    <dgm:pt modelId="{06053A4F-70B1-4D4D-9091-A31D783611F3}" type="pres">
      <dgm:prSet presAssocID="{5B0162B6-4932-4F31-975E-10DA48DF6929}" presName="background4" presStyleLbl="node4" presStyleIdx="8" presStyleCnt="14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0FB6716-E002-43C5-ABD2-330F78467356}" type="pres">
      <dgm:prSet presAssocID="{5B0162B6-4932-4F31-975E-10DA48DF6929}" presName="text4" presStyleLbl="fgAcc4" presStyleIdx="8" presStyleCnt="14" custScaleX="1380371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375940-331C-401F-9696-F5B9D2E221D8}" type="pres">
      <dgm:prSet presAssocID="{5B0162B6-4932-4F31-975E-10DA48DF6929}" presName="hierChild5" presStyleCnt="0"/>
      <dgm:spPr/>
    </dgm:pt>
    <dgm:pt modelId="{E479026E-6469-4287-B1DD-823BCB957BB8}" type="pres">
      <dgm:prSet presAssocID="{C7674F59-0A2F-4039-B54F-89402ACB727C}" presName="Name23" presStyleLbl="parChTrans1D4" presStyleIdx="9" presStyleCnt="14" custSzX="248336" custSzY="222991"/>
      <dgm:spPr/>
      <dgm:t>
        <a:bodyPr/>
        <a:lstStyle/>
        <a:p>
          <a:endParaRPr lang="en-US"/>
        </a:p>
      </dgm:t>
    </dgm:pt>
    <dgm:pt modelId="{4DB8A820-6079-4ED3-B7F3-9FC4D83EA437}" type="pres">
      <dgm:prSet presAssocID="{6C486714-6299-40E3-82E1-E8140D6AFA0A}" presName="hierRoot4" presStyleCnt="0"/>
      <dgm:spPr/>
    </dgm:pt>
    <dgm:pt modelId="{A2772CDB-440E-44DA-B0EC-2D482908B56C}" type="pres">
      <dgm:prSet presAssocID="{6C486714-6299-40E3-82E1-E8140D6AFA0A}" presName="composite4" presStyleCnt="0"/>
      <dgm:spPr/>
    </dgm:pt>
    <dgm:pt modelId="{2D88EB6C-5AD1-4B2E-BFFA-87722E34EE01}" type="pres">
      <dgm:prSet presAssocID="{6C486714-6299-40E3-82E1-E8140D6AFA0A}" presName="background4" presStyleLbl="node4" presStyleIdx="9" presStyleCnt="14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CAF2F31-3D8A-476F-B0D0-254B44483842}" type="pres">
      <dgm:prSet presAssocID="{6C486714-6299-40E3-82E1-E8140D6AFA0A}" presName="text4" presStyleLbl="fgAcc4" presStyleIdx="9" presStyleCnt="14" custScaleX="1497076" custScaleY="14972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CE61105-5ECD-4148-8C2B-A8DBF1FB787A}" type="pres">
      <dgm:prSet presAssocID="{6C486714-6299-40E3-82E1-E8140D6AFA0A}" presName="hierChild5" presStyleCnt="0"/>
      <dgm:spPr/>
    </dgm:pt>
    <dgm:pt modelId="{693C37C8-79A2-46B5-A393-C26A9E6E2AE1}" type="pres">
      <dgm:prSet presAssocID="{467CF6E1-F47F-4022-B0E0-6E15B15F3C85}" presName="Name23" presStyleLbl="parChTrans1D4" presStyleIdx="10" presStyleCnt="14" custSzX="248336" custSzY="222773"/>
      <dgm:spPr/>
      <dgm:t>
        <a:bodyPr/>
        <a:lstStyle/>
        <a:p>
          <a:endParaRPr lang="en-US"/>
        </a:p>
      </dgm:t>
    </dgm:pt>
    <dgm:pt modelId="{8C70BFA8-C7E2-4E5C-B94F-92BE40B8C1E4}" type="pres">
      <dgm:prSet presAssocID="{FFEE5FD5-E17E-4692-887F-C1C2286BB7B2}" presName="hierRoot4" presStyleCnt="0"/>
      <dgm:spPr/>
    </dgm:pt>
    <dgm:pt modelId="{4A15235C-E226-4B2E-9BEC-83F8C20B61F1}" type="pres">
      <dgm:prSet presAssocID="{FFEE5FD5-E17E-4692-887F-C1C2286BB7B2}" presName="composite4" presStyleCnt="0"/>
      <dgm:spPr/>
    </dgm:pt>
    <dgm:pt modelId="{62BC4280-8C1B-48D6-9CD1-3F4D27B852A0}" type="pres">
      <dgm:prSet presAssocID="{FFEE5FD5-E17E-4692-887F-C1C2286BB7B2}" presName="background4" presStyleLbl="node4" presStyleIdx="10" presStyleCnt="14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5F5A9E9-02F4-477E-962D-D14FCBD30545}" type="pres">
      <dgm:prSet presAssocID="{FFEE5FD5-E17E-4692-887F-C1C2286BB7B2}" presName="text4" presStyleLbl="fgAcc4" presStyleIdx="10" presStyleCnt="14" custScaleX="1005126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12A65-F649-46E1-B196-93206DE95ED7}" type="pres">
      <dgm:prSet presAssocID="{FFEE5FD5-E17E-4692-887F-C1C2286BB7B2}" presName="hierChild5" presStyleCnt="0"/>
      <dgm:spPr/>
    </dgm:pt>
    <dgm:pt modelId="{C5675FED-149A-4648-B1B8-C6F91E42A06A}" type="pres">
      <dgm:prSet presAssocID="{63A94434-BC44-4C75-9BCB-C0E11C4DAA47}" presName="Name23" presStyleLbl="parChTrans1D4" presStyleIdx="11" presStyleCnt="14" custSzX="3252558" custSzY="222991"/>
      <dgm:spPr/>
      <dgm:t>
        <a:bodyPr/>
        <a:lstStyle/>
        <a:p>
          <a:endParaRPr lang="en-US"/>
        </a:p>
      </dgm:t>
    </dgm:pt>
    <dgm:pt modelId="{211FBCBB-E7FA-435E-9950-EE26BC9D8693}" type="pres">
      <dgm:prSet presAssocID="{38ACB2E4-0528-4B7A-B929-39DF7C02835C}" presName="hierRoot4" presStyleCnt="0"/>
      <dgm:spPr/>
    </dgm:pt>
    <dgm:pt modelId="{A7FC0C7B-7770-48AF-B063-C8783B518E96}" type="pres">
      <dgm:prSet presAssocID="{38ACB2E4-0528-4B7A-B929-39DF7C02835C}" presName="composite4" presStyleCnt="0"/>
      <dgm:spPr/>
    </dgm:pt>
    <dgm:pt modelId="{FACB8D27-DDB2-4E5D-A3BB-0568E095D0A5}" type="pres">
      <dgm:prSet presAssocID="{38ACB2E4-0528-4B7A-B929-39DF7C02835C}" presName="background4" presStyleLbl="node4" presStyleIdx="11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944625C7-512E-4B6B-875B-47F3006D4A49}" type="pres">
      <dgm:prSet presAssocID="{38ACB2E4-0528-4B7A-B929-39DF7C02835C}" presName="text4" presStyleLbl="fgAcc4" presStyleIdx="11" presStyleCnt="14" custScaleX="500062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73F81-9102-46E2-BB08-4495F0413D32}" type="pres">
      <dgm:prSet presAssocID="{38ACB2E4-0528-4B7A-B929-39DF7C02835C}" presName="hierChild5" presStyleCnt="0"/>
      <dgm:spPr/>
    </dgm:pt>
    <dgm:pt modelId="{AA35EB7A-0003-4906-8067-C62AEF540C1F}" type="pres">
      <dgm:prSet presAssocID="{5417CC84-A478-4EDB-9A26-B59482685A5D}" presName="Name23" presStyleLbl="parChTrans1D4" presStyleIdx="12" presStyleCnt="14" custSzX="248336" custSzY="222991"/>
      <dgm:spPr/>
      <dgm:t>
        <a:bodyPr/>
        <a:lstStyle/>
        <a:p>
          <a:endParaRPr lang="en-US"/>
        </a:p>
      </dgm:t>
    </dgm:pt>
    <dgm:pt modelId="{FAA9BFCC-9695-434B-9449-42432F0FB720}" type="pres">
      <dgm:prSet presAssocID="{F3A394E0-3553-40EE-89B0-7F8ADF66BA83}" presName="hierRoot4" presStyleCnt="0"/>
      <dgm:spPr/>
    </dgm:pt>
    <dgm:pt modelId="{6E676759-E605-4823-B8B6-BD2BB4C1404D}" type="pres">
      <dgm:prSet presAssocID="{F3A394E0-3553-40EE-89B0-7F8ADF66BA83}" presName="composite4" presStyleCnt="0"/>
      <dgm:spPr/>
    </dgm:pt>
    <dgm:pt modelId="{BA3084FB-B88B-4561-935E-41C865BEA9FF}" type="pres">
      <dgm:prSet presAssocID="{F3A394E0-3553-40EE-89B0-7F8ADF66BA83}" presName="background4" presStyleLbl="node4" presStyleIdx="12" presStyleCnt="14"/>
      <dgm:spPr/>
    </dgm:pt>
    <dgm:pt modelId="{499F0A1D-DE34-4D76-AF29-1760F6152257}" type="pres">
      <dgm:prSet presAssocID="{F3A394E0-3553-40EE-89B0-7F8ADF66BA83}" presName="text4" presStyleLbl="fgAcc4" presStyleIdx="12" presStyleCnt="14" custScaleX="674377" custScaleY="149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06056-A398-4594-850C-3105F7F376FE}" type="pres">
      <dgm:prSet presAssocID="{F3A394E0-3553-40EE-89B0-7F8ADF66BA83}" presName="hierChild5" presStyleCnt="0"/>
      <dgm:spPr/>
    </dgm:pt>
    <dgm:pt modelId="{E0D85E65-816C-4439-A104-0E48ECCF3D26}" type="pres">
      <dgm:prSet presAssocID="{EEC1359A-4992-4777-B039-355BF46938BE}" presName="Name23" presStyleLbl="parChTrans1D4" presStyleIdx="13" presStyleCnt="14" custSzX="248336" custSzY="222991"/>
      <dgm:spPr/>
      <dgm:t>
        <a:bodyPr/>
        <a:lstStyle/>
        <a:p>
          <a:endParaRPr lang="en-US"/>
        </a:p>
      </dgm:t>
    </dgm:pt>
    <dgm:pt modelId="{CB65C1E4-FDD6-41D5-8337-38BCE5BDB964}" type="pres">
      <dgm:prSet presAssocID="{D56B77C3-3005-42BB-87D1-B6F5821CD85B}" presName="hierRoot4" presStyleCnt="0"/>
      <dgm:spPr/>
    </dgm:pt>
    <dgm:pt modelId="{60964CAA-1DF8-4802-97F9-41977B4CE185}" type="pres">
      <dgm:prSet presAssocID="{D56B77C3-3005-42BB-87D1-B6F5821CD85B}" presName="composite4" presStyleCnt="0"/>
      <dgm:spPr/>
    </dgm:pt>
    <dgm:pt modelId="{D63DE2DC-D708-4E89-9904-804E6334BCEC}" type="pres">
      <dgm:prSet presAssocID="{D56B77C3-3005-42BB-87D1-B6F5821CD85B}" presName="background4" presStyleLbl="node4" presStyleIdx="13" presStyleCnt="14"/>
      <dgm:spPr/>
    </dgm:pt>
    <dgm:pt modelId="{8D367AD3-09C7-4906-A5FF-25DCE5AC42BF}" type="pres">
      <dgm:prSet presAssocID="{D56B77C3-3005-42BB-87D1-B6F5821CD85B}" presName="text4" presStyleLbl="fgAcc4" presStyleIdx="13" presStyleCnt="14" custScaleX="355715" custScaleY="1497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494E7-FB7C-466F-8DBC-BA15DC55CAB5}" type="pres">
      <dgm:prSet presAssocID="{D56B77C3-3005-42BB-87D1-B6F5821CD85B}" presName="hierChild5" presStyleCnt="0"/>
      <dgm:spPr/>
    </dgm:pt>
  </dgm:ptLst>
  <dgm:cxnLst>
    <dgm:cxn modelId="{EF97360A-EDC5-4EBC-A2CB-6B6D46E55B6E}" type="presOf" srcId="{6C486714-6299-40E3-82E1-E8140D6AFA0A}" destId="{9CAF2F31-3D8A-476F-B0D0-254B44483842}" srcOrd="0" destOrd="0" presId="urn:microsoft.com/office/officeart/2005/8/layout/hierarchy1"/>
    <dgm:cxn modelId="{B06739BB-D4B8-4F06-8019-F0B8593C1782}" srcId="{2456284A-C359-4005-8ED5-456D3DFD8622}" destId="{E9AB5C18-F697-4029-8AB2-90733C2DAEDE}" srcOrd="0" destOrd="0" parTransId="{26FE35A1-84DF-4BB0-87AF-F3BE971E7558}" sibTransId="{FB259A14-4E54-46C0-AD3C-E7BE29923105}"/>
    <dgm:cxn modelId="{F22ACB77-309E-4174-BCE8-9CA7295C5D62}" srcId="{D76FA114-BB9E-46E8-89C7-BAAC3A29F162}" destId="{6E68DDF4-955A-4549-91F9-CF95373352B9}" srcOrd="1" destOrd="0" parTransId="{127F14BC-2C19-4FC5-A4D2-464EB86BEECB}" sibTransId="{75822800-1C79-488F-86AD-860CC8FA4BD8}"/>
    <dgm:cxn modelId="{8C283175-D027-4AB1-A5F8-4FA618BBD052}" type="presOf" srcId="{63A94434-BC44-4C75-9BCB-C0E11C4DAA47}" destId="{C5675FED-149A-4648-B1B8-C6F91E42A06A}" srcOrd="0" destOrd="0" presId="urn:microsoft.com/office/officeart/2005/8/layout/hierarchy1"/>
    <dgm:cxn modelId="{8AB45DA9-62BB-4BA5-B401-7F9D94C77837}" type="presOf" srcId="{38ACB2E4-0528-4B7A-B929-39DF7C02835C}" destId="{944625C7-512E-4B6B-875B-47F3006D4A49}" srcOrd="0" destOrd="0" presId="urn:microsoft.com/office/officeart/2005/8/layout/hierarchy1"/>
    <dgm:cxn modelId="{D862E359-1883-4DF7-8967-DCB36477473A}" type="presOf" srcId="{73FA99C4-D085-4BA8-B74C-DE3053E75865}" destId="{053E6CBE-ADCF-4438-8311-9C269C572407}" srcOrd="0" destOrd="0" presId="urn:microsoft.com/office/officeart/2005/8/layout/hierarchy1"/>
    <dgm:cxn modelId="{873B4A16-BB36-4AFB-8256-94B6E658F732}" type="presOf" srcId="{1AFBB4C3-6D44-4E82-853D-1FC7844BC3B0}" destId="{B53747B8-4CC5-47E2-A2A9-424BE9AA6A1F}" srcOrd="0" destOrd="0" presId="urn:microsoft.com/office/officeart/2005/8/layout/hierarchy1"/>
    <dgm:cxn modelId="{01E561BF-8B29-47AD-A1D5-44EF976E21D2}" type="presOf" srcId="{B635D67A-2978-47D3-8699-42CA21FAFD57}" destId="{F34EEFF3-6190-4504-AC7E-6F0983EDF3D7}" srcOrd="0" destOrd="0" presId="urn:microsoft.com/office/officeart/2005/8/layout/hierarchy1"/>
    <dgm:cxn modelId="{051893FC-2791-420E-925D-28B50902A2C6}" type="presOf" srcId="{5B0162B6-4932-4F31-975E-10DA48DF6929}" destId="{E0FB6716-E002-43C5-ABD2-330F78467356}" srcOrd="0" destOrd="0" presId="urn:microsoft.com/office/officeart/2005/8/layout/hierarchy1"/>
    <dgm:cxn modelId="{43FB61B8-75FC-41FE-8598-659236CC2179}" type="presOf" srcId="{C7674F59-0A2F-4039-B54F-89402ACB727C}" destId="{E479026E-6469-4287-B1DD-823BCB957BB8}" srcOrd="0" destOrd="0" presId="urn:microsoft.com/office/officeart/2005/8/layout/hierarchy1"/>
    <dgm:cxn modelId="{62522475-1ABF-4E3B-AF5D-BB5AEBB85EBD}" srcId="{38ACB2E4-0528-4B7A-B929-39DF7C02835C}" destId="{F3A394E0-3553-40EE-89B0-7F8ADF66BA83}" srcOrd="0" destOrd="0" parTransId="{5417CC84-A478-4EDB-9A26-B59482685A5D}" sibTransId="{58B35CF2-51A0-4733-94BD-D815C39E6245}"/>
    <dgm:cxn modelId="{51A71440-8EAA-474B-AC3A-360E7F21C4ED}" type="presOf" srcId="{467CF6E1-F47F-4022-B0E0-6E15B15F3C85}" destId="{693C37C8-79A2-46B5-A393-C26A9E6E2AE1}" srcOrd="0" destOrd="0" presId="urn:microsoft.com/office/officeart/2005/8/layout/hierarchy1"/>
    <dgm:cxn modelId="{129F1123-34B8-4194-B10D-4B333AE5FF0C}" type="presOf" srcId="{CAD76D5D-4FD7-48F2-99FB-E258AC944A82}" destId="{482455A6-9218-4514-8040-FC8ECAE9D3CC}" srcOrd="0" destOrd="0" presId="urn:microsoft.com/office/officeart/2005/8/layout/hierarchy1"/>
    <dgm:cxn modelId="{CF74E8DB-4C0B-420B-83D7-8AC774D63619}" type="presOf" srcId="{8445AB72-C7B4-4FB6-9D5D-0F9C796B3936}" destId="{C2BC6B96-B996-4A9B-99BE-DF2801AD1F66}" srcOrd="0" destOrd="0" presId="urn:microsoft.com/office/officeart/2005/8/layout/hierarchy1"/>
    <dgm:cxn modelId="{DDFF1327-5149-442D-AB9D-81475176C8A6}" type="presOf" srcId="{D56B77C3-3005-42BB-87D1-B6F5821CD85B}" destId="{8D367AD3-09C7-4906-A5FF-25DCE5AC42BF}" srcOrd="0" destOrd="0" presId="urn:microsoft.com/office/officeart/2005/8/layout/hierarchy1"/>
    <dgm:cxn modelId="{BBB0626A-01A7-44F7-89EC-0082939116C9}" srcId="{BE6E910F-090C-4557-8242-703092A6431B}" destId="{D76FA114-BB9E-46E8-89C7-BAAC3A29F162}" srcOrd="0" destOrd="0" parTransId="{B635D67A-2978-47D3-8699-42CA21FAFD57}" sibTransId="{A87F9E2E-BAEC-4E2D-B09F-46F5AC0AA294}"/>
    <dgm:cxn modelId="{C3A4B505-D48C-4065-A3DE-1B76FE7A3CFB}" type="presOf" srcId="{6339E469-C62D-4D93-8514-383FCA8752A6}" destId="{738CADB0-5F8B-40F2-82F3-C2CC54EE3CFE}" srcOrd="0" destOrd="0" presId="urn:microsoft.com/office/officeart/2005/8/layout/hierarchy1"/>
    <dgm:cxn modelId="{5800A937-0B74-4135-B701-786EA879732E}" srcId="{F3A394E0-3553-40EE-89B0-7F8ADF66BA83}" destId="{D56B77C3-3005-42BB-87D1-B6F5821CD85B}" srcOrd="0" destOrd="0" parTransId="{EEC1359A-4992-4777-B039-355BF46938BE}" sibTransId="{75FA6718-CAC1-4330-B3F2-3C08A2D6BBE6}"/>
    <dgm:cxn modelId="{35C6DC91-2506-46F2-9F27-905485FC9F9F}" srcId="{73FA99C4-D085-4BA8-B74C-DE3053E75865}" destId="{4003152E-78FD-4550-BC00-E4E421AC1005}" srcOrd="0" destOrd="0" parTransId="{019FE9E2-F02E-443B-BA8B-A97F82302CE0}" sibTransId="{D5B9526C-4D09-48FD-BFB5-585652F53CD7}"/>
    <dgm:cxn modelId="{5775526D-E0D6-440A-B352-BFCB48EA9D28}" type="presOf" srcId="{1C20102A-58BE-4B3A-81C6-9628F934CD45}" destId="{F857D697-B39D-4338-90FE-C00E3CAACC2F}" srcOrd="0" destOrd="0" presId="urn:microsoft.com/office/officeart/2005/8/layout/hierarchy1"/>
    <dgm:cxn modelId="{F34DD520-B1D7-4B8A-82D4-EB8F0988780C}" type="presOf" srcId="{D76FA114-BB9E-46E8-89C7-BAAC3A29F162}" destId="{B8C40670-ED86-4CA7-BEBB-30BF56213156}" srcOrd="0" destOrd="0" presId="urn:microsoft.com/office/officeart/2005/8/layout/hierarchy1"/>
    <dgm:cxn modelId="{7E368D37-17FD-45ED-B4AE-C398E2F17905}" type="presOf" srcId="{4D98D1A8-35EA-45DA-A05E-EB9500088B83}" destId="{68147CDD-01FB-4314-AF1B-0F06EC072353}" srcOrd="0" destOrd="0" presId="urn:microsoft.com/office/officeart/2005/8/layout/hierarchy1"/>
    <dgm:cxn modelId="{2E1A108B-E3D0-49D2-8B1B-3671C9D38E60}" srcId="{6C486714-6299-40E3-82E1-E8140D6AFA0A}" destId="{FFEE5FD5-E17E-4692-887F-C1C2286BB7B2}" srcOrd="0" destOrd="0" parTransId="{467CF6E1-F47F-4022-B0E0-6E15B15F3C85}" sibTransId="{76364E96-584B-4D92-8CE2-9B9344DE8E0A}"/>
    <dgm:cxn modelId="{44FC5EB9-2A74-4E95-AAC9-B8788C669BE8}" type="presOf" srcId="{BE6E910F-090C-4557-8242-703092A6431B}" destId="{ED5AA8EC-7BCE-4B9B-AB2A-366B7452D1E8}" srcOrd="0" destOrd="0" presId="urn:microsoft.com/office/officeart/2005/8/layout/hierarchy1"/>
    <dgm:cxn modelId="{2367B55C-5311-4298-A9ED-623F27F51369}" type="presOf" srcId="{5417CC84-A478-4EDB-9A26-B59482685A5D}" destId="{AA35EB7A-0003-4906-8067-C62AEF540C1F}" srcOrd="0" destOrd="0" presId="urn:microsoft.com/office/officeart/2005/8/layout/hierarchy1"/>
    <dgm:cxn modelId="{38A8AD10-33FF-4C0E-B288-8D6F0BD530FA}" type="presOf" srcId="{EEC1359A-4992-4777-B039-355BF46938BE}" destId="{E0D85E65-816C-4439-A104-0E48ECCF3D26}" srcOrd="0" destOrd="0" presId="urn:microsoft.com/office/officeart/2005/8/layout/hierarchy1"/>
    <dgm:cxn modelId="{41DED2B1-E6BE-40A5-944E-741EA51D06E7}" type="presOf" srcId="{1B977B71-78F8-4756-9977-F40273EBBBE4}" destId="{04055FD8-C375-44D0-A0AB-C953638AA0AC}" srcOrd="0" destOrd="0" presId="urn:microsoft.com/office/officeart/2005/8/layout/hierarchy1"/>
    <dgm:cxn modelId="{FBE8B973-8969-416B-9FD4-94A82AE9EADF}" type="presOf" srcId="{26FE35A1-84DF-4BB0-87AF-F3BE971E7558}" destId="{D6702F29-0B11-42A3-A70C-A5853873FFC9}" srcOrd="0" destOrd="0" presId="urn:microsoft.com/office/officeart/2005/8/layout/hierarchy1"/>
    <dgm:cxn modelId="{8EB4A592-BAC9-4391-8EC9-0714D72EB214}" type="presOf" srcId="{E5CC8C17-4DA7-44E4-B3C2-D76C85657DEA}" destId="{DA89FB9D-310E-4044-B51A-2BECD613A71A}" srcOrd="0" destOrd="0" presId="urn:microsoft.com/office/officeart/2005/8/layout/hierarchy1"/>
    <dgm:cxn modelId="{ECF5F1E8-B921-43B9-8B5F-EA4A177DBFFC}" srcId="{E9AB5C18-F697-4029-8AB2-90733C2DAEDE}" destId="{BE6E910F-090C-4557-8242-703092A6431B}" srcOrd="0" destOrd="0" parTransId="{6339E469-C62D-4D93-8514-383FCA8752A6}" sibTransId="{C7A8675B-1457-47C9-A68D-69B306C5957B}"/>
    <dgm:cxn modelId="{41F591A8-F388-4D8F-A7E0-E7FC3B7113EC}" type="presOf" srcId="{A8BFC79F-F28C-4E2A-9230-101956DF96B7}" destId="{85D4AFF8-B631-4749-92D2-18186472E4B7}" srcOrd="0" destOrd="0" presId="urn:microsoft.com/office/officeart/2005/8/layout/hierarchy1"/>
    <dgm:cxn modelId="{D5D1A618-911C-4A4E-81B5-378B8E3B3AE5}" type="presOf" srcId="{4003152E-78FD-4550-BC00-E4E421AC1005}" destId="{B5A7ECCC-F0A5-4322-863F-18BF207E98C3}" srcOrd="0" destOrd="0" presId="urn:microsoft.com/office/officeart/2005/8/layout/hierarchy1"/>
    <dgm:cxn modelId="{02C0AE2A-7F54-470A-8030-0726B44F0D0B}" srcId="{4003152E-78FD-4550-BC00-E4E421AC1005}" destId="{1C20102A-58BE-4B3A-81C6-9628F934CD45}" srcOrd="0" destOrd="0" parTransId="{047B154B-23F8-4222-8035-4CC26AD64C43}" sibTransId="{6F5B3116-7033-40B7-9FE6-B83915D58292}"/>
    <dgm:cxn modelId="{A7A721BA-671E-42E5-BDAD-18582F0F4710}" srcId="{D76FA114-BB9E-46E8-89C7-BAAC3A29F162}" destId="{3F4C3BF9-10D4-4893-916A-F446725B4FCA}" srcOrd="0" destOrd="0" parTransId="{8445AB72-C7B4-4FB6-9D5D-0F9C796B3936}" sibTransId="{A52DD9E4-FD74-4D64-855A-FBB830546B71}"/>
    <dgm:cxn modelId="{F661F456-7C84-4E68-8676-76228A18142F}" srcId="{5B0162B6-4932-4F31-975E-10DA48DF6929}" destId="{6C486714-6299-40E3-82E1-E8140D6AFA0A}" srcOrd="0" destOrd="0" parTransId="{C7674F59-0A2F-4039-B54F-89402ACB727C}" sibTransId="{56EF1263-567E-4948-94FA-5711B929D271}"/>
    <dgm:cxn modelId="{63860A25-236E-46DA-9852-70C5CB5B5B2A}" srcId="{FE7BFBF3-5C7E-4EF9-973F-C21AE7319DD1}" destId="{1B977B71-78F8-4756-9977-F40273EBBBE4}" srcOrd="0" destOrd="0" parTransId="{7F8F1FAD-08BC-49DC-AB86-8D43C69DDFA3}" sibTransId="{707AE1DD-45FB-4407-A18C-BC0047926B1F}"/>
    <dgm:cxn modelId="{3CCC0B82-C37E-4347-98D9-1CB176D2291B}" type="presOf" srcId="{127F14BC-2C19-4FC5-A4D2-464EB86BEECB}" destId="{E5629A7B-4AF5-4718-82CE-0F4A047B4C88}" srcOrd="0" destOrd="0" presId="urn:microsoft.com/office/officeart/2005/8/layout/hierarchy1"/>
    <dgm:cxn modelId="{D71E0EE9-6FB9-4C8B-A9EB-C504FED025B0}" type="presOf" srcId="{047B154B-23F8-4222-8035-4CC26AD64C43}" destId="{2C56A28A-9610-4E1F-8767-C2BDF5EC946E}" srcOrd="0" destOrd="0" presId="urn:microsoft.com/office/officeart/2005/8/layout/hierarchy1"/>
    <dgm:cxn modelId="{AA40B978-78AA-4D7A-BEBA-77220AE20BDD}" type="presOf" srcId="{F3A394E0-3553-40EE-89B0-7F8ADF66BA83}" destId="{499F0A1D-DE34-4D76-AF29-1760F6152257}" srcOrd="0" destOrd="0" presId="urn:microsoft.com/office/officeart/2005/8/layout/hierarchy1"/>
    <dgm:cxn modelId="{3C0AA2E1-549C-4069-B3B8-3523A37904AB}" type="presOf" srcId="{2456284A-C359-4005-8ED5-456D3DFD8622}" destId="{20519C29-4BCA-4B9B-A1EA-BFE1D37E4FB0}" srcOrd="0" destOrd="0" presId="urn:microsoft.com/office/officeart/2005/8/layout/hierarchy1"/>
    <dgm:cxn modelId="{733874D2-E94D-4A28-A363-42D6A4AC3208}" type="presOf" srcId="{FFEE5FD5-E17E-4692-887F-C1C2286BB7B2}" destId="{C5F5A9E9-02F4-477E-962D-D14FCBD30545}" srcOrd="0" destOrd="0" presId="urn:microsoft.com/office/officeart/2005/8/layout/hierarchy1"/>
    <dgm:cxn modelId="{46D251C0-F343-4267-9F8C-16DF0B50F4B2}" srcId="{D76FA114-BB9E-46E8-89C7-BAAC3A29F162}" destId="{38ACB2E4-0528-4B7A-B929-39DF7C02835C}" srcOrd="2" destOrd="0" parTransId="{63A94434-BC44-4C75-9BCB-C0E11C4DAA47}" sibTransId="{7E57CC90-E68C-4E6A-B668-F343C6CE47C9}"/>
    <dgm:cxn modelId="{D3DAC9FA-B738-49B3-BB5A-46E4C233942C}" srcId="{1C20102A-58BE-4B3A-81C6-9628F934CD45}" destId="{2456284A-C359-4005-8ED5-456D3DFD8622}" srcOrd="0" destOrd="0" parTransId="{4D98D1A8-35EA-45DA-A05E-EB9500088B83}" sibTransId="{EE52D683-2D54-4AD0-A29F-3DEEB80D4133}"/>
    <dgm:cxn modelId="{0A87DF00-A29C-4968-BCC4-80D2C98F83B8}" type="presOf" srcId="{3F4C3BF9-10D4-4893-916A-F446725B4FCA}" destId="{40EEA035-A177-47D4-AE1D-0579824B4AFE}" srcOrd="0" destOrd="0" presId="urn:microsoft.com/office/officeart/2005/8/layout/hierarchy1"/>
    <dgm:cxn modelId="{9F630915-CF6A-42AC-8314-E5F8B54AF9DF}" srcId="{6E68DDF4-955A-4549-91F9-CF95373352B9}" destId="{FE7BFBF3-5C7E-4EF9-973F-C21AE7319DD1}" srcOrd="0" destOrd="0" parTransId="{1AFBB4C3-6D44-4E82-853D-1FC7844BC3B0}" sibTransId="{F685CC59-0ED9-4316-B9A5-573C02FEAF63}"/>
    <dgm:cxn modelId="{F912ADA9-D73A-4010-879B-7E0BB6037A0E}" type="presOf" srcId="{6E68DDF4-955A-4549-91F9-CF95373352B9}" destId="{653CEFA6-274D-462B-811B-10A4D11F9E3E}" srcOrd="0" destOrd="0" presId="urn:microsoft.com/office/officeart/2005/8/layout/hierarchy1"/>
    <dgm:cxn modelId="{35A974CC-860A-40DB-9991-53591F4BC43F}" type="presOf" srcId="{7F8F1FAD-08BC-49DC-AB86-8D43C69DDFA3}" destId="{E14CDF73-6D27-4525-A7C2-4233B6546E0D}" srcOrd="0" destOrd="0" presId="urn:microsoft.com/office/officeart/2005/8/layout/hierarchy1"/>
    <dgm:cxn modelId="{AB2DFB9C-65EA-4DDA-AF7D-476551CEF06D}" srcId="{1B977B71-78F8-4756-9977-F40273EBBBE4}" destId="{5B0162B6-4932-4F31-975E-10DA48DF6929}" srcOrd="0" destOrd="0" parTransId="{A8BFC79F-F28C-4E2A-9230-101956DF96B7}" sibTransId="{C88318AD-EF15-4651-B6B9-599149E2376A}"/>
    <dgm:cxn modelId="{3FF0D181-35C5-40A7-A411-7844DD93B2B2}" type="presOf" srcId="{E9AB5C18-F697-4029-8AB2-90733C2DAEDE}" destId="{533E86D8-B1EE-4696-AF73-8F6CD861F84B}" srcOrd="0" destOrd="0" presId="urn:microsoft.com/office/officeart/2005/8/layout/hierarchy1"/>
    <dgm:cxn modelId="{F9C60C6D-EABE-4873-B0FC-893A52B31032}" type="presOf" srcId="{FE7BFBF3-5C7E-4EF9-973F-C21AE7319DD1}" destId="{5367134D-35E4-4403-85C5-A9496B839F93}" srcOrd="0" destOrd="0" presId="urn:microsoft.com/office/officeart/2005/8/layout/hierarchy1"/>
    <dgm:cxn modelId="{476C7E1F-2647-4A83-82DD-219FC5CE4DC2}" srcId="{3F4C3BF9-10D4-4893-916A-F446725B4FCA}" destId="{CAD76D5D-4FD7-48F2-99FB-E258AC944A82}" srcOrd="0" destOrd="0" parTransId="{E5CC8C17-4DA7-44E4-B3C2-D76C85657DEA}" sibTransId="{DB0AEF94-CC56-47D0-B019-92BC3DC82266}"/>
    <dgm:cxn modelId="{C1D85DAB-3455-4A90-A3D3-9D985B61A2B9}" type="presParOf" srcId="{053E6CBE-ADCF-4438-8311-9C269C572407}" destId="{6E376D24-B64D-4FA2-B831-AFC5DF7AA1A8}" srcOrd="0" destOrd="0" presId="urn:microsoft.com/office/officeart/2005/8/layout/hierarchy1"/>
    <dgm:cxn modelId="{C681E88D-567F-49E0-AFE0-91830F93C3CE}" type="presParOf" srcId="{6E376D24-B64D-4FA2-B831-AFC5DF7AA1A8}" destId="{F12A6348-2E6B-42E1-B839-C7483289CFCB}" srcOrd="0" destOrd="0" presId="urn:microsoft.com/office/officeart/2005/8/layout/hierarchy1"/>
    <dgm:cxn modelId="{E1E1479E-8F75-4A74-8820-AC36C333EB88}" type="presParOf" srcId="{F12A6348-2E6B-42E1-B839-C7483289CFCB}" destId="{C7231193-8FBF-44E2-8DAF-D23F91D231DF}" srcOrd="0" destOrd="0" presId="urn:microsoft.com/office/officeart/2005/8/layout/hierarchy1"/>
    <dgm:cxn modelId="{4F3E6B71-10A2-4776-915D-2F36876E8130}" type="presParOf" srcId="{F12A6348-2E6B-42E1-B839-C7483289CFCB}" destId="{B5A7ECCC-F0A5-4322-863F-18BF207E98C3}" srcOrd="1" destOrd="0" presId="urn:microsoft.com/office/officeart/2005/8/layout/hierarchy1"/>
    <dgm:cxn modelId="{BD8BB25E-8C46-48E6-878C-71A7A8341F8E}" type="presParOf" srcId="{6E376D24-B64D-4FA2-B831-AFC5DF7AA1A8}" destId="{643FAE42-6379-4022-8C76-B633EC0CA8CA}" srcOrd="1" destOrd="0" presId="urn:microsoft.com/office/officeart/2005/8/layout/hierarchy1"/>
    <dgm:cxn modelId="{F98ED9AA-AA58-432C-8BEB-22A2FC9A2812}" type="presParOf" srcId="{643FAE42-6379-4022-8C76-B633EC0CA8CA}" destId="{2C56A28A-9610-4E1F-8767-C2BDF5EC946E}" srcOrd="0" destOrd="0" presId="urn:microsoft.com/office/officeart/2005/8/layout/hierarchy1"/>
    <dgm:cxn modelId="{1B003CB2-3B11-41CC-A657-01EAB74ACD01}" type="presParOf" srcId="{643FAE42-6379-4022-8C76-B633EC0CA8CA}" destId="{FDD78F8F-5DF4-4043-887B-403F2D11CD32}" srcOrd="1" destOrd="0" presId="urn:microsoft.com/office/officeart/2005/8/layout/hierarchy1"/>
    <dgm:cxn modelId="{988D7A78-3EBD-44B1-8E2A-2D0AF0EC4247}" type="presParOf" srcId="{FDD78F8F-5DF4-4043-887B-403F2D11CD32}" destId="{406EAC7C-6264-4629-BA80-491D216CFB08}" srcOrd="0" destOrd="0" presId="urn:microsoft.com/office/officeart/2005/8/layout/hierarchy1"/>
    <dgm:cxn modelId="{6440F8B2-0D45-42C9-A0FA-BA318BBF47DF}" type="presParOf" srcId="{406EAC7C-6264-4629-BA80-491D216CFB08}" destId="{50605614-C30B-4813-BB37-49600DA110FC}" srcOrd="0" destOrd="0" presId="urn:microsoft.com/office/officeart/2005/8/layout/hierarchy1"/>
    <dgm:cxn modelId="{965A1A43-BF48-4AB8-A254-E74F0763BDB5}" type="presParOf" srcId="{406EAC7C-6264-4629-BA80-491D216CFB08}" destId="{F857D697-B39D-4338-90FE-C00E3CAACC2F}" srcOrd="1" destOrd="0" presId="urn:microsoft.com/office/officeart/2005/8/layout/hierarchy1"/>
    <dgm:cxn modelId="{BDB9F327-CD0B-4772-B179-B6BFA7C9AEB6}" type="presParOf" srcId="{FDD78F8F-5DF4-4043-887B-403F2D11CD32}" destId="{6BFC2029-2078-4EE1-81C7-B19FB80A6E24}" srcOrd="1" destOrd="0" presId="urn:microsoft.com/office/officeart/2005/8/layout/hierarchy1"/>
    <dgm:cxn modelId="{BE5C1C53-07DA-4348-AABC-8C9ABA014C5F}" type="presParOf" srcId="{6BFC2029-2078-4EE1-81C7-B19FB80A6E24}" destId="{68147CDD-01FB-4314-AF1B-0F06EC072353}" srcOrd="0" destOrd="0" presId="urn:microsoft.com/office/officeart/2005/8/layout/hierarchy1"/>
    <dgm:cxn modelId="{F3737B2D-AD5D-4A3E-8094-6C39F6A6567F}" type="presParOf" srcId="{6BFC2029-2078-4EE1-81C7-B19FB80A6E24}" destId="{FCF81061-605D-4AA1-A0B8-05D516026272}" srcOrd="1" destOrd="0" presId="urn:microsoft.com/office/officeart/2005/8/layout/hierarchy1"/>
    <dgm:cxn modelId="{9B3257B6-8F64-41B9-B687-E5552A288681}" type="presParOf" srcId="{FCF81061-605D-4AA1-A0B8-05D516026272}" destId="{52661C1B-6576-4635-AF00-F513129C75B7}" srcOrd="0" destOrd="0" presId="urn:microsoft.com/office/officeart/2005/8/layout/hierarchy1"/>
    <dgm:cxn modelId="{EE139C3B-815F-41E5-822F-EB036C27D851}" type="presParOf" srcId="{52661C1B-6576-4635-AF00-F513129C75B7}" destId="{0AE0C1A5-6C5D-43B8-8D8D-1BABECE9112A}" srcOrd="0" destOrd="0" presId="urn:microsoft.com/office/officeart/2005/8/layout/hierarchy1"/>
    <dgm:cxn modelId="{2B14A8AA-AA85-41AC-B610-6A84A9667084}" type="presParOf" srcId="{52661C1B-6576-4635-AF00-F513129C75B7}" destId="{20519C29-4BCA-4B9B-A1EA-BFE1D37E4FB0}" srcOrd="1" destOrd="0" presId="urn:microsoft.com/office/officeart/2005/8/layout/hierarchy1"/>
    <dgm:cxn modelId="{1CC9AEE7-D0B3-4778-B308-F2A69A184071}" type="presParOf" srcId="{FCF81061-605D-4AA1-A0B8-05D516026272}" destId="{154E85EF-42B2-4823-969A-B14A8C7EAE6A}" srcOrd="1" destOrd="0" presId="urn:microsoft.com/office/officeart/2005/8/layout/hierarchy1"/>
    <dgm:cxn modelId="{27D3F976-E4C4-4853-ACC6-44472EA1DFCA}" type="presParOf" srcId="{154E85EF-42B2-4823-969A-B14A8C7EAE6A}" destId="{D6702F29-0B11-42A3-A70C-A5853873FFC9}" srcOrd="0" destOrd="0" presId="urn:microsoft.com/office/officeart/2005/8/layout/hierarchy1"/>
    <dgm:cxn modelId="{D8C2C499-E135-4774-A864-534EAD6C98D6}" type="presParOf" srcId="{154E85EF-42B2-4823-969A-B14A8C7EAE6A}" destId="{C4E44FC3-389B-4FB2-9922-EAE3F4A458D7}" srcOrd="1" destOrd="0" presId="urn:microsoft.com/office/officeart/2005/8/layout/hierarchy1"/>
    <dgm:cxn modelId="{E07A5D95-D3D2-479B-AC37-39B54E3BC8CC}" type="presParOf" srcId="{C4E44FC3-389B-4FB2-9922-EAE3F4A458D7}" destId="{29FA18AE-BAAE-4D9A-B46F-D4E30539220B}" srcOrd="0" destOrd="0" presId="urn:microsoft.com/office/officeart/2005/8/layout/hierarchy1"/>
    <dgm:cxn modelId="{C79FE26A-9273-442D-85E7-1536D8A7ADE8}" type="presParOf" srcId="{29FA18AE-BAAE-4D9A-B46F-D4E30539220B}" destId="{0C0A32A4-4B51-45E1-97FC-7D797EAA09FF}" srcOrd="0" destOrd="0" presId="urn:microsoft.com/office/officeart/2005/8/layout/hierarchy1"/>
    <dgm:cxn modelId="{CA81661C-3A07-4699-B4EE-4D4D35FA4139}" type="presParOf" srcId="{29FA18AE-BAAE-4D9A-B46F-D4E30539220B}" destId="{533E86D8-B1EE-4696-AF73-8F6CD861F84B}" srcOrd="1" destOrd="0" presId="urn:microsoft.com/office/officeart/2005/8/layout/hierarchy1"/>
    <dgm:cxn modelId="{4ADA10F9-2EF0-4A07-9DE1-6376B89059ED}" type="presParOf" srcId="{C4E44FC3-389B-4FB2-9922-EAE3F4A458D7}" destId="{5CD8B0FE-E87E-4D98-9581-AF6E211A4F7C}" srcOrd="1" destOrd="0" presId="urn:microsoft.com/office/officeart/2005/8/layout/hierarchy1"/>
    <dgm:cxn modelId="{EA68B63F-71AA-4534-9D93-E0355B93FC28}" type="presParOf" srcId="{5CD8B0FE-E87E-4D98-9581-AF6E211A4F7C}" destId="{738CADB0-5F8B-40F2-82F3-C2CC54EE3CFE}" srcOrd="0" destOrd="0" presId="urn:microsoft.com/office/officeart/2005/8/layout/hierarchy1"/>
    <dgm:cxn modelId="{9659EA06-AA5A-4C84-B8E9-04328E60B6ED}" type="presParOf" srcId="{5CD8B0FE-E87E-4D98-9581-AF6E211A4F7C}" destId="{DAF56BC7-88CA-416A-AD85-17873BC775B1}" srcOrd="1" destOrd="0" presId="urn:microsoft.com/office/officeart/2005/8/layout/hierarchy1"/>
    <dgm:cxn modelId="{3B1193B9-8FE3-4FE5-AB5A-F3E6CD7519A5}" type="presParOf" srcId="{DAF56BC7-88CA-416A-AD85-17873BC775B1}" destId="{2F9939F5-06C6-426D-8CA6-6554831C7E5E}" srcOrd="0" destOrd="0" presId="urn:microsoft.com/office/officeart/2005/8/layout/hierarchy1"/>
    <dgm:cxn modelId="{1C86014A-52B1-4C17-B6D3-2B5F94C113CD}" type="presParOf" srcId="{2F9939F5-06C6-426D-8CA6-6554831C7E5E}" destId="{32D71C50-8F6F-49A0-9CD7-29F24A119763}" srcOrd="0" destOrd="0" presId="urn:microsoft.com/office/officeart/2005/8/layout/hierarchy1"/>
    <dgm:cxn modelId="{9F00B7D6-6DFB-41EC-B65D-3A3C1B15B651}" type="presParOf" srcId="{2F9939F5-06C6-426D-8CA6-6554831C7E5E}" destId="{ED5AA8EC-7BCE-4B9B-AB2A-366B7452D1E8}" srcOrd="1" destOrd="0" presId="urn:microsoft.com/office/officeart/2005/8/layout/hierarchy1"/>
    <dgm:cxn modelId="{A82079FA-9534-410B-8A8C-58754A9D3195}" type="presParOf" srcId="{DAF56BC7-88CA-416A-AD85-17873BC775B1}" destId="{286607BF-7F3D-4CBD-98BD-369C0324981A}" srcOrd="1" destOrd="0" presId="urn:microsoft.com/office/officeart/2005/8/layout/hierarchy1"/>
    <dgm:cxn modelId="{1B6329E8-83D3-42FB-B5DF-7727BC400436}" type="presParOf" srcId="{286607BF-7F3D-4CBD-98BD-369C0324981A}" destId="{F34EEFF3-6190-4504-AC7E-6F0983EDF3D7}" srcOrd="0" destOrd="0" presId="urn:microsoft.com/office/officeart/2005/8/layout/hierarchy1"/>
    <dgm:cxn modelId="{4D25CE5C-7CC8-413E-A841-7715E0BFB15D}" type="presParOf" srcId="{286607BF-7F3D-4CBD-98BD-369C0324981A}" destId="{8175B6ED-A7DA-4234-BE9B-F353DEF97531}" srcOrd="1" destOrd="0" presId="urn:microsoft.com/office/officeart/2005/8/layout/hierarchy1"/>
    <dgm:cxn modelId="{B2CDAAC0-A6E3-4018-9AAC-2473D38EB35C}" type="presParOf" srcId="{8175B6ED-A7DA-4234-BE9B-F353DEF97531}" destId="{FBDD2CDB-5254-465D-A2C5-EC99350D58BE}" srcOrd="0" destOrd="0" presId="urn:microsoft.com/office/officeart/2005/8/layout/hierarchy1"/>
    <dgm:cxn modelId="{010C9273-769D-4A16-9388-12BCB277A44B}" type="presParOf" srcId="{FBDD2CDB-5254-465D-A2C5-EC99350D58BE}" destId="{688ABCE4-117A-489D-91AE-60D18E2D6253}" srcOrd="0" destOrd="0" presId="urn:microsoft.com/office/officeart/2005/8/layout/hierarchy1"/>
    <dgm:cxn modelId="{8761F02C-5B0A-45EB-B37F-64F15B66DB61}" type="presParOf" srcId="{FBDD2CDB-5254-465D-A2C5-EC99350D58BE}" destId="{B8C40670-ED86-4CA7-BEBB-30BF56213156}" srcOrd="1" destOrd="0" presId="urn:microsoft.com/office/officeart/2005/8/layout/hierarchy1"/>
    <dgm:cxn modelId="{E73B6514-474D-40A9-BA0E-9A8A3C2B9D57}" type="presParOf" srcId="{8175B6ED-A7DA-4234-BE9B-F353DEF97531}" destId="{B416724A-D0BB-45C1-8AD6-E512D8491380}" srcOrd="1" destOrd="0" presId="urn:microsoft.com/office/officeart/2005/8/layout/hierarchy1"/>
    <dgm:cxn modelId="{ECFC6C9B-09DC-4006-B1AC-4A7486D2B9BF}" type="presParOf" srcId="{B416724A-D0BB-45C1-8AD6-E512D8491380}" destId="{C2BC6B96-B996-4A9B-99BE-DF2801AD1F66}" srcOrd="0" destOrd="0" presId="urn:microsoft.com/office/officeart/2005/8/layout/hierarchy1"/>
    <dgm:cxn modelId="{C1586090-06D9-4657-97D3-998AB843B977}" type="presParOf" srcId="{B416724A-D0BB-45C1-8AD6-E512D8491380}" destId="{DAFB92DF-D7CD-4E21-9465-C56C85B47A20}" srcOrd="1" destOrd="0" presId="urn:microsoft.com/office/officeart/2005/8/layout/hierarchy1"/>
    <dgm:cxn modelId="{E2F8AAE5-E296-4C10-9C63-7EBEF029A0DC}" type="presParOf" srcId="{DAFB92DF-D7CD-4E21-9465-C56C85B47A20}" destId="{7C37C42F-6B70-45FE-9EB5-D4CC97F68330}" srcOrd="0" destOrd="0" presId="urn:microsoft.com/office/officeart/2005/8/layout/hierarchy1"/>
    <dgm:cxn modelId="{DA16935B-C576-4A20-BF0D-E5B9EA3EC8E1}" type="presParOf" srcId="{7C37C42F-6B70-45FE-9EB5-D4CC97F68330}" destId="{2F8B45E0-8557-4F37-AEA8-51679E766A06}" srcOrd="0" destOrd="0" presId="urn:microsoft.com/office/officeart/2005/8/layout/hierarchy1"/>
    <dgm:cxn modelId="{9A010037-C081-4666-9C6E-A5464D1DD258}" type="presParOf" srcId="{7C37C42F-6B70-45FE-9EB5-D4CC97F68330}" destId="{40EEA035-A177-47D4-AE1D-0579824B4AFE}" srcOrd="1" destOrd="0" presId="urn:microsoft.com/office/officeart/2005/8/layout/hierarchy1"/>
    <dgm:cxn modelId="{5995DA0D-1F6A-48B1-8646-3DE3E3B9F0EC}" type="presParOf" srcId="{DAFB92DF-D7CD-4E21-9465-C56C85B47A20}" destId="{3EC611F6-EC15-4828-822D-AD6964C3E7C4}" srcOrd="1" destOrd="0" presId="urn:microsoft.com/office/officeart/2005/8/layout/hierarchy1"/>
    <dgm:cxn modelId="{0DEB63F7-480D-4686-AE2F-12FE5B104B03}" type="presParOf" srcId="{3EC611F6-EC15-4828-822D-AD6964C3E7C4}" destId="{DA89FB9D-310E-4044-B51A-2BECD613A71A}" srcOrd="0" destOrd="0" presId="urn:microsoft.com/office/officeart/2005/8/layout/hierarchy1"/>
    <dgm:cxn modelId="{364062B3-7E4A-442A-948E-8EDA3112E7F4}" type="presParOf" srcId="{3EC611F6-EC15-4828-822D-AD6964C3E7C4}" destId="{60F975B7-EA28-477B-93EF-8E194B8210E6}" srcOrd="1" destOrd="0" presId="urn:microsoft.com/office/officeart/2005/8/layout/hierarchy1"/>
    <dgm:cxn modelId="{658AD442-E9B2-4D8D-B2C0-2F458F13AD01}" type="presParOf" srcId="{60F975B7-EA28-477B-93EF-8E194B8210E6}" destId="{11AB6C68-70A6-45DE-B9A6-B4979259CDFF}" srcOrd="0" destOrd="0" presId="urn:microsoft.com/office/officeart/2005/8/layout/hierarchy1"/>
    <dgm:cxn modelId="{ED13BEB1-96BB-4B9C-98E2-8177066F30C6}" type="presParOf" srcId="{11AB6C68-70A6-45DE-B9A6-B4979259CDFF}" destId="{A53AC908-2BA6-49AB-8B4B-6F522F07CDA9}" srcOrd="0" destOrd="0" presId="urn:microsoft.com/office/officeart/2005/8/layout/hierarchy1"/>
    <dgm:cxn modelId="{6E44A83B-908D-4C80-BAF2-85B8E667E1E0}" type="presParOf" srcId="{11AB6C68-70A6-45DE-B9A6-B4979259CDFF}" destId="{482455A6-9218-4514-8040-FC8ECAE9D3CC}" srcOrd="1" destOrd="0" presId="urn:microsoft.com/office/officeart/2005/8/layout/hierarchy1"/>
    <dgm:cxn modelId="{5DB30C93-77ED-4A05-B2A9-63C664C3A0CA}" type="presParOf" srcId="{60F975B7-EA28-477B-93EF-8E194B8210E6}" destId="{C29D05C4-1641-4EF9-BE49-6B2E26A1964B}" srcOrd="1" destOrd="0" presId="urn:microsoft.com/office/officeart/2005/8/layout/hierarchy1"/>
    <dgm:cxn modelId="{D09E8B84-6648-442C-B981-17E41D034E66}" type="presParOf" srcId="{B416724A-D0BB-45C1-8AD6-E512D8491380}" destId="{E5629A7B-4AF5-4718-82CE-0F4A047B4C88}" srcOrd="2" destOrd="0" presId="urn:microsoft.com/office/officeart/2005/8/layout/hierarchy1"/>
    <dgm:cxn modelId="{7DA26700-3F41-463B-B2DC-B1235CAABFE9}" type="presParOf" srcId="{B416724A-D0BB-45C1-8AD6-E512D8491380}" destId="{86DA59A0-6CF7-40A6-A54D-2232D57C2FD7}" srcOrd="3" destOrd="0" presId="urn:microsoft.com/office/officeart/2005/8/layout/hierarchy1"/>
    <dgm:cxn modelId="{2384CF48-3642-4C9B-B50B-0C6561B7604F}" type="presParOf" srcId="{86DA59A0-6CF7-40A6-A54D-2232D57C2FD7}" destId="{767E0CD6-8359-42CF-A08A-AFB9F1BF7B66}" srcOrd="0" destOrd="0" presId="urn:microsoft.com/office/officeart/2005/8/layout/hierarchy1"/>
    <dgm:cxn modelId="{A871B7EF-4309-484E-92AC-1BEBEA163982}" type="presParOf" srcId="{767E0CD6-8359-42CF-A08A-AFB9F1BF7B66}" destId="{239C31EE-2EF4-4224-A25D-511255CDD0E1}" srcOrd="0" destOrd="0" presId="urn:microsoft.com/office/officeart/2005/8/layout/hierarchy1"/>
    <dgm:cxn modelId="{D208A1F8-0EDC-47FD-9E56-C6BEB624CC74}" type="presParOf" srcId="{767E0CD6-8359-42CF-A08A-AFB9F1BF7B66}" destId="{653CEFA6-274D-462B-811B-10A4D11F9E3E}" srcOrd="1" destOrd="0" presId="urn:microsoft.com/office/officeart/2005/8/layout/hierarchy1"/>
    <dgm:cxn modelId="{B66112F2-65F6-442D-8B9F-B15CFE0903DC}" type="presParOf" srcId="{86DA59A0-6CF7-40A6-A54D-2232D57C2FD7}" destId="{3AD8A7A7-023E-465D-BBDE-D9226CF89B36}" srcOrd="1" destOrd="0" presId="urn:microsoft.com/office/officeart/2005/8/layout/hierarchy1"/>
    <dgm:cxn modelId="{0ACE0DEF-E02C-4EBC-9E7D-626C789EA0AB}" type="presParOf" srcId="{3AD8A7A7-023E-465D-BBDE-D9226CF89B36}" destId="{B53747B8-4CC5-47E2-A2A9-424BE9AA6A1F}" srcOrd="0" destOrd="0" presId="urn:microsoft.com/office/officeart/2005/8/layout/hierarchy1"/>
    <dgm:cxn modelId="{A5D7FD19-FBA1-4917-B090-9443D1D1C733}" type="presParOf" srcId="{3AD8A7A7-023E-465D-BBDE-D9226CF89B36}" destId="{44A12372-3AB2-4619-B8D7-70369A0F426F}" srcOrd="1" destOrd="0" presId="urn:microsoft.com/office/officeart/2005/8/layout/hierarchy1"/>
    <dgm:cxn modelId="{BA298392-18C5-4469-AF22-CA77B3F71C5B}" type="presParOf" srcId="{44A12372-3AB2-4619-B8D7-70369A0F426F}" destId="{22A378B6-C2D5-4547-840A-DBC42F657142}" srcOrd="0" destOrd="0" presId="urn:microsoft.com/office/officeart/2005/8/layout/hierarchy1"/>
    <dgm:cxn modelId="{26FF81FF-DC0A-4A6E-9DBA-6E5EAE0E33A7}" type="presParOf" srcId="{22A378B6-C2D5-4547-840A-DBC42F657142}" destId="{C2DEF53F-6F92-4E93-832E-8F7FE0813CEB}" srcOrd="0" destOrd="0" presId="urn:microsoft.com/office/officeart/2005/8/layout/hierarchy1"/>
    <dgm:cxn modelId="{38A0B600-7067-4B3C-8655-979A8D4C6870}" type="presParOf" srcId="{22A378B6-C2D5-4547-840A-DBC42F657142}" destId="{5367134D-35E4-4403-85C5-A9496B839F93}" srcOrd="1" destOrd="0" presId="urn:microsoft.com/office/officeart/2005/8/layout/hierarchy1"/>
    <dgm:cxn modelId="{ADD756AE-CDC4-4192-B2F9-0BB7AECDC6E9}" type="presParOf" srcId="{44A12372-3AB2-4619-B8D7-70369A0F426F}" destId="{6110BBEE-144C-4D6D-965C-FE7A93EC9B09}" srcOrd="1" destOrd="0" presId="urn:microsoft.com/office/officeart/2005/8/layout/hierarchy1"/>
    <dgm:cxn modelId="{3B0E2F40-147C-46B3-893E-A91D4E189108}" type="presParOf" srcId="{6110BBEE-144C-4D6D-965C-FE7A93EC9B09}" destId="{E14CDF73-6D27-4525-A7C2-4233B6546E0D}" srcOrd="0" destOrd="0" presId="urn:microsoft.com/office/officeart/2005/8/layout/hierarchy1"/>
    <dgm:cxn modelId="{0909AAEF-BE92-4CB0-8803-34ECF292DF78}" type="presParOf" srcId="{6110BBEE-144C-4D6D-965C-FE7A93EC9B09}" destId="{32E983E0-4663-4D83-B020-3031BE01199A}" srcOrd="1" destOrd="0" presId="urn:microsoft.com/office/officeart/2005/8/layout/hierarchy1"/>
    <dgm:cxn modelId="{B996B369-B71D-41F3-8DB8-0240FDC28F91}" type="presParOf" srcId="{32E983E0-4663-4D83-B020-3031BE01199A}" destId="{356173F9-D807-45C7-96EB-785F0C1AC24A}" srcOrd="0" destOrd="0" presId="urn:microsoft.com/office/officeart/2005/8/layout/hierarchy1"/>
    <dgm:cxn modelId="{1AE62711-0D99-4F65-B53C-14F03111D892}" type="presParOf" srcId="{356173F9-D807-45C7-96EB-785F0C1AC24A}" destId="{1FAF243A-7669-418B-83C5-25B55086B74B}" srcOrd="0" destOrd="0" presId="urn:microsoft.com/office/officeart/2005/8/layout/hierarchy1"/>
    <dgm:cxn modelId="{11DCB0D8-3C5B-4965-8A9E-075A40614992}" type="presParOf" srcId="{356173F9-D807-45C7-96EB-785F0C1AC24A}" destId="{04055FD8-C375-44D0-A0AB-C953638AA0AC}" srcOrd="1" destOrd="0" presId="urn:microsoft.com/office/officeart/2005/8/layout/hierarchy1"/>
    <dgm:cxn modelId="{F864ADE2-0B4B-4C5A-BC6B-A0DEC8B823EF}" type="presParOf" srcId="{32E983E0-4663-4D83-B020-3031BE01199A}" destId="{801AD290-38DB-4C41-B0B2-CADE5A1724C7}" srcOrd="1" destOrd="0" presId="urn:microsoft.com/office/officeart/2005/8/layout/hierarchy1"/>
    <dgm:cxn modelId="{B7107894-2B7C-4A1A-B633-5CC08B948A3C}" type="presParOf" srcId="{801AD290-38DB-4C41-B0B2-CADE5A1724C7}" destId="{85D4AFF8-B631-4749-92D2-18186472E4B7}" srcOrd="0" destOrd="0" presId="urn:microsoft.com/office/officeart/2005/8/layout/hierarchy1"/>
    <dgm:cxn modelId="{891938DF-0877-4D16-A68C-2C5FFE738AC8}" type="presParOf" srcId="{801AD290-38DB-4C41-B0B2-CADE5A1724C7}" destId="{A6BD5DCD-F96A-406F-99F3-7BB827BC1C12}" srcOrd="1" destOrd="0" presId="urn:microsoft.com/office/officeart/2005/8/layout/hierarchy1"/>
    <dgm:cxn modelId="{D6DEEC5F-FE03-4DD5-AC21-4EC4A28BCBC0}" type="presParOf" srcId="{A6BD5DCD-F96A-406F-99F3-7BB827BC1C12}" destId="{E8C6AFF8-E289-4C3F-B8B3-0FB838857DF8}" srcOrd="0" destOrd="0" presId="urn:microsoft.com/office/officeart/2005/8/layout/hierarchy1"/>
    <dgm:cxn modelId="{009E86E5-42FF-4AA9-B2B4-1AD737CF9600}" type="presParOf" srcId="{E8C6AFF8-E289-4C3F-B8B3-0FB838857DF8}" destId="{06053A4F-70B1-4D4D-9091-A31D783611F3}" srcOrd="0" destOrd="0" presId="urn:microsoft.com/office/officeart/2005/8/layout/hierarchy1"/>
    <dgm:cxn modelId="{4D7C6921-0E51-46F5-8638-DE55ECC205DE}" type="presParOf" srcId="{E8C6AFF8-E289-4C3F-B8B3-0FB838857DF8}" destId="{E0FB6716-E002-43C5-ABD2-330F78467356}" srcOrd="1" destOrd="0" presId="urn:microsoft.com/office/officeart/2005/8/layout/hierarchy1"/>
    <dgm:cxn modelId="{1C164F74-415F-4207-BF39-FE7EE7F69EB2}" type="presParOf" srcId="{A6BD5DCD-F96A-406F-99F3-7BB827BC1C12}" destId="{89375940-331C-401F-9696-F5B9D2E221D8}" srcOrd="1" destOrd="0" presId="urn:microsoft.com/office/officeart/2005/8/layout/hierarchy1"/>
    <dgm:cxn modelId="{E7BE5508-18ED-477E-8488-13206D16872C}" type="presParOf" srcId="{89375940-331C-401F-9696-F5B9D2E221D8}" destId="{E479026E-6469-4287-B1DD-823BCB957BB8}" srcOrd="0" destOrd="0" presId="urn:microsoft.com/office/officeart/2005/8/layout/hierarchy1"/>
    <dgm:cxn modelId="{0A8C8635-22FA-4A44-9083-2DA4FA55043E}" type="presParOf" srcId="{89375940-331C-401F-9696-F5B9D2E221D8}" destId="{4DB8A820-6079-4ED3-B7F3-9FC4D83EA437}" srcOrd="1" destOrd="0" presId="urn:microsoft.com/office/officeart/2005/8/layout/hierarchy1"/>
    <dgm:cxn modelId="{EB8E2BD4-417F-450F-AEFA-1A3E5F854704}" type="presParOf" srcId="{4DB8A820-6079-4ED3-B7F3-9FC4D83EA437}" destId="{A2772CDB-440E-44DA-B0EC-2D482908B56C}" srcOrd="0" destOrd="0" presId="urn:microsoft.com/office/officeart/2005/8/layout/hierarchy1"/>
    <dgm:cxn modelId="{CCD06296-FDCA-40DC-9ED0-7BFC91998009}" type="presParOf" srcId="{A2772CDB-440E-44DA-B0EC-2D482908B56C}" destId="{2D88EB6C-5AD1-4B2E-BFFA-87722E34EE01}" srcOrd="0" destOrd="0" presId="urn:microsoft.com/office/officeart/2005/8/layout/hierarchy1"/>
    <dgm:cxn modelId="{2D658C54-BFF2-4942-B33E-B627C052F15B}" type="presParOf" srcId="{A2772CDB-440E-44DA-B0EC-2D482908B56C}" destId="{9CAF2F31-3D8A-476F-B0D0-254B44483842}" srcOrd="1" destOrd="0" presId="urn:microsoft.com/office/officeart/2005/8/layout/hierarchy1"/>
    <dgm:cxn modelId="{8B6AF041-8702-4661-B5A5-654EC1CE7756}" type="presParOf" srcId="{4DB8A820-6079-4ED3-B7F3-9FC4D83EA437}" destId="{ACE61105-5ECD-4148-8C2B-A8DBF1FB787A}" srcOrd="1" destOrd="0" presId="urn:microsoft.com/office/officeart/2005/8/layout/hierarchy1"/>
    <dgm:cxn modelId="{464F9183-953B-4329-8096-E8CE16F88433}" type="presParOf" srcId="{ACE61105-5ECD-4148-8C2B-A8DBF1FB787A}" destId="{693C37C8-79A2-46B5-A393-C26A9E6E2AE1}" srcOrd="0" destOrd="0" presId="urn:microsoft.com/office/officeart/2005/8/layout/hierarchy1"/>
    <dgm:cxn modelId="{1B627039-F900-40E3-9129-3A695F847A3E}" type="presParOf" srcId="{ACE61105-5ECD-4148-8C2B-A8DBF1FB787A}" destId="{8C70BFA8-C7E2-4E5C-B94F-92BE40B8C1E4}" srcOrd="1" destOrd="0" presId="urn:microsoft.com/office/officeart/2005/8/layout/hierarchy1"/>
    <dgm:cxn modelId="{A4135E42-F474-476E-8694-7AEEDADDA3BC}" type="presParOf" srcId="{8C70BFA8-C7E2-4E5C-B94F-92BE40B8C1E4}" destId="{4A15235C-E226-4B2E-9BEC-83F8C20B61F1}" srcOrd="0" destOrd="0" presId="urn:microsoft.com/office/officeart/2005/8/layout/hierarchy1"/>
    <dgm:cxn modelId="{6C8B804D-5AFC-4886-B7EF-21AC29223DF8}" type="presParOf" srcId="{4A15235C-E226-4B2E-9BEC-83F8C20B61F1}" destId="{62BC4280-8C1B-48D6-9CD1-3F4D27B852A0}" srcOrd="0" destOrd="0" presId="urn:microsoft.com/office/officeart/2005/8/layout/hierarchy1"/>
    <dgm:cxn modelId="{3E1D526F-E61D-4608-A217-EDA815519352}" type="presParOf" srcId="{4A15235C-E226-4B2E-9BEC-83F8C20B61F1}" destId="{C5F5A9E9-02F4-477E-962D-D14FCBD30545}" srcOrd="1" destOrd="0" presId="urn:microsoft.com/office/officeart/2005/8/layout/hierarchy1"/>
    <dgm:cxn modelId="{B1C10132-992F-43E1-9748-E096459F10B4}" type="presParOf" srcId="{8C70BFA8-C7E2-4E5C-B94F-92BE40B8C1E4}" destId="{47E12A65-F649-46E1-B196-93206DE95ED7}" srcOrd="1" destOrd="0" presId="urn:microsoft.com/office/officeart/2005/8/layout/hierarchy1"/>
    <dgm:cxn modelId="{874504F9-E087-4F9C-8F5A-FFB4F8BDCAB2}" type="presParOf" srcId="{B416724A-D0BB-45C1-8AD6-E512D8491380}" destId="{C5675FED-149A-4648-B1B8-C6F91E42A06A}" srcOrd="4" destOrd="0" presId="urn:microsoft.com/office/officeart/2005/8/layout/hierarchy1"/>
    <dgm:cxn modelId="{BB16506A-96A9-4F7A-8426-FF2B795859F0}" type="presParOf" srcId="{B416724A-D0BB-45C1-8AD6-E512D8491380}" destId="{211FBCBB-E7FA-435E-9950-EE26BC9D8693}" srcOrd="5" destOrd="0" presId="urn:microsoft.com/office/officeart/2005/8/layout/hierarchy1"/>
    <dgm:cxn modelId="{5FFBC3A3-9579-41C9-B3CF-49F34C2C6A78}" type="presParOf" srcId="{211FBCBB-E7FA-435E-9950-EE26BC9D8693}" destId="{A7FC0C7B-7770-48AF-B063-C8783B518E96}" srcOrd="0" destOrd="0" presId="urn:microsoft.com/office/officeart/2005/8/layout/hierarchy1"/>
    <dgm:cxn modelId="{39237E16-3003-4757-A798-2013C7643FCF}" type="presParOf" srcId="{A7FC0C7B-7770-48AF-B063-C8783B518E96}" destId="{FACB8D27-DDB2-4E5D-A3BB-0568E095D0A5}" srcOrd="0" destOrd="0" presId="urn:microsoft.com/office/officeart/2005/8/layout/hierarchy1"/>
    <dgm:cxn modelId="{1B6B2009-66E8-4147-82E3-53FE406DDDDB}" type="presParOf" srcId="{A7FC0C7B-7770-48AF-B063-C8783B518E96}" destId="{944625C7-512E-4B6B-875B-47F3006D4A49}" srcOrd="1" destOrd="0" presId="urn:microsoft.com/office/officeart/2005/8/layout/hierarchy1"/>
    <dgm:cxn modelId="{EFD7B707-DAE9-4F22-A310-91CDB66F8746}" type="presParOf" srcId="{211FBCBB-E7FA-435E-9950-EE26BC9D8693}" destId="{49673F81-9102-46E2-BB08-4495F0413D32}" srcOrd="1" destOrd="0" presId="urn:microsoft.com/office/officeart/2005/8/layout/hierarchy1"/>
    <dgm:cxn modelId="{94240169-10FD-4EB1-893E-DBC35C400768}" type="presParOf" srcId="{49673F81-9102-46E2-BB08-4495F0413D32}" destId="{AA35EB7A-0003-4906-8067-C62AEF540C1F}" srcOrd="0" destOrd="0" presId="urn:microsoft.com/office/officeart/2005/8/layout/hierarchy1"/>
    <dgm:cxn modelId="{B3E0E7A6-A854-41E6-9242-EAADDFE139FE}" type="presParOf" srcId="{49673F81-9102-46E2-BB08-4495F0413D32}" destId="{FAA9BFCC-9695-434B-9449-42432F0FB720}" srcOrd="1" destOrd="0" presId="urn:microsoft.com/office/officeart/2005/8/layout/hierarchy1"/>
    <dgm:cxn modelId="{D5BCABA0-9C66-4CD8-868A-BA27120F0E8B}" type="presParOf" srcId="{FAA9BFCC-9695-434B-9449-42432F0FB720}" destId="{6E676759-E605-4823-B8B6-BD2BB4C1404D}" srcOrd="0" destOrd="0" presId="urn:microsoft.com/office/officeart/2005/8/layout/hierarchy1"/>
    <dgm:cxn modelId="{5E123CAA-85BD-4FB2-8134-B3802F66EFE8}" type="presParOf" srcId="{6E676759-E605-4823-B8B6-BD2BB4C1404D}" destId="{BA3084FB-B88B-4561-935E-41C865BEA9FF}" srcOrd="0" destOrd="0" presId="urn:microsoft.com/office/officeart/2005/8/layout/hierarchy1"/>
    <dgm:cxn modelId="{A8498AF0-1D1C-4BDE-8AF9-5EDCB20A74B0}" type="presParOf" srcId="{6E676759-E605-4823-B8B6-BD2BB4C1404D}" destId="{499F0A1D-DE34-4D76-AF29-1760F6152257}" srcOrd="1" destOrd="0" presId="urn:microsoft.com/office/officeart/2005/8/layout/hierarchy1"/>
    <dgm:cxn modelId="{5B142D54-2C09-4D84-B777-983D83AD3B3F}" type="presParOf" srcId="{FAA9BFCC-9695-434B-9449-42432F0FB720}" destId="{4A406056-A398-4594-850C-3105F7F376FE}" srcOrd="1" destOrd="0" presId="urn:microsoft.com/office/officeart/2005/8/layout/hierarchy1"/>
    <dgm:cxn modelId="{3FA5E62D-19E6-4B2D-AA40-E0E3F87DE3B9}" type="presParOf" srcId="{4A406056-A398-4594-850C-3105F7F376FE}" destId="{E0D85E65-816C-4439-A104-0E48ECCF3D26}" srcOrd="0" destOrd="0" presId="urn:microsoft.com/office/officeart/2005/8/layout/hierarchy1"/>
    <dgm:cxn modelId="{7AE1C21C-A458-4E17-9B86-A3AC48C6BAAF}" type="presParOf" srcId="{4A406056-A398-4594-850C-3105F7F376FE}" destId="{CB65C1E4-FDD6-41D5-8337-38BCE5BDB964}" srcOrd="1" destOrd="0" presId="urn:microsoft.com/office/officeart/2005/8/layout/hierarchy1"/>
    <dgm:cxn modelId="{86517B49-2DDF-4F54-AB51-1B4F645FBFC3}" type="presParOf" srcId="{CB65C1E4-FDD6-41D5-8337-38BCE5BDB964}" destId="{60964CAA-1DF8-4802-97F9-41977B4CE185}" srcOrd="0" destOrd="0" presId="urn:microsoft.com/office/officeart/2005/8/layout/hierarchy1"/>
    <dgm:cxn modelId="{F527C88A-9C2D-42A1-A7DE-9BE1F54B3FD0}" type="presParOf" srcId="{60964CAA-1DF8-4802-97F9-41977B4CE185}" destId="{D63DE2DC-D708-4E89-9904-804E6334BCEC}" srcOrd="0" destOrd="0" presId="urn:microsoft.com/office/officeart/2005/8/layout/hierarchy1"/>
    <dgm:cxn modelId="{94AD4969-FBC6-41F8-A2EF-A66503E2AEF9}" type="presParOf" srcId="{60964CAA-1DF8-4802-97F9-41977B4CE185}" destId="{8D367AD3-09C7-4906-A5FF-25DCE5AC42BF}" srcOrd="1" destOrd="0" presId="urn:microsoft.com/office/officeart/2005/8/layout/hierarchy1"/>
    <dgm:cxn modelId="{0C6BC138-7F0E-4986-96F2-AFFC9DDBAB73}" type="presParOf" srcId="{CB65C1E4-FDD6-41D5-8337-38BCE5BDB964}" destId="{DFB494E7-FB7C-466F-8DBC-BA15DC55CA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5EAB35-F292-D34A-8577-37BDAFF6CA8F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9BCF7F3-7028-BB44-973D-DF8405927A37}">
      <dgm:prSet phldrT="[Text]"/>
      <dgm:spPr/>
      <dgm:t>
        <a:bodyPr/>
        <a:lstStyle/>
        <a:p>
          <a:pPr marL="0" indent="0">
            <a:tabLst>
              <a:tab pos="2876550" algn="l"/>
            </a:tabLst>
          </a:pPr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shouldComponentUpdate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</a:p>
      </dgm:t>
    </dgm:pt>
    <dgm:pt modelId="{A298B18A-3F29-1647-89DB-373A5595939C}" type="parTrans" cxnId="{B8F586E1-3606-AC47-ABCE-388796551E4A}">
      <dgm:prSet/>
      <dgm:spPr/>
      <dgm:t>
        <a:bodyPr/>
        <a:lstStyle/>
        <a:p>
          <a:endParaRPr lang="en-GB"/>
        </a:p>
      </dgm:t>
    </dgm:pt>
    <dgm:pt modelId="{F9F469BB-1846-0245-A5B5-4E907EDE316A}" type="sibTrans" cxnId="{B8F586E1-3606-AC47-ABCE-388796551E4A}">
      <dgm:prSet/>
      <dgm:spPr/>
      <dgm:t>
        <a:bodyPr/>
        <a:lstStyle/>
        <a:p>
          <a:endParaRPr lang="en-GB"/>
        </a:p>
      </dgm:t>
    </dgm:pt>
    <dgm:pt modelId="{54B93B8E-C3E7-994A-9840-E8A62DCD277F}">
      <dgm:prSet phldrT="[Text]"/>
      <dgm:spPr/>
      <dgm:t>
        <a:bodyPr/>
        <a:lstStyle/>
        <a:p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render()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BE011F46-FDCA-D94D-8CFA-5302012F21FF}" type="parTrans" cxnId="{D0631759-8854-B149-B943-7DFC6E6519A3}">
      <dgm:prSet/>
      <dgm:spPr/>
      <dgm:t>
        <a:bodyPr/>
        <a:lstStyle/>
        <a:p>
          <a:endParaRPr lang="en-GB"/>
        </a:p>
      </dgm:t>
    </dgm:pt>
    <dgm:pt modelId="{B2799123-4B8A-F640-81A5-E8AC93EE4075}" type="sibTrans" cxnId="{D0631759-8854-B149-B943-7DFC6E6519A3}">
      <dgm:prSet/>
      <dgm:spPr/>
      <dgm:t>
        <a:bodyPr/>
        <a:lstStyle/>
        <a:p>
          <a:endParaRPr lang="en-GB"/>
        </a:p>
      </dgm:t>
    </dgm:pt>
    <dgm:pt modelId="{BC7E3C79-8523-6C47-BA31-A6267BF514ED}">
      <dgm:prSet phldrT="[Text]"/>
      <dgm:spPr/>
      <dgm:t>
        <a:bodyPr/>
        <a:lstStyle/>
        <a:p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componentDidUpdate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FA2C400D-CE02-5945-8D81-75A2F12E9AD8}" type="parTrans" cxnId="{5ADB680E-B4D9-924D-9AF4-5F6C39C88A92}">
      <dgm:prSet/>
      <dgm:spPr/>
      <dgm:t>
        <a:bodyPr/>
        <a:lstStyle/>
        <a:p>
          <a:endParaRPr lang="en-GB"/>
        </a:p>
      </dgm:t>
    </dgm:pt>
    <dgm:pt modelId="{E9BD5FB5-BAB4-984D-8206-082DA0C02518}" type="sibTrans" cxnId="{5ADB680E-B4D9-924D-9AF4-5F6C39C88A92}">
      <dgm:prSet/>
      <dgm:spPr/>
      <dgm:t>
        <a:bodyPr/>
        <a:lstStyle/>
        <a:p>
          <a:endParaRPr lang="en-GB"/>
        </a:p>
      </dgm:t>
    </dgm:pt>
    <dgm:pt modelId="{4B2C9C9C-9390-F54C-99E2-8B0B266437B6}">
      <dgm:prSet phldrT="[Text]"/>
      <dgm:spPr/>
      <dgm:t>
        <a:bodyPr/>
        <a:lstStyle/>
        <a:p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componentWillUpdate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BFA3495E-4959-3141-A11B-679152EA912F}" type="parTrans" cxnId="{6356CFD0-8632-0346-AF9B-83588066D7FA}">
      <dgm:prSet/>
      <dgm:spPr/>
      <dgm:t>
        <a:bodyPr/>
        <a:lstStyle/>
        <a:p>
          <a:endParaRPr lang="en-GB"/>
        </a:p>
      </dgm:t>
    </dgm:pt>
    <dgm:pt modelId="{12491499-235F-8149-A6FA-758966ED0C78}" type="sibTrans" cxnId="{6356CFD0-8632-0346-AF9B-83588066D7FA}">
      <dgm:prSet/>
      <dgm:spPr/>
      <dgm:t>
        <a:bodyPr/>
        <a:lstStyle/>
        <a:p>
          <a:endParaRPr lang="en-GB"/>
        </a:p>
      </dgm:t>
    </dgm:pt>
    <dgm:pt modelId="{1D15068C-90C1-BD4B-8583-EE2C0AFD5685}" type="pres">
      <dgm:prSet presAssocID="{C05EAB35-F292-D34A-8577-37BDAFF6CA8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D26475-16FC-E443-A9A4-F0E7C191BF32}" type="pres">
      <dgm:prSet presAssocID="{C05EAB35-F292-D34A-8577-37BDAFF6CA8F}" presName="dummyMaxCanvas" presStyleCnt="0">
        <dgm:presLayoutVars/>
      </dgm:prSet>
      <dgm:spPr/>
    </dgm:pt>
    <dgm:pt modelId="{1DBD8413-6623-754A-9BD1-3B17D1A57EEB}" type="pres">
      <dgm:prSet presAssocID="{C05EAB35-F292-D34A-8577-37BDAFF6CA8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4E3F68-5EC9-684B-A5B4-5473EC7B4B11}" type="pres">
      <dgm:prSet presAssocID="{C05EAB35-F292-D34A-8577-37BDAFF6CA8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D45CBF-B4AD-C04F-BBCA-871538A985CB}" type="pres">
      <dgm:prSet presAssocID="{C05EAB35-F292-D34A-8577-37BDAFF6CA8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7F87AE1-1F6F-934E-9FB3-8B99B3BF0B62}" type="pres">
      <dgm:prSet presAssocID="{C05EAB35-F292-D34A-8577-37BDAFF6CA8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56C9FA-4291-2D46-B097-BB3CCBA601CA}" type="pres">
      <dgm:prSet presAssocID="{C05EAB35-F292-D34A-8577-37BDAFF6CA8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6656D9-6375-D743-ACF3-BF2F35BD47EA}" type="pres">
      <dgm:prSet presAssocID="{C05EAB35-F292-D34A-8577-37BDAFF6CA8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31DC29-A091-7A4B-A0FB-968D2771E6EE}" type="pres">
      <dgm:prSet presAssocID="{C05EAB35-F292-D34A-8577-37BDAFF6CA8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F868F9-E3DA-2C45-B6B5-A2C040AF558D}" type="pres">
      <dgm:prSet presAssocID="{C05EAB35-F292-D34A-8577-37BDAFF6CA8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52FE9C-6126-834F-8C89-2BDE8430153B}" type="pres">
      <dgm:prSet presAssocID="{C05EAB35-F292-D34A-8577-37BDAFF6CA8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B224F1-10FC-E644-A4C1-FC05E182EDE3}" type="pres">
      <dgm:prSet presAssocID="{C05EAB35-F292-D34A-8577-37BDAFF6CA8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887F5D-E94A-6C4D-9BA5-107F891B12AB}" type="pres">
      <dgm:prSet presAssocID="{C05EAB35-F292-D34A-8577-37BDAFF6CA8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2DDC4EB-BC27-4358-8E84-E2DD2C04033F}" type="presOf" srcId="{BC7E3C79-8523-6C47-BA31-A6267BF514ED}" destId="{A7F87AE1-1F6F-934E-9FB3-8B99B3BF0B62}" srcOrd="0" destOrd="0" presId="urn:microsoft.com/office/officeart/2005/8/layout/vProcess5"/>
    <dgm:cxn modelId="{B8F586E1-3606-AC47-ABCE-388796551E4A}" srcId="{C05EAB35-F292-D34A-8577-37BDAFF6CA8F}" destId="{99BCF7F3-7028-BB44-973D-DF8405927A37}" srcOrd="0" destOrd="0" parTransId="{A298B18A-3F29-1647-89DB-373A5595939C}" sibTransId="{F9F469BB-1846-0245-A5B5-4E907EDE316A}"/>
    <dgm:cxn modelId="{5E7CA9AA-C2A8-4CD9-BB63-0B62A23186B3}" type="presOf" srcId="{4B2C9C9C-9390-F54C-99E2-8B0B266437B6}" destId="{7652FE9C-6126-834F-8C89-2BDE8430153B}" srcOrd="1" destOrd="0" presId="urn:microsoft.com/office/officeart/2005/8/layout/vProcess5"/>
    <dgm:cxn modelId="{B16AB477-2BEB-4936-A3D4-103515B914ED}" type="presOf" srcId="{C05EAB35-F292-D34A-8577-37BDAFF6CA8F}" destId="{1D15068C-90C1-BD4B-8583-EE2C0AFD5685}" srcOrd="0" destOrd="0" presId="urn:microsoft.com/office/officeart/2005/8/layout/vProcess5"/>
    <dgm:cxn modelId="{D0631759-8854-B149-B943-7DFC6E6519A3}" srcId="{C05EAB35-F292-D34A-8577-37BDAFF6CA8F}" destId="{54B93B8E-C3E7-994A-9840-E8A62DCD277F}" srcOrd="2" destOrd="0" parTransId="{BE011F46-FDCA-D94D-8CFA-5302012F21FF}" sibTransId="{B2799123-4B8A-F640-81A5-E8AC93EE4075}"/>
    <dgm:cxn modelId="{625AC8EE-B0EC-475A-A47E-4314A6E5AC9D}" type="presOf" srcId="{54B93B8E-C3E7-994A-9840-E8A62DCD277F}" destId="{40B224F1-10FC-E644-A4C1-FC05E182EDE3}" srcOrd="1" destOrd="0" presId="urn:microsoft.com/office/officeart/2005/8/layout/vProcess5"/>
    <dgm:cxn modelId="{F595372C-19AF-422A-B82E-D8B449B7133F}" type="presOf" srcId="{99BCF7F3-7028-BB44-973D-DF8405927A37}" destId="{1DBD8413-6623-754A-9BD1-3B17D1A57EEB}" srcOrd="0" destOrd="0" presId="urn:microsoft.com/office/officeart/2005/8/layout/vProcess5"/>
    <dgm:cxn modelId="{5ADB680E-B4D9-924D-9AF4-5F6C39C88A92}" srcId="{C05EAB35-F292-D34A-8577-37BDAFF6CA8F}" destId="{BC7E3C79-8523-6C47-BA31-A6267BF514ED}" srcOrd="3" destOrd="0" parTransId="{FA2C400D-CE02-5945-8D81-75A2F12E9AD8}" sibTransId="{E9BD5FB5-BAB4-984D-8206-082DA0C02518}"/>
    <dgm:cxn modelId="{21979CD9-D18F-46AB-A476-8C5244739F68}" type="presOf" srcId="{54B93B8E-C3E7-994A-9840-E8A62DCD277F}" destId="{FAD45CBF-B4AD-C04F-BBCA-871538A985CB}" srcOrd="0" destOrd="0" presId="urn:microsoft.com/office/officeart/2005/8/layout/vProcess5"/>
    <dgm:cxn modelId="{6356CFD0-8632-0346-AF9B-83588066D7FA}" srcId="{C05EAB35-F292-D34A-8577-37BDAFF6CA8F}" destId="{4B2C9C9C-9390-F54C-99E2-8B0B266437B6}" srcOrd="1" destOrd="0" parTransId="{BFA3495E-4959-3141-A11B-679152EA912F}" sibTransId="{12491499-235F-8149-A6FA-758966ED0C78}"/>
    <dgm:cxn modelId="{38404F15-44AE-46E6-87C5-5A07D35FCD2A}" type="presOf" srcId="{B2799123-4B8A-F640-81A5-E8AC93EE4075}" destId="{B231DC29-A091-7A4B-A0FB-968D2771E6EE}" srcOrd="0" destOrd="0" presId="urn:microsoft.com/office/officeart/2005/8/layout/vProcess5"/>
    <dgm:cxn modelId="{1C0051EB-90BE-49C4-99D7-7107DED3F2C5}" type="presOf" srcId="{4B2C9C9C-9390-F54C-99E2-8B0B266437B6}" destId="{A24E3F68-5EC9-684B-A5B4-5473EC7B4B11}" srcOrd="0" destOrd="0" presId="urn:microsoft.com/office/officeart/2005/8/layout/vProcess5"/>
    <dgm:cxn modelId="{724DC262-2FC3-46D4-925B-539196A66715}" type="presOf" srcId="{99BCF7F3-7028-BB44-973D-DF8405927A37}" destId="{DBF868F9-E3DA-2C45-B6B5-A2C040AF558D}" srcOrd="1" destOrd="0" presId="urn:microsoft.com/office/officeart/2005/8/layout/vProcess5"/>
    <dgm:cxn modelId="{4B8A8D50-6A48-4D76-8E32-4297F7D153D2}" type="presOf" srcId="{BC7E3C79-8523-6C47-BA31-A6267BF514ED}" destId="{32887F5D-E94A-6C4D-9BA5-107F891B12AB}" srcOrd="1" destOrd="0" presId="urn:microsoft.com/office/officeart/2005/8/layout/vProcess5"/>
    <dgm:cxn modelId="{33173AA2-99BC-4305-A826-5E772998D959}" type="presOf" srcId="{F9F469BB-1846-0245-A5B5-4E907EDE316A}" destId="{8E56C9FA-4291-2D46-B097-BB3CCBA601CA}" srcOrd="0" destOrd="0" presId="urn:microsoft.com/office/officeart/2005/8/layout/vProcess5"/>
    <dgm:cxn modelId="{615C0E65-41F1-4F1D-90CC-BBB67B31F8A9}" type="presOf" srcId="{12491499-235F-8149-A6FA-758966ED0C78}" destId="{C86656D9-6375-D743-ACF3-BF2F35BD47EA}" srcOrd="0" destOrd="0" presId="urn:microsoft.com/office/officeart/2005/8/layout/vProcess5"/>
    <dgm:cxn modelId="{436C2ED7-BDAF-4880-9286-62B49E050337}" type="presParOf" srcId="{1D15068C-90C1-BD4B-8583-EE2C0AFD5685}" destId="{54D26475-16FC-E443-A9A4-F0E7C191BF32}" srcOrd="0" destOrd="0" presId="urn:microsoft.com/office/officeart/2005/8/layout/vProcess5"/>
    <dgm:cxn modelId="{9D41C0C9-BD2A-4959-9196-39C701CBF276}" type="presParOf" srcId="{1D15068C-90C1-BD4B-8583-EE2C0AFD5685}" destId="{1DBD8413-6623-754A-9BD1-3B17D1A57EEB}" srcOrd="1" destOrd="0" presId="urn:microsoft.com/office/officeart/2005/8/layout/vProcess5"/>
    <dgm:cxn modelId="{0DBC6F07-3706-4243-A15B-586B869D552D}" type="presParOf" srcId="{1D15068C-90C1-BD4B-8583-EE2C0AFD5685}" destId="{A24E3F68-5EC9-684B-A5B4-5473EC7B4B11}" srcOrd="2" destOrd="0" presId="urn:microsoft.com/office/officeart/2005/8/layout/vProcess5"/>
    <dgm:cxn modelId="{45042ACA-9807-4EE9-8B62-C7725FABB787}" type="presParOf" srcId="{1D15068C-90C1-BD4B-8583-EE2C0AFD5685}" destId="{FAD45CBF-B4AD-C04F-BBCA-871538A985CB}" srcOrd="3" destOrd="0" presId="urn:microsoft.com/office/officeart/2005/8/layout/vProcess5"/>
    <dgm:cxn modelId="{55EC1705-294B-4BBF-AB7E-5FAB25294530}" type="presParOf" srcId="{1D15068C-90C1-BD4B-8583-EE2C0AFD5685}" destId="{A7F87AE1-1F6F-934E-9FB3-8B99B3BF0B62}" srcOrd="4" destOrd="0" presId="urn:microsoft.com/office/officeart/2005/8/layout/vProcess5"/>
    <dgm:cxn modelId="{678299A8-CFC4-4C56-B20E-F2037CDB5B19}" type="presParOf" srcId="{1D15068C-90C1-BD4B-8583-EE2C0AFD5685}" destId="{8E56C9FA-4291-2D46-B097-BB3CCBA601CA}" srcOrd="5" destOrd="0" presId="urn:microsoft.com/office/officeart/2005/8/layout/vProcess5"/>
    <dgm:cxn modelId="{93E73516-98B9-4B4F-93F8-DB084F92D568}" type="presParOf" srcId="{1D15068C-90C1-BD4B-8583-EE2C0AFD5685}" destId="{C86656D9-6375-D743-ACF3-BF2F35BD47EA}" srcOrd="6" destOrd="0" presId="urn:microsoft.com/office/officeart/2005/8/layout/vProcess5"/>
    <dgm:cxn modelId="{2BACBACA-D3E4-456B-8ED2-B71D81DDC390}" type="presParOf" srcId="{1D15068C-90C1-BD4B-8583-EE2C0AFD5685}" destId="{B231DC29-A091-7A4B-A0FB-968D2771E6EE}" srcOrd="7" destOrd="0" presId="urn:microsoft.com/office/officeart/2005/8/layout/vProcess5"/>
    <dgm:cxn modelId="{98981172-3B8D-4A00-8E41-2C0283353692}" type="presParOf" srcId="{1D15068C-90C1-BD4B-8583-EE2C0AFD5685}" destId="{DBF868F9-E3DA-2C45-B6B5-A2C040AF558D}" srcOrd="8" destOrd="0" presId="urn:microsoft.com/office/officeart/2005/8/layout/vProcess5"/>
    <dgm:cxn modelId="{E7C9E08E-2964-4E21-8050-270058A5A65A}" type="presParOf" srcId="{1D15068C-90C1-BD4B-8583-EE2C0AFD5685}" destId="{7652FE9C-6126-834F-8C89-2BDE8430153B}" srcOrd="9" destOrd="0" presId="urn:microsoft.com/office/officeart/2005/8/layout/vProcess5"/>
    <dgm:cxn modelId="{1639F5AD-CE50-4E9F-9C33-C6D384CC4862}" type="presParOf" srcId="{1D15068C-90C1-BD4B-8583-EE2C0AFD5685}" destId="{40B224F1-10FC-E644-A4C1-FC05E182EDE3}" srcOrd="10" destOrd="0" presId="urn:microsoft.com/office/officeart/2005/8/layout/vProcess5"/>
    <dgm:cxn modelId="{1A15B650-9ACF-45CB-AE50-670E6F393382}" type="presParOf" srcId="{1D15068C-90C1-BD4B-8583-EE2C0AFD5685}" destId="{32887F5D-E94A-6C4D-9BA5-107F891B12A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5EAB35-F292-D34A-8577-37BDAFF6CA8F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9BCF7F3-7028-BB44-973D-DF8405927A37}">
      <dgm:prSet phldrT="[Text]"/>
      <dgm:spPr/>
      <dgm:t>
        <a:bodyPr/>
        <a:lstStyle/>
        <a:p>
          <a:pPr marL="0" indent="0">
            <a:tabLst>
              <a:tab pos="2876550" algn="l"/>
            </a:tabLst>
          </a:pPr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shouldComponentUpdate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</a:p>
      </dgm:t>
    </dgm:pt>
    <dgm:pt modelId="{A298B18A-3F29-1647-89DB-373A5595939C}" type="parTrans" cxnId="{B8F586E1-3606-AC47-ABCE-388796551E4A}">
      <dgm:prSet/>
      <dgm:spPr/>
      <dgm:t>
        <a:bodyPr/>
        <a:lstStyle/>
        <a:p>
          <a:endParaRPr lang="en-GB"/>
        </a:p>
      </dgm:t>
    </dgm:pt>
    <dgm:pt modelId="{F9F469BB-1846-0245-A5B5-4E907EDE316A}" type="sibTrans" cxnId="{B8F586E1-3606-AC47-ABCE-388796551E4A}">
      <dgm:prSet/>
      <dgm:spPr/>
      <dgm:t>
        <a:bodyPr/>
        <a:lstStyle/>
        <a:p>
          <a:endParaRPr lang="en-GB"/>
        </a:p>
      </dgm:t>
    </dgm:pt>
    <dgm:pt modelId="{54B93B8E-C3E7-994A-9840-E8A62DCD277F}">
      <dgm:prSet phldrT="[Text]"/>
      <dgm:spPr/>
      <dgm:t>
        <a:bodyPr/>
        <a:lstStyle/>
        <a:p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render()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BE011F46-FDCA-D94D-8CFA-5302012F21FF}" type="parTrans" cxnId="{D0631759-8854-B149-B943-7DFC6E6519A3}">
      <dgm:prSet/>
      <dgm:spPr/>
      <dgm:t>
        <a:bodyPr/>
        <a:lstStyle/>
        <a:p>
          <a:endParaRPr lang="en-GB"/>
        </a:p>
      </dgm:t>
    </dgm:pt>
    <dgm:pt modelId="{B2799123-4B8A-F640-81A5-E8AC93EE4075}" type="sibTrans" cxnId="{D0631759-8854-B149-B943-7DFC6E6519A3}">
      <dgm:prSet/>
      <dgm:spPr/>
      <dgm:t>
        <a:bodyPr/>
        <a:lstStyle/>
        <a:p>
          <a:endParaRPr lang="en-GB"/>
        </a:p>
      </dgm:t>
    </dgm:pt>
    <dgm:pt modelId="{BC7E3C79-8523-6C47-BA31-A6267BF514ED}">
      <dgm:prSet phldrT="[Text]"/>
      <dgm:spPr/>
      <dgm:t>
        <a:bodyPr/>
        <a:lstStyle/>
        <a:p>
          <a:r>
            <a:rPr lang="en-GB" b="1" smtClean="0">
              <a:latin typeface="Courier New" charset="0"/>
              <a:ea typeface="Courier New" charset="0"/>
              <a:cs typeface="Courier New" charset="0"/>
            </a:rPr>
            <a:t>componentDidUpdate()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FA2C400D-CE02-5945-8D81-75A2F12E9AD8}" type="parTrans" cxnId="{5ADB680E-B4D9-924D-9AF4-5F6C39C88A92}">
      <dgm:prSet/>
      <dgm:spPr/>
      <dgm:t>
        <a:bodyPr/>
        <a:lstStyle/>
        <a:p>
          <a:endParaRPr lang="en-GB"/>
        </a:p>
      </dgm:t>
    </dgm:pt>
    <dgm:pt modelId="{E9BD5FB5-BAB4-984D-8206-082DA0C02518}" type="sibTrans" cxnId="{5ADB680E-B4D9-924D-9AF4-5F6C39C88A92}">
      <dgm:prSet/>
      <dgm:spPr/>
      <dgm:t>
        <a:bodyPr/>
        <a:lstStyle/>
        <a:p>
          <a:endParaRPr lang="en-GB"/>
        </a:p>
      </dgm:t>
    </dgm:pt>
    <dgm:pt modelId="{4B2C9C9C-9390-F54C-99E2-8B0B266437B6}">
      <dgm:prSet phldrT="[Text]"/>
      <dgm:spPr/>
      <dgm:t>
        <a:bodyPr/>
        <a:lstStyle/>
        <a:p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componentWillUpdate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b="1" dirty="0">
            <a:latin typeface="Courier New" charset="0"/>
            <a:ea typeface="Courier New" charset="0"/>
            <a:cs typeface="Courier New" charset="0"/>
          </a:endParaRPr>
        </a:p>
      </dgm:t>
    </dgm:pt>
    <dgm:pt modelId="{BFA3495E-4959-3141-A11B-679152EA912F}" type="parTrans" cxnId="{6356CFD0-8632-0346-AF9B-83588066D7FA}">
      <dgm:prSet/>
      <dgm:spPr/>
      <dgm:t>
        <a:bodyPr/>
        <a:lstStyle/>
        <a:p>
          <a:endParaRPr lang="en-GB"/>
        </a:p>
      </dgm:t>
    </dgm:pt>
    <dgm:pt modelId="{12491499-235F-8149-A6FA-758966ED0C78}" type="sibTrans" cxnId="{6356CFD0-8632-0346-AF9B-83588066D7FA}">
      <dgm:prSet/>
      <dgm:spPr/>
      <dgm:t>
        <a:bodyPr/>
        <a:lstStyle/>
        <a:p>
          <a:endParaRPr lang="en-GB"/>
        </a:p>
      </dgm:t>
    </dgm:pt>
    <dgm:pt modelId="{2F064CA2-8040-C245-A779-913C3C0FC991}">
      <dgm:prSet phldrT="[Text]"/>
      <dgm:spPr/>
      <dgm:t>
        <a:bodyPr/>
        <a:lstStyle/>
        <a:p>
          <a:pPr marL="0" indent="0">
            <a:tabLst>
              <a:tab pos="2876550" algn="l"/>
            </a:tabLst>
          </a:pPr>
          <a:r>
            <a:rPr lang="en-GB" b="1" dirty="0" err="1" smtClean="0">
              <a:latin typeface="Courier New" charset="0"/>
              <a:ea typeface="Courier New" charset="0"/>
              <a:cs typeface="Courier New" charset="0"/>
            </a:rPr>
            <a:t>componentWillReceiveProps</a:t>
          </a:r>
          <a:r>
            <a:rPr lang="en-GB" b="1" dirty="0" smtClean="0">
              <a:latin typeface="Courier New" charset="0"/>
              <a:ea typeface="Courier New" charset="0"/>
              <a:cs typeface="Courier New" charset="0"/>
            </a:rPr>
            <a:t>()</a:t>
          </a:r>
        </a:p>
      </dgm:t>
    </dgm:pt>
    <dgm:pt modelId="{14DC9B9F-A97B-FD4C-9B94-8DCCE955D70C}" type="parTrans" cxnId="{106D85FC-853E-6C43-B598-C5AE21D64BDE}">
      <dgm:prSet/>
      <dgm:spPr/>
      <dgm:t>
        <a:bodyPr/>
        <a:lstStyle/>
        <a:p>
          <a:endParaRPr lang="en-GB"/>
        </a:p>
      </dgm:t>
    </dgm:pt>
    <dgm:pt modelId="{682D1FF1-91D0-8140-9086-D4B5502F70A4}" type="sibTrans" cxnId="{106D85FC-853E-6C43-B598-C5AE21D64BDE}">
      <dgm:prSet/>
      <dgm:spPr/>
      <dgm:t>
        <a:bodyPr/>
        <a:lstStyle/>
        <a:p>
          <a:endParaRPr lang="en-GB"/>
        </a:p>
      </dgm:t>
    </dgm:pt>
    <dgm:pt modelId="{1D15068C-90C1-BD4B-8583-EE2C0AFD5685}" type="pres">
      <dgm:prSet presAssocID="{C05EAB35-F292-D34A-8577-37BDAFF6CA8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D26475-16FC-E443-A9A4-F0E7C191BF32}" type="pres">
      <dgm:prSet presAssocID="{C05EAB35-F292-D34A-8577-37BDAFF6CA8F}" presName="dummyMaxCanvas" presStyleCnt="0">
        <dgm:presLayoutVars/>
      </dgm:prSet>
      <dgm:spPr/>
    </dgm:pt>
    <dgm:pt modelId="{6B3E688C-14D2-DC44-8759-A63CC1658875}" type="pres">
      <dgm:prSet presAssocID="{C05EAB35-F292-D34A-8577-37BDAFF6CA8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049EBA-ACA2-0B4C-93E3-FFC7E2A9FDC5}" type="pres">
      <dgm:prSet presAssocID="{C05EAB35-F292-D34A-8577-37BDAFF6CA8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C8CD9C-EC49-F244-925A-7080DCC54CFA}" type="pres">
      <dgm:prSet presAssocID="{C05EAB35-F292-D34A-8577-37BDAFF6CA8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26F8A4-0AD2-4E4C-8CFF-31ED231B89D7}" type="pres">
      <dgm:prSet presAssocID="{C05EAB35-F292-D34A-8577-37BDAFF6CA8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3C5282-AF43-9C42-8FC6-E06296E88E30}" type="pres">
      <dgm:prSet presAssocID="{C05EAB35-F292-D34A-8577-37BDAFF6CA8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B061C6-69E0-1044-878F-076F63207D8D}" type="pres">
      <dgm:prSet presAssocID="{C05EAB35-F292-D34A-8577-37BDAFF6CA8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0085CE-94AA-864F-9CE8-10551CAF59F2}" type="pres">
      <dgm:prSet presAssocID="{C05EAB35-F292-D34A-8577-37BDAFF6CA8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FE2C07-9105-984B-B740-4A079BD2B02F}" type="pres">
      <dgm:prSet presAssocID="{C05EAB35-F292-D34A-8577-37BDAFF6CA8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3DD6F8-2B1C-E645-A18C-01BC299EC30C}" type="pres">
      <dgm:prSet presAssocID="{C05EAB35-F292-D34A-8577-37BDAFF6CA8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DC8298-D1F9-F542-B26B-421C7516AB74}" type="pres">
      <dgm:prSet presAssocID="{C05EAB35-F292-D34A-8577-37BDAFF6CA8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5BEE73-116F-1E44-994E-4611B2961BF7}" type="pres">
      <dgm:prSet presAssocID="{C05EAB35-F292-D34A-8577-37BDAFF6CA8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5C37E7-93AB-8242-9DB0-EE707CAC1AB9}" type="pres">
      <dgm:prSet presAssocID="{C05EAB35-F292-D34A-8577-37BDAFF6CA8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485730-F609-8B49-AAB6-F2063204C5AF}" type="pres">
      <dgm:prSet presAssocID="{C05EAB35-F292-D34A-8577-37BDAFF6CA8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C4C5EB-0E5D-D141-87C0-B757A456C38D}" type="pres">
      <dgm:prSet presAssocID="{C05EAB35-F292-D34A-8577-37BDAFF6CA8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24699D-C22F-4684-B765-52CF6C2CD3A6}" type="presOf" srcId="{99BCF7F3-7028-BB44-973D-DF8405927A37}" destId="{7D5BEE73-116F-1E44-994E-4611B2961BF7}" srcOrd="1" destOrd="0" presId="urn:microsoft.com/office/officeart/2005/8/layout/vProcess5"/>
    <dgm:cxn modelId="{5ADB680E-B4D9-924D-9AF4-5F6C39C88A92}" srcId="{C05EAB35-F292-D34A-8577-37BDAFF6CA8F}" destId="{BC7E3C79-8523-6C47-BA31-A6267BF514ED}" srcOrd="4" destOrd="0" parTransId="{FA2C400D-CE02-5945-8D81-75A2F12E9AD8}" sibTransId="{E9BD5FB5-BAB4-984D-8206-082DA0C02518}"/>
    <dgm:cxn modelId="{67DD17A7-55B3-4A16-A986-B6BBFC0806FB}" type="presOf" srcId="{12491499-235F-8149-A6FA-758966ED0C78}" destId="{A8FE2C07-9105-984B-B740-4A079BD2B02F}" srcOrd="0" destOrd="0" presId="urn:microsoft.com/office/officeart/2005/8/layout/vProcess5"/>
    <dgm:cxn modelId="{823EA6BB-F038-4589-8C19-6AD889741259}" type="presOf" srcId="{54B93B8E-C3E7-994A-9840-E8A62DCD277F}" destId="{67485730-F609-8B49-AAB6-F2063204C5AF}" srcOrd="1" destOrd="0" presId="urn:microsoft.com/office/officeart/2005/8/layout/vProcess5"/>
    <dgm:cxn modelId="{4A9D242E-70CF-4F08-8CD9-31DDC2B90B5C}" type="presOf" srcId="{2F064CA2-8040-C245-A779-913C3C0FC991}" destId="{B7DC8298-D1F9-F542-B26B-421C7516AB74}" srcOrd="1" destOrd="0" presId="urn:microsoft.com/office/officeart/2005/8/layout/vProcess5"/>
    <dgm:cxn modelId="{C35E0788-691D-44D6-9F65-A35CC36E8DEB}" type="presOf" srcId="{4B2C9C9C-9390-F54C-99E2-8B0B266437B6}" destId="{FAC8CD9C-EC49-F244-925A-7080DCC54CFA}" srcOrd="0" destOrd="0" presId="urn:microsoft.com/office/officeart/2005/8/layout/vProcess5"/>
    <dgm:cxn modelId="{9E822FCE-5D57-4B0E-908E-6982167B7FEA}" type="presOf" srcId="{2F064CA2-8040-C245-A779-913C3C0FC991}" destId="{6B3E688C-14D2-DC44-8759-A63CC1658875}" srcOrd="0" destOrd="0" presId="urn:microsoft.com/office/officeart/2005/8/layout/vProcess5"/>
    <dgm:cxn modelId="{16CBF8DC-C518-4AE5-B4EA-AD54E6D7503F}" type="presOf" srcId="{BC7E3C79-8523-6C47-BA31-A6267BF514ED}" destId="{74C4C5EB-0E5D-D141-87C0-B757A456C38D}" srcOrd="1" destOrd="0" presId="urn:microsoft.com/office/officeart/2005/8/layout/vProcess5"/>
    <dgm:cxn modelId="{BD568172-41B0-40D0-8FE7-62B5D3E4C7B6}" type="presOf" srcId="{C05EAB35-F292-D34A-8577-37BDAFF6CA8F}" destId="{1D15068C-90C1-BD4B-8583-EE2C0AFD5685}" srcOrd="0" destOrd="0" presId="urn:microsoft.com/office/officeart/2005/8/layout/vProcess5"/>
    <dgm:cxn modelId="{B8E7DBBE-249D-4C05-917D-5A0BA94947DE}" type="presOf" srcId="{F9F469BB-1846-0245-A5B5-4E907EDE316A}" destId="{0D0085CE-94AA-864F-9CE8-10551CAF59F2}" srcOrd="0" destOrd="0" presId="urn:microsoft.com/office/officeart/2005/8/layout/vProcess5"/>
    <dgm:cxn modelId="{D0631759-8854-B149-B943-7DFC6E6519A3}" srcId="{C05EAB35-F292-D34A-8577-37BDAFF6CA8F}" destId="{54B93B8E-C3E7-994A-9840-E8A62DCD277F}" srcOrd="3" destOrd="0" parTransId="{BE011F46-FDCA-D94D-8CFA-5302012F21FF}" sibTransId="{B2799123-4B8A-F640-81A5-E8AC93EE4075}"/>
    <dgm:cxn modelId="{6E834EEB-57BF-4A21-84EE-A7542DBE3A02}" type="presOf" srcId="{54B93B8E-C3E7-994A-9840-E8A62DCD277F}" destId="{3D26F8A4-0AD2-4E4C-8CFF-31ED231B89D7}" srcOrd="0" destOrd="0" presId="urn:microsoft.com/office/officeart/2005/8/layout/vProcess5"/>
    <dgm:cxn modelId="{B8F586E1-3606-AC47-ABCE-388796551E4A}" srcId="{C05EAB35-F292-D34A-8577-37BDAFF6CA8F}" destId="{99BCF7F3-7028-BB44-973D-DF8405927A37}" srcOrd="1" destOrd="0" parTransId="{A298B18A-3F29-1647-89DB-373A5595939C}" sibTransId="{F9F469BB-1846-0245-A5B5-4E907EDE316A}"/>
    <dgm:cxn modelId="{603734F8-2988-4498-BF67-48C4B415D5E2}" type="presOf" srcId="{B2799123-4B8A-F640-81A5-E8AC93EE4075}" destId="{783DD6F8-2B1C-E645-A18C-01BC299EC30C}" srcOrd="0" destOrd="0" presId="urn:microsoft.com/office/officeart/2005/8/layout/vProcess5"/>
    <dgm:cxn modelId="{D888A09C-97B3-461C-8BFE-E811BF23CB09}" type="presOf" srcId="{4B2C9C9C-9390-F54C-99E2-8B0B266437B6}" destId="{245C37E7-93AB-8242-9DB0-EE707CAC1AB9}" srcOrd="1" destOrd="0" presId="urn:microsoft.com/office/officeart/2005/8/layout/vProcess5"/>
    <dgm:cxn modelId="{5B52AD81-6C01-43AB-BDE1-884AAC24E9E5}" type="presOf" srcId="{682D1FF1-91D0-8140-9086-D4B5502F70A4}" destId="{CBB061C6-69E0-1044-878F-076F63207D8D}" srcOrd="0" destOrd="0" presId="urn:microsoft.com/office/officeart/2005/8/layout/vProcess5"/>
    <dgm:cxn modelId="{6356CFD0-8632-0346-AF9B-83588066D7FA}" srcId="{C05EAB35-F292-D34A-8577-37BDAFF6CA8F}" destId="{4B2C9C9C-9390-F54C-99E2-8B0B266437B6}" srcOrd="2" destOrd="0" parTransId="{BFA3495E-4959-3141-A11B-679152EA912F}" sibTransId="{12491499-235F-8149-A6FA-758966ED0C78}"/>
    <dgm:cxn modelId="{732747A6-F484-4E19-A8E1-EA2DCAD08F66}" type="presOf" srcId="{BC7E3C79-8523-6C47-BA31-A6267BF514ED}" destId="{453C5282-AF43-9C42-8FC6-E06296E88E30}" srcOrd="0" destOrd="0" presId="urn:microsoft.com/office/officeart/2005/8/layout/vProcess5"/>
    <dgm:cxn modelId="{48BF8297-E1C3-49F4-82F9-66883CBF25FF}" type="presOf" srcId="{99BCF7F3-7028-BB44-973D-DF8405927A37}" destId="{F0049EBA-ACA2-0B4C-93E3-FFC7E2A9FDC5}" srcOrd="0" destOrd="0" presId="urn:microsoft.com/office/officeart/2005/8/layout/vProcess5"/>
    <dgm:cxn modelId="{106D85FC-853E-6C43-B598-C5AE21D64BDE}" srcId="{C05EAB35-F292-D34A-8577-37BDAFF6CA8F}" destId="{2F064CA2-8040-C245-A779-913C3C0FC991}" srcOrd="0" destOrd="0" parTransId="{14DC9B9F-A97B-FD4C-9B94-8DCCE955D70C}" sibTransId="{682D1FF1-91D0-8140-9086-D4B5502F70A4}"/>
    <dgm:cxn modelId="{BA29E000-8995-448D-805F-1529DA3C396B}" type="presParOf" srcId="{1D15068C-90C1-BD4B-8583-EE2C0AFD5685}" destId="{54D26475-16FC-E443-A9A4-F0E7C191BF32}" srcOrd="0" destOrd="0" presId="urn:microsoft.com/office/officeart/2005/8/layout/vProcess5"/>
    <dgm:cxn modelId="{ACD59918-AAC9-452C-98C5-3201E6273CA4}" type="presParOf" srcId="{1D15068C-90C1-BD4B-8583-EE2C0AFD5685}" destId="{6B3E688C-14D2-DC44-8759-A63CC1658875}" srcOrd="1" destOrd="0" presId="urn:microsoft.com/office/officeart/2005/8/layout/vProcess5"/>
    <dgm:cxn modelId="{F4E2E905-7714-42AE-8B93-B2EB4F12F8B4}" type="presParOf" srcId="{1D15068C-90C1-BD4B-8583-EE2C0AFD5685}" destId="{F0049EBA-ACA2-0B4C-93E3-FFC7E2A9FDC5}" srcOrd="2" destOrd="0" presId="urn:microsoft.com/office/officeart/2005/8/layout/vProcess5"/>
    <dgm:cxn modelId="{1FDF5576-11C7-405C-B973-6D46C60C741B}" type="presParOf" srcId="{1D15068C-90C1-BD4B-8583-EE2C0AFD5685}" destId="{FAC8CD9C-EC49-F244-925A-7080DCC54CFA}" srcOrd="3" destOrd="0" presId="urn:microsoft.com/office/officeart/2005/8/layout/vProcess5"/>
    <dgm:cxn modelId="{6CFCC6FB-E57A-4756-85FE-25E7CD5F4212}" type="presParOf" srcId="{1D15068C-90C1-BD4B-8583-EE2C0AFD5685}" destId="{3D26F8A4-0AD2-4E4C-8CFF-31ED231B89D7}" srcOrd="4" destOrd="0" presId="urn:microsoft.com/office/officeart/2005/8/layout/vProcess5"/>
    <dgm:cxn modelId="{2E199F03-FE84-42AE-9852-1DA6A90BBC40}" type="presParOf" srcId="{1D15068C-90C1-BD4B-8583-EE2C0AFD5685}" destId="{453C5282-AF43-9C42-8FC6-E06296E88E30}" srcOrd="5" destOrd="0" presId="urn:microsoft.com/office/officeart/2005/8/layout/vProcess5"/>
    <dgm:cxn modelId="{D47E7917-B71B-4FE1-8D2C-5828E1A7DF53}" type="presParOf" srcId="{1D15068C-90C1-BD4B-8583-EE2C0AFD5685}" destId="{CBB061C6-69E0-1044-878F-076F63207D8D}" srcOrd="6" destOrd="0" presId="urn:microsoft.com/office/officeart/2005/8/layout/vProcess5"/>
    <dgm:cxn modelId="{93BA7133-9D06-42F1-9F0C-F81EB14887AA}" type="presParOf" srcId="{1D15068C-90C1-BD4B-8583-EE2C0AFD5685}" destId="{0D0085CE-94AA-864F-9CE8-10551CAF59F2}" srcOrd="7" destOrd="0" presId="urn:microsoft.com/office/officeart/2005/8/layout/vProcess5"/>
    <dgm:cxn modelId="{ED31BE8E-732A-4098-BE89-EDA7630ABC96}" type="presParOf" srcId="{1D15068C-90C1-BD4B-8583-EE2C0AFD5685}" destId="{A8FE2C07-9105-984B-B740-4A079BD2B02F}" srcOrd="8" destOrd="0" presId="urn:microsoft.com/office/officeart/2005/8/layout/vProcess5"/>
    <dgm:cxn modelId="{2796DE41-BBBA-45B4-AD83-D83329BA5D49}" type="presParOf" srcId="{1D15068C-90C1-BD4B-8583-EE2C0AFD5685}" destId="{783DD6F8-2B1C-E645-A18C-01BC299EC30C}" srcOrd="9" destOrd="0" presId="urn:microsoft.com/office/officeart/2005/8/layout/vProcess5"/>
    <dgm:cxn modelId="{B79942DC-4946-4117-B6E5-0D9C29949EF8}" type="presParOf" srcId="{1D15068C-90C1-BD4B-8583-EE2C0AFD5685}" destId="{B7DC8298-D1F9-F542-B26B-421C7516AB74}" srcOrd="10" destOrd="0" presId="urn:microsoft.com/office/officeart/2005/8/layout/vProcess5"/>
    <dgm:cxn modelId="{9C39168F-ED4F-4897-9EC8-493C4008659C}" type="presParOf" srcId="{1D15068C-90C1-BD4B-8583-EE2C0AFD5685}" destId="{7D5BEE73-116F-1E44-994E-4611B2961BF7}" srcOrd="11" destOrd="0" presId="urn:microsoft.com/office/officeart/2005/8/layout/vProcess5"/>
    <dgm:cxn modelId="{5838002C-C47A-45D0-87DF-6FBE68434D7B}" type="presParOf" srcId="{1D15068C-90C1-BD4B-8583-EE2C0AFD5685}" destId="{245C37E7-93AB-8242-9DB0-EE707CAC1AB9}" srcOrd="12" destOrd="0" presId="urn:microsoft.com/office/officeart/2005/8/layout/vProcess5"/>
    <dgm:cxn modelId="{BA8C345F-0A88-4C59-AE9D-40F7D867423D}" type="presParOf" srcId="{1D15068C-90C1-BD4B-8583-EE2C0AFD5685}" destId="{67485730-F609-8B49-AAB6-F2063204C5AF}" srcOrd="13" destOrd="0" presId="urn:microsoft.com/office/officeart/2005/8/layout/vProcess5"/>
    <dgm:cxn modelId="{D81770D4-5F06-45E0-AE15-7A4DCB574BA1}" type="presParOf" srcId="{1D15068C-90C1-BD4B-8583-EE2C0AFD5685}" destId="{74C4C5EB-0E5D-D141-87C0-B757A456C38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FA99C4-D085-4BA8-B74C-DE3053E758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03152E-78FD-4550-BC00-E4E421AC1005}">
      <dgm:prSet phldrT="[Text]" custT="1"/>
      <dgm:spPr>
        <a:solidFill>
          <a:srgbClr val="FF70C0">
            <a:alpha val="90000"/>
          </a:srgbClr>
        </a:solidFill>
      </dgm:spPr>
      <dgm:t>
        <a:bodyPr/>
        <a:lstStyle/>
        <a:p>
          <a:r>
            <a:rPr lang="en-US" sz="1400" b="1" dirty="0"/>
            <a:t>Start</a:t>
          </a:r>
        </a:p>
      </dgm:t>
    </dgm:pt>
    <dgm:pt modelId="{019FE9E2-F02E-443B-BA8B-A97F82302CE0}" type="parTrans" cxnId="{35C6DC91-2506-46F2-9F27-905485FC9F9F}">
      <dgm:prSet/>
      <dgm:spPr/>
      <dgm:t>
        <a:bodyPr/>
        <a:lstStyle/>
        <a:p>
          <a:endParaRPr lang="en-US"/>
        </a:p>
      </dgm:t>
    </dgm:pt>
    <dgm:pt modelId="{D5B9526C-4D09-48FD-BFB5-585652F53CD7}" type="sibTrans" cxnId="{35C6DC91-2506-46F2-9F27-905485FC9F9F}">
      <dgm:prSet/>
      <dgm:spPr/>
      <dgm:t>
        <a:bodyPr/>
        <a:lstStyle/>
        <a:p>
          <a:endParaRPr lang="en-US"/>
        </a:p>
      </dgm:t>
    </dgm:pt>
    <dgm:pt modelId="{1C20102A-58BE-4B3A-81C6-9628F934CD45}">
      <dgm:prSet phldrT="[Text]" custT="1"/>
      <dgm:spPr/>
      <dgm:t>
        <a:bodyPr/>
        <a:lstStyle/>
        <a:p>
          <a:r>
            <a:rPr lang="en-US" sz="1400" b="1"/>
            <a:t>Constructor(props)</a:t>
          </a:r>
        </a:p>
      </dgm:t>
    </dgm:pt>
    <dgm:pt modelId="{047B154B-23F8-4222-8035-4CC26AD64C43}" type="parTrans" cxnId="{02C0AE2A-7F54-470A-8030-0726B44F0D0B}">
      <dgm:prSet/>
      <dgm:spPr/>
      <dgm:t>
        <a:bodyPr/>
        <a:lstStyle/>
        <a:p>
          <a:endParaRPr lang="en-US" sz="1400" b="1"/>
        </a:p>
      </dgm:t>
    </dgm:pt>
    <dgm:pt modelId="{6F5B3116-7033-40B7-9FE6-B83915D58292}" type="sibTrans" cxnId="{02C0AE2A-7F54-470A-8030-0726B44F0D0B}">
      <dgm:prSet/>
      <dgm:spPr/>
      <dgm:t>
        <a:bodyPr/>
        <a:lstStyle/>
        <a:p>
          <a:endParaRPr lang="en-US"/>
        </a:p>
      </dgm:t>
    </dgm:pt>
    <dgm:pt modelId="{2456284A-C359-4005-8ED5-456D3DFD8622}">
      <dgm:prSet phldrT="[Text]" custT="1"/>
      <dgm:spPr/>
      <dgm:t>
        <a:bodyPr/>
        <a:lstStyle/>
        <a:p>
          <a:r>
            <a:rPr lang="en-US" sz="1400" b="1"/>
            <a:t>componentWillMount</a:t>
          </a:r>
        </a:p>
      </dgm:t>
    </dgm:pt>
    <dgm:pt modelId="{4D98D1A8-35EA-45DA-A05E-EB9500088B83}" type="parTrans" cxnId="{D3DAC9FA-B738-49B3-BB5A-46E4C233942C}">
      <dgm:prSet/>
      <dgm:spPr/>
      <dgm:t>
        <a:bodyPr/>
        <a:lstStyle/>
        <a:p>
          <a:endParaRPr lang="en-US" sz="1400" b="1"/>
        </a:p>
      </dgm:t>
    </dgm:pt>
    <dgm:pt modelId="{EE52D683-2D54-4AD0-A29F-3DEEB80D4133}" type="sibTrans" cxnId="{D3DAC9FA-B738-49B3-BB5A-46E4C233942C}">
      <dgm:prSet/>
      <dgm:spPr/>
      <dgm:t>
        <a:bodyPr/>
        <a:lstStyle/>
        <a:p>
          <a:endParaRPr lang="en-US"/>
        </a:p>
      </dgm:t>
    </dgm:pt>
    <dgm:pt modelId="{E9AB5C18-F697-4029-8AB2-90733C2DAED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/>
            <a:t>render</a:t>
          </a:r>
        </a:p>
      </dgm:t>
    </dgm:pt>
    <dgm:pt modelId="{26FE35A1-84DF-4BB0-87AF-F3BE971E7558}" type="parTrans" cxnId="{B06739BB-D4B8-4F06-8019-F0B8593C1782}">
      <dgm:prSet/>
      <dgm:spPr/>
      <dgm:t>
        <a:bodyPr/>
        <a:lstStyle/>
        <a:p>
          <a:endParaRPr lang="en-US" sz="1400" b="1"/>
        </a:p>
      </dgm:t>
    </dgm:pt>
    <dgm:pt modelId="{FB259A14-4E54-46C0-AD3C-E7BE29923105}" type="sibTrans" cxnId="{B06739BB-D4B8-4F06-8019-F0B8593C1782}">
      <dgm:prSet/>
      <dgm:spPr/>
      <dgm:t>
        <a:bodyPr/>
        <a:lstStyle/>
        <a:p>
          <a:endParaRPr lang="en-US"/>
        </a:p>
      </dgm:t>
    </dgm:pt>
    <dgm:pt modelId="{BE6E910F-090C-4557-8242-703092A6431B}">
      <dgm:prSet phldrT="[Text]" custT="1"/>
      <dgm:spPr/>
      <dgm:t>
        <a:bodyPr/>
        <a:lstStyle/>
        <a:p>
          <a:r>
            <a:rPr lang="en-US" sz="1400" b="1"/>
            <a:t>componentDidMount</a:t>
          </a:r>
        </a:p>
      </dgm:t>
    </dgm:pt>
    <dgm:pt modelId="{6339E469-C62D-4D93-8514-383FCA8752A6}" type="parTrans" cxnId="{ECF5F1E8-B921-43B9-8B5F-EA4A177DBFFC}">
      <dgm:prSet/>
      <dgm:spPr/>
      <dgm:t>
        <a:bodyPr/>
        <a:lstStyle/>
        <a:p>
          <a:endParaRPr lang="en-US" sz="1400" b="1"/>
        </a:p>
      </dgm:t>
    </dgm:pt>
    <dgm:pt modelId="{C7A8675B-1457-47C9-A68D-69B306C5957B}" type="sibTrans" cxnId="{ECF5F1E8-B921-43B9-8B5F-EA4A177DBFFC}">
      <dgm:prSet/>
      <dgm:spPr/>
      <dgm:t>
        <a:bodyPr/>
        <a:lstStyle/>
        <a:p>
          <a:endParaRPr lang="en-US"/>
        </a:p>
      </dgm:t>
    </dgm:pt>
    <dgm:pt modelId="{D76FA114-BB9E-46E8-89C7-BAAC3A29F16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b="1"/>
            <a:t>Running</a:t>
          </a:r>
        </a:p>
      </dgm:t>
    </dgm:pt>
    <dgm:pt modelId="{B635D67A-2978-47D3-8699-42CA21FAFD57}" type="parTrans" cxnId="{BBB0626A-01A7-44F7-89EC-0082939116C9}">
      <dgm:prSet/>
      <dgm:spPr/>
      <dgm:t>
        <a:bodyPr/>
        <a:lstStyle/>
        <a:p>
          <a:endParaRPr lang="en-US" sz="1400" b="1"/>
        </a:p>
      </dgm:t>
    </dgm:pt>
    <dgm:pt modelId="{A87F9E2E-BAEC-4E2D-B09F-46F5AC0AA294}" type="sibTrans" cxnId="{BBB0626A-01A7-44F7-89EC-0082939116C9}">
      <dgm:prSet/>
      <dgm:spPr/>
      <dgm:t>
        <a:bodyPr/>
        <a:lstStyle/>
        <a:p>
          <a:endParaRPr lang="en-US"/>
        </a:p>
      </dgm:t>
    </dgm:pt>
    <dgm:pt modelId="{3F4C3BF9-10D4-4893-916A-F446725B4FCA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props changed</a:t>
          </a:r>
        </a:p>
      </dgm:t>
    </dgm:pt>
    <dgm:pt modelId="{8445AB72-C7B4-4FB6-9D5D-0F9C796B3936}" type="parTrans" cxnId="{A7A721BA-671E-42E5-BDAD-18582F0F4710}">
      <dgm:prSet/>
      <dgm:spPr/>
      <dgm:t>
        <a:bodyPr/>
        <a:lstStyle/>
        <a:p>
          <a:endParaRPr lang="en-US" sz="1400" b="1"/>
        </a:p>
      </dgm:t>
    </dgm:pt>
    <dgm:pt modelId="{A52DD9E4-FD74-4D64-855A-FBB830546B71}" type="sibTrans" cxnId="{A7A721BA-671E-42E5-BDAD-18582F0F4710}">
      <dgm:prSet/>
      <dgm:spPr/>
      <dgm:t>
        <a:bodyPr/>
        <a:lstStyle/>
        <a:p>
          <a:endParaRPr lang="en-US"/>
        </a:p>
      </dgm:t>
    </dgm:pt>
    <dgm:pt modelId="{6E68DDF4-955A-4549-91F9-CF95373352B9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state changed</a:t>
          </a:r>
        </a:p>
      </dgm:t>
    </dgm:pt>
    <dgm:pt modelId="{127F14BC-2C19-4FC5-A4D2-464EB86BEECB}" type="parTrans" cxnId="{F22ACB77-309E-4174-BCE8-9CA7295C5D62}">
      <dgm:prSet/>
      <dgm:spPr/>
      <dgm:t>
        <a:bodyPr/>
        <a:lstStyle/>
        <a:p>
          <a:endParaRPr lang="en-US" sz="1400" b="1"/>
        </a:p>
      </dgm:t>
    </dgm:pt>
    <dgm:pt modelId="{75822800-1C79-488F-86AD-860CC8FA4BD8}" type="sibTrans" cxnId="{F22ACB77-309E-4174-BCE8-9CA7295C5D62}">
      <dgm:prSet/>
      <dgm:spPr/>
      <dgm:t>
        <a:bodyPr/>
        <a:lstStyle/>
        <a:p>
          <a:endParaRPr lang="en-US"/>
        </a:p>
      </dgm:t>
    </dgm:pt>
    <dgm:pt modelId="{38ACB2E4-0528-4B7A-B929-39DF7C02835C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/>
            <a:t>unmount</a:t>
          </a:r>
        </a:p>
      </dgm:t>
    </dgm:pt>
    <dgm:pt modelId="{63A94434-BC44-4C75-9BCB-C0E11C4DAA47}" type="parTrans" cxnId="{46D251C0-F343-4267-9F8C-16DF0B50F4B2}">
      <dgm:prSet/>
      <dgm:spPr/>
      <dgm:t>
        <a:bodyPr/>
        <a:lstStyle/>
        <a:p>
          <a:endParaRPr lang="en-US" sz="1400" b="1"/>
        </a:p>
      </dgm:t>
    </dgm:pt>
    <dgm:pt modelId="{7E57CC90-E68C-4E6A-B668-F343C6CE47C9}" type="sibTrans" cxnId="{46D251C0-F343-4267-9F8C-16DF0B50F4B2}">
      <dgm:prSet/>
      <dgm:spPr/>
      <dgm:t>
        <a:bodyPr/>
        <a:lstStyle/>
        <a:p>
          <a:endParaRPr lang="en-US"/>
        </a:p>
      </dgm:t>
    </dgm:pt>
    <dgm:pt modelId="{CAD76D5D-4FD7-48F2-99FB-E258AC944A82}">
      <dgm:prSet phldrT="[Text]" custT="1"/>
      <dgm:spPr/>
      <dgm:t>
        <a:bodyPr/>
        <a:lstStyle/>
        <a:p>
          <a:r>
            <a:rPr lang="en-US" sz="1400" b="1" dirty="0" err="1"/>
            <a:t>componentWillReceiveProps</a:t>
          </a:r>
          <a:endParaRPr lang="en-US" sz="1400" b="1" dirty="0"/>
        </a:p>
      </dgm:t>
    </dgm:pt>
    <dgm:pt modelId="{E5CC8C17-4DA7-44E4-B3C2-D76C85657DEA}" type="parTrans" cxnId="{476C7E1F-2647-4A83-82DD-219FC5CE4DC2}">
      <dgm:prSet/>
      <dgm:spPr/>
      <dgm:t>
        <a:bodyPr/>
        <a:lstStyle/>
        <a:p>
          <a:endParaRPr lang="en-US" sz="1400" b="1"/>
        </a:p>
      </dgm:t>
    </dgm:pt>
    <dgm:pt modelId="{DB0AEF94-CC56-47D0-B019-92BC3DC82266}" type="sibTrans" cxnId="{476C7E1F-2647-4A83-82DD-219FC5CE4DC2}">
      <dgm:prSet/>
      <dgm:spPr/>
      <dgm:t>
        <a:bodyPr/>
        <a:lstStyle/>
        <a:p>
          <a:endParaRPr lang="en-US"/>
        </a:p>
      </dgm:t>
    </dgm:pt>
    <dgm:pt modelId="{FE7BFBF3-5C7E-4EF9-973F-C21AE7319DD1}">
      <dgm:prSet phldrT="[Text]" custT="1"/>
      <dgm:spPr/>
      <dgm:t>
        <a:bodyPr/>
        <a:lstStyle/>
        <a:p>
          <a:r>
            <a:rPr lang="en-US" sz="1400" b="1" dirty="0" err="1"/>
            <a:t>shouldComponentUpdate</a:t>
          </a:r>
          <a:endParaRPr lang="en-US" sz="1400" b="1" dirty="0"/>
        </a:p>
      </dgm:t>
    </dgm:pt>
    <dgm:pt modelId="{1AFBB4C3-6D44-4E82-853D-1FC7844BC3B0}" type="parTrans" cxnId="{9F630915-CF6A-42AC-8314-E5F8B54AF9DF}">
      <dgm:prSet/>
      <dgm:spPr/>
      <dgm:t>
        <a:bodyPr/>
        <a:lstStyle/>
        <a:p>
          <a:endParaRPr lang="en-US" sz="1400" b="1"/>
        </a:p>
      </dgm:t>
    </dgm:pt>
    <dgm:pt modelId="{F685CC59-0ED9-4316-B9A5-573C02FEAF63}" type="sibTrans" cxnId="{9F630915-CF6A-42AC-8314-E5F8B54AF9DF}">
      <dgm:prSet/>
      <dgm:spPr/>
      <dgm:t>
        <a:bodyPr/>
        <a:lstStyle/>
        <a:p>
          <a:endParaRPr lang="en-US"/>
        </a:p>
      </dgm:t>
    </dgm:pt>
    <dgm:pt modelId="{1B977B71-78F8-4756-9977-F40273EBBBE4}">
      <dgm:prSet phldrT="[Text]" custT="1"/>
      <dgm:spPr/>
      <dgm:t>
        <a:bodyPr/>
        <a:lstStyle/>
        <a:p>
          <a:r>
            <a:rPr lang="en-US" sz="1400" b="1"/>
            <a:t>componentWillUpdate</a:t>
          </a:r>
        </a:p>
      </dgm:t>
    </dgm:pt>
    <dgm:pt modelId="{7F8F1FAD-08BC-49DC-AB86-8D43C69DDFA3}" type="parTrans" cxnId="{63860A25-236E-46DA-9852-70C5CB5B5B2A}">
      <dgm:prSet/>
      <dgm:spPr/>
      <dgm:t>
        <a:bodyPr/>
        <a:lstStyle/>
        <a:p>
          <a:endParaRPr lang="en-US" sz="1400" b="1"/>
        </a:p>
      </dgm:t>
    </dgm:pt>
    <dgm:pt modelId="{707AE1DD-45FB-4407-A18C-BC0047926B1F}" type="sibTrans" cxnId="{63860A25-236E-46DA-9852-70C5CB5B5B2A}">
      <dgm:prSet/>
      <dgm:spPr/>
      <dgm:t>
        <a:bodyPr/>
        <a:lstStyle/>
        <a:p>
          <a:endParaRPr lang="en-US"/>
        </a:p>
      </dgm:t>
    </dgm:pt>
    <dgm:pt modelId="{5B0162B6-4932-4F31-975E-10DA48DF692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b="1"/>
            <a:t>render</a:t>
          </a:r>
        </a:p>
      </dgm:t>
    </dgm:pt>
    <dgm:pt modelId="{A8BFC79F-F28C-4E2A-9230-101956DF96B7}" type="parTrans" cxnId="{AB2DFB9C-65EA-4DDA-AF7D-476551CEF06D}">
      <dgm:prSet/>
      <dgm:spPr/>
      <dgm:t>
        <a:bodyPr/>
        <a:lstStyle/>
        <a:p>
          <a:endParaRPr lang="en-US" sz="1400" b="1"/>
        </a:p>
      </dgm:t>
    </dgm:pt>
    <dgm:pt modelId="{C88318AD-EF15-4651-B6B9-599149E2376A}" type="sibTrans" cxnId="{AB2DFB9C-65EA-4DDA-AF7D-476551CEF06D}">
      <dgm:prSet/>
      <dgm:spPr/>
      <dgm:t>
        <a:bodyPr/>
        <a:lstStyle/>
        <a:p>
          <a:endParaRPr lang="en-US"/>
        </a:p>
      </dgm:t>
    </dgm:pt>
    <dgm:pt modelId="{6C486714-6299-40E3-82E1-E8140D6AFA0A}">
      <dgm:prSet phldrT="[Text]" custT="1"/>
      <dgm:spPr/>
      <dgm:t>
        <a:bodyPr/>
        <a:lstStyle/>
        <a:p>
          <a:r>
            <a:rPr lang="en-US" sz="1400" b="1"/>
            <a:t>componentDidUpdate</a:t>
          </a:r>
        </a:p>
      </dgm:t>
    </dgm:pt>
    <dgm:pt modelId="{C7674F59-0A2F-4039-B54F-89402ACB727C}" type="parTrans" cxnId="{F661F456-7C84-4E68-8676-76228A18142F}">
      <dgm:prSet/>
      <dgm:spPr/>
      <dgm:t>
        <a:bodyPr/>
        <a:lstStyle/>
        <a:p>
          <a:endParaRPr lang="en-US" sz="1400" b="1"/>
        </a:p>
      </dgm:t>
    </dgm:pt>
    <dgm:pt modelId="{56EF1263-567E-4948-94FA-5711B929D271}" type="sibTrans" cxnId="{F661F456-7C84-4E68-8676-76228A18142F}">
      <dgm:prSet/>
      <dgm:spPr/>
      <dgm:t>
        <a:bodyPr/>
        <a:lstStyle/>
        <a:p>
          <a:endParaRPr lang="en-US"/>
        </a:p>
      </dgm:t>
    </dgm:pt>
    <dgm:pt modelId="{F3A394E0-3553-40EE-89B0-7F8ADF66BA83}">
      <dgm:prSet phldrT="[Text]" custT="1"/>
      <dgm:spPr/>
      <dgm:t>
        <a:bodyPr/>
        <a:lstStyle/>
        <a:p>
          <a:r>
            <a:rPr lang="en-US" sz="1400" b="1" dirty="0" err="1"/>
            <a:t>componentWillUnmount</a:t>
          </a:r>
          <a:endParaRPr lang="en-US" sz="1400" b="1" dirty="0"/>
        </a:p>
      </dgm:t>
    </dgm:pt>
    <dgm:pt modelId="{5417CC84-A478-4EDB-9A26-B59482685A5D}" type="parTrans" cxnId="{62522475-1ABF-4E3B-AF5D-BB5AEBB85EBD}">
      <dgm:prSet/>
      <dgm:spPr/>
      <dgm:t>
        <a:bodyPr/>
        <a:lstStyle/>
        <a:p>
          <a:endParaRPr lang="en-US" sz="1400" b="1"/>
        </a:p>
      </dgm:t>
    </dgm:pt>
    <dgm:pt modelId="{58B35CF2-51A0-4733-94BD-D815C39E6245}" type="sibTrans" cxnId="{62522475-1ABF-4E3B-AF5D-BB5AEBB85EBD}">
      <dgm:prSet/>
      <dgm:spPr/>
      <dgm:t>
        <a:bodyPr/>
        <a:lstStyle/>
        <a:p>
          <a:endParaRPr lang="en-US"/>
        </a:p>
      </dgm:t>
    </dgm:pt>
    <dgm:pt modelId="{D56B77C3-3005-42BB-87D1-B6F5821CD85B}">
      <dgm:prSet phldrT="[Text]" custT="1"/>
      <dgm:spPr>
        <a:solidFill>
          <a:srgbClr val="FF70C0">
            <a:alpha val="90000"/>
          </a:srgbClr>
        </a:solidFill>
      </dgm:spPr>
      <dgm:t>
        <a:bodyPr/>
        <a:lstStyle/>
        <a:p>
          <a:r>
            <a:rPr lang="en-US" sz="1400" b="1" dirty="0"/>
            <a:t>End</a:t>
          </a:r>
        </a:p>
      </dgm:t>
    </dgm:pt>
    <dgm:pt modelId="{EEC1359A-4992-4777-B039-355BF46938BE}" type="parTrans" cxnId="{5800A937-0B74-4135-B701-786EA879732E}">
      <dgm:prSet/>
      <dgm:spPr/>
      <dgm:t>
        <a:bodyPr/>
        <a:lstStyle/>
        <a:p>
          <a:endParaRPr lang="en-US" sz="1400" b="1"/>
        </a:p>
      </dgm:t>
    </dgm:pt>
    <dgm:pt modelId="{75FA6718-CAC1-4330-B3F2-3C08A2D6BBE6}" type="sibTrans" cxnId="{5800A937-0B74-4135-B701-786EA879732E}">
      <dgm:prSet/>
      <dgm:spPr/>
      <dgm:t>
        <a:bodyPr/>
        <a:lstStyle/>
        <a:p>
          <a:endParaRPr lang="en-US"/>
        </a:p>
      </dgm:t>
    </dgm:pt>
    <dgm:pt modelId="{FFEE5FD5-E17E-4692-887F-C1C2286BB7B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400" b="1"/>
            <a:t>Running</a:t>
          </a:r>
        </a:p>
      </dgm:t>
    </dgm:pt>
    <dgm:pt modelId="{467CF6E1-F47F-4022-B0E0-6E15B15F3C85}" type="parTrans" cxnId="{2E1A108B-E3D0-49D2-8B1B-3671C9D38E60}">
      <dgm:prSet/>
      <dgm:spPr/>
      <dgm:t>
        <a:bodyPr/>
        <a:lstStyle/>
        <a:p>
          <a:endParaRPr lang="en-US" sz="1400" b="1"/>
        </a:p>
      </dgm:t>
    </dgm:pt>
    <dgm:pt modelId="{76364E96-584B-4D92-8CE2-9B9344DE8E0A}" type="sibTrans" cxnId="{2E1A108B-E3D0-49D2-8B1B-3671C9D38E60}">
      <dgm:prSet/>
      <dgm:spPr/>
      <dgm:t>
        <a:bodyPr/>
        <a:lstStyle/>
        <a:p>
          <a:endParaRPr lang="en-US"/>
        </a:p>
      </dgm:t>
    </dgm:pt>
    <dgm:pt modelId="{053E6CBE-ADCF-4438-8311-9C269C572407}" type="pres">
      <dgm:prSet presAssocID="{73FA99C4-D085-4BA8-B74C-DE3053E758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E376D24-B64D-4FA2-B831-AFC5DF7AA1A8}" type="pres">
      <dgm:prSet presAssocID="{4003152E-78FD-4550-BC00-E4E421AC1005}" presName="hierRoot1" presStyleCnt="0"/>
      <dgm:spPr/>
    </dgm:pt>
    <dgm:pt modelId="{F12A6348-2E6B-42E1-B839-C7483289CFCB}" type="pres">
      <dgm:prSet presAssocID="{4003152E-78FD-4550-BC00-E4E421AC1005}" presName="composite" presStyleCnt="0"/>
      <dgm:spPr/>
    </dgm:pt>
    <dgm:pt modelId="{C7231193-8FBF-44E2-8DAF-D23F91D231DF}" type="pres">
      <dgm:prSet presAssocID="{4003152E-78FD-4550-BC00-E4E421AC1005}" presName="background" presStyleLbl="node0" presStyleIdx="0" presStyleCnt="1"/>
      <dgm:spPr/>
    </dgm:pt>
    <dgm:pt modelId="{B5A7ECCC-F0A5-4322-863F-18BF207E98C3}" type="pres">
      <dgm:prSet presAssocID="{4003152E-78FD-4550-BC00-E4E421AC1005}" presName="text" presStyleLbl="fgAcc0" presStyleIdx="0" presStyleCnt="1" custScaleX="70067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3FAE42-6379-4022-8C76-B633EC0CA8CA}" type="pres">
      <dgm:prSet presAssocID="{4003152E-78FD-4550-BC00-E4E421AC1005}" presName="hierChild2" presStyleCnt="0"/>
      <dgm:spPr/>
    </dgm:pt>
    <dgm:pt modelId="{2C56A28A-9610-4E1F-8767-C2BDF5EC946E}" type="pres">
      <dgm:prSet presAssocID="{047B154B-23F8-4222-8035-4CC26AD64C43}" presName="Name10" presStyleLbl="parChTrans1D2" presStyleIdx="0" presStyleCnt="1" custSzX="248336" custSzY="222991"/>
      <dgm:spPr/>
      <dgm:t>
        <a:bodyPr/>
        <a:lstStyle/>
        <a:p>
          <a:endParaRPr lang="en-US"/>
        </a:p>
      </dgm:t>
    </dgm:pt>
    <dgm:pt modelId="{FDD78F8F-5DF4-4043-887B-403F2D11CD32}" type="pres">
      <dgm:prSet presAssocID="{1C20102A-58BE-4B3A-81C6-9628F934CD45}" presName="hierRoot2" presStyleCnt="0"/>
      <dgm:spPr/>
    </dgm:pt>
    <dgm:pt modelId="{406EAC7C-6264-4629-BA80-491D216CFB08}" type="pres">
      <dgm:prSet presAssocID="{1C20102A-58BE-4B3A-81C6-9628F934CD45}" presName="composite2" presStyleCnt="0"/>
      <dgm:spPr/>
    </dgm:pt>
    <dgm:pt modelId="{50605614-C30B-4813-BB37-49600DA110FC}" type="pres">
      <dgm:prSet presAssocID="{1C20102A-58BE-4B3A-81C6-9628F934CD45}" presName="background2" presStyleLbl="node2" presStyleIdx="0" presStyleCnt="1"/>
      <dgm:spPr/>
    </dgm:pt>
    <dgm:pt modelId="{F857D697-B39D-4338-90FE-C00E3CAACC2F}" type="pres">
      <dgm:prSet presAssocID="{1C20102A-58BE-4B3A-81C6-9628F934CD45}" presName="text2" presStyleLbl="fgAcc2" presStyleIdx="0" presStyleCnt="1" custScaleX="139256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FC2029-2078-4EE1-81C7-B19FB80A6E24}" type="pres">
      <dgm:prSet presAssocID="{1C20102A-58BE-4B3A-81C6-9628F934CD45}" presName="hierChild3" presStyleCnt="0"/>
      <dgm:spPr/>
    </dgm:pt>
    <dgm:pt modelId="{68147CDD-01FB-4314-AF1B-0F06EC072353}" type="pres">
      <dgm:prSet presAssocID="{4D98D1A8-35EA-45DA-A05E-EB9500088B83}" presName="Name17" presStyleLbl="parChTrans1D3" presStyleIdx="0" presStyleCnt="1" custSzX="248336" custSzY="222991"/>
      <dgm:spPr/>
      <dgm:t>
        <a:bodyPr/>
        <a:lstStyle/>
        <a:p>
          <a:endParaRPr lang="en-US"/>
        </a:p>
      </dgm:t>
    </dgm:pt>
    <dgm:pt modelId="{FCF81061-605D-4AA1-A0B8-05D516026272}" type="pres">
      <dgm:prSet presAssocID="{2456284A-C359-4005-8ED5-456D3DFD8622}" presName="hierRoot3" presStyleCnt="0"/>
      <dgm:spPr/>
    </dgm:pt>
    <dgm:pt modelId="{52661C1B-6576-4635-AF00-F513129C75B7}" type="pres">
      <dgm:prSet presAssocID="{2456284A-C359-4005-8ED5-456D3DFD8622}" presName="composite3" presStyleCnt="0"/>
      <dgm:spPr/>
    </dgm:pt>
    <dgm:pt modelId="{0AE0C1A5-6C5D-43B8-8D8D-1BABECE9112A}" type="pres">
      <dgm:prSet presAssocID="{2456284A-C359-4005-8ED5-456D3DFD8622}" presName="background3" presStyleLbl="node3" presStyleIdx="0" presStyleCnt="1"/>
      <dgm:spPr/>
    </dgm:pt>
    <dgm:pt modelId="{20519C29-4BCA-4B9B-A1EA-BFE1D37E4FB0}" type="pres">
      <dgm:prSet presAssocID="{2456284A-C359-4005-8ED5-456D3DFD8622}" presName="text3" presStyleLbl="fgAcc3" presStyleIdx="0" presStyleCnt="1" custScaleX="1421160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4E85EF-42B2-4823-969A-B14A8C7EAE6A}" type="pres">
      <dgm:prSet presAssocID="{2456284A-C359-4005-8ED5-456D3DFD8622}" presName="hierChild4" presStyleCnt="0"/>
      <dgm:spPr/>
    </dgm:pt>
    <dgm:pt modelId="{D6702F29-0B11-42A3-A70C-A5853873FFC9}" type="pres">
      <dgm:prSet presAssocID="{26FE35A1-84DF-4BB0-87AF-F3BE971E7558}" presName="Name23" presStyleLbl="parChTrans1D4" presStyleIdx="0" presStyleCnt="14" custSzX="248336" custSzY="222991"/>
      <dgm:spPr/>
      <dgm:t>
        <a:bodyPr/>
        <a:lstStyle/>
        <a:p>
          <a:endParaRPr lang="en-US"/>
        </a:p>
      </dgm:t>
    </dgm:pt>
    <dgm:pt modelId="{C4E44FC3-389B-4FB2-9922-EAE3F4A458D7}" type="pres">
      <dgm:prSet presAssocID="{E9AB5C18-F697-4029-8AB2-90733C2DAEDE}" presName="hierRoot4" presStyleCnt="0"/>
      <dgm:spPr/>
    </dgm:pt>
    <dgm:pt modelId="{29FA18AE-BAAE-4D9A-B46F-D4E30539220B}" type="pres">
      <dgm:prSet presAssocID="{E9AB5C18-F697-4029-8AB2-90733C2DAEDE}" presName="composite4" presStyleCnt="0"/>
      <dgm:spPr/>
    </dgm:pt>
    <dgm:pt modelId="{0C0A32A4-4B51-45E1-97FC-7D797EAA09FF}" type="pres">
      <dgm:prSet presAssocID="{E9AB5C18-F697-4029-8AB2-90733C2DAEDE}" presName="background4" presStyleLbl="node4" presStyleIdx="0" presStyleCnt="14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533E86D8-B1EE-4696-AF73-8F6CD861F84B}" type="pres">
      <dgm:prSet presAssocID="{E9AB5C18-F697-4029-8AB2-90733C2DAEDE}" presName="text4" presStyleLbl="fgAcc4" presStyleIdx="0" presStyleCnt="14" custScaleX="1456903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8B0FE-E87E-4D98-9581-AF6E211A4F7C}" type="pres">
      <dgm:prSet presAssocID="{E9AB5C18-F697-4029-8AB2-90733C2DAEDE}" presName="hierChild5" presStyleCnt="0"/>
      <dgm:spPr/>
    </dgm:pt>
    <dgm:pt modelId="{738CADB0-5F8B-40F2-82F3-C2CC54EE3CFE}" type="pres">
      <dgm:prSet presAssocID="{6339E469-C62D-4D93-8514-383FCA8752A6}" presName="Name23" presStyleLbl="parChTrans1D4" presStyleIdx="1" presStyleCnt="14" custSzX="248336" custSzY="222991"/>
      <dgm:spPr/>
      <dgm:t>
        <a:bodyPr/>
        <a:lstStyle/>
        <a:p>
          <a:endParaRPr lang="en-US"/>
        </a:p>
      </dgm:t>
    </dgm:pt>
    <dgm:pt modelId="{DAF56BC7-88CA-416A-AD85-17873BC775B1}" type="pres">
      <dgm:prSet presAssocID="{BE6E910F-090C-4557-8242-703092A6431B}" presName="hierRoot4" presStyleCnt="0"/>
      <dgm:spPr/>
    </dgm:pt>
    <dgm:pt modelId="{2F9939F5-06C6-426D-8CA6-6554831C7E5E}" type="pres">
      <dgm:prSet presAssocID="{BE6E910F-090C-4557-8242-703092A6431B}" presName="composite4" presStyleCnt="0"/>
      <dgm:spPr/>
    </dgm:pt>
    <dgm:pt modelId="{32D71C50-8F6F-49A0-9CD7-29F24A119763}" type="pres">
      <dgm:prSet presAssocID="{BE6E910F-090C-4557-8242-703092A6431B}" presName="background4" presStyleLbl="node4" presStyleIdx="1" presStyleCnt="14"/>
      <dgm:spPr/>
    </dgm:pt>
    <dgm:pt modelId="{ED5AA8EC-7BCE-4B9B-AB2A-366B7452D1E8}" type="pres">
      <dgm:prSet presAssocID="{BE6E910F-090C-4557-8242-703092A6431B}" presName="text4" presStyleLbl="fgAcc4" presStyleIdx="1" presStyleCnt="14" custScaleX="1442604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607BF-7F3D-4CBD-98BD-369C0324981A}" type="pres">
      <dgm:prSet presAssocID="{BE6E910F-090C-4557-8242-703092A6431B}" presName="hierChild5" presStyleCnt="0"/>
      <dgm:spPr/>
    </dgm:pt>
    <dgm:pt modelId="{F34EEFF3-6190-4504-AC7E-6F0983EDF3D7}" type="pres">
      <dgm:prSet presAssocID="{B635D67A-2978-47D3-8699-42CA21FAFD57}" presName="Name23" presStyleLbl="parChTrans1D4" presStyleIdx="2" presStyleCnt="14" custSzX="248336" custSzY="222991"/>
      <dgm:spPr/>
      <dgm:t>
        <a:bodyPr/>
        <a:lstStyle/>
        <a:p>
          <a:endParaRPr lang="en-US"/>
        </a:p>
      </dgm:t>
    </dgm:pt>
    <dgm:pt modelId="{8175B6ED-A7DA-4234-BE9B-F353DEF97531}" type="pres">
      <dgm:prSet presAssocID="{D76FA114-BB9E-46E8-89C7-BAAC3A29F162}" presName="hierRoot4" presStyleCnt="0"/>
      <dgm:spPr/>
    </dgm:pt>
    <dgm:pt modelId="{FBDD2CDB-5254-465D-A2C5-EC99350D58BE}" type="pres">
      <dgm:prSet presAssocID="{D76FA114-BB9E-46E8-89C7-BAAC3A29F162}" presName="composite4" presStyleCnt="0"/>
      <dgm:spPr/>
    </dgm:pt>
    <dgm:pt modelId="{688ABCE4-117A-489D-91AE-60D18E2D6253}" type="pres">
      <dgm:prSet presAssocID="{D76FA114-BB9E-46E8-89C7-BAAC3A29F162}" presName="background4" presStyleLbl="node4" presStyleIdx="2" presStyleCnt="14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B8C40670-ED86-4CA7-BEBB-30BF56213156}" type="pres">
      <dgm:prSet presAssocID="{D76FA114-BB9E-46E8-89C7-BAAC3A29F162}" presName="text4" presStyleLbl="fgAcc4" presStyleIdx="2" presStyleCnt="14" custScaleX="108715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16724A-D0BB-45C1-8AD6-E512D8491380}" type="pres">
      <dgm:prSet presAssocID="{D76FA114-BB9E-46E8-89C7-BAAC3A29F162}" presName="hierChild5" presStyleCnt="0"/>
      <dgm:spPr/>
    </dgm:pt>
    <dgm:pt modelId="{C2BC6B96-B996-4A9B-99BE-DF2801AD1F66}" type="pres">
      <dgm:prSet presAssocID="{8445AB72-C7B4-4FB6-9D5D-0F9C796B3936}" presName="Name23" presStyleLbl="parChTrans1D4" presStyleIdx="3" presStyleCnt="14" custSzX="3069060" custSzY="222991"/>
      <dgm:spPr/>
      <dgm:t>
        <a:bodyPr/>
        <a:lstStyle/>
        <a:p>
          <a:endParaRPr lang="en-US"/>
        </a:p>
      </dgm:t>
    </dgm:pt>
    <dgm:pt modelId="{DAFB92DF-D7CD-4E21-9465-C56C85B47A20}" type="pres">
      <dgm:prSet presAssocID="{3F4C3BF9-10D4-4893-916A-F446725B4FCA}" presName="hierRoot4" presStyleCnt="0"/>
      <dgm:spPr/>
    </dgm:pt>
    <dgm:pt modelId="{7C37C42F-6B70-45FE-9EB5-D4CC97F68330}" type="pres">
      <dgm:prSet presAssocID="{3F4C3BF9-10D4-4893-916A-F446725B4FCA}" presName="composite4" presStyleCnt="0"/>
      <dgm:spPr/>
    </dgm:pt>
    <dgm:pt modelId="{2F8B45E0-8557-4F37-AEA8-51679E766A06}" type="pres">
      <dgm:prSet presAssocID="{3F4C3BF9-10D4-4893-916A-F446725B4FCA}" presName="background4" presStyleLbl="node4" presStyleIdx="3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40EEA035-A177-47D4-AE1D-0579824B4AFE}" type="pres">
      <dgm:prSet presAssocID="{3F4C3BF9-10D4-4893-916A-F446725B4FCA}" presName="text4" presStyleLbl="fgAcc4" presStyleIdx="3" presStyleCnt="14" custScaleX="575709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C611F6-EC15-4828-822D-AD6964C3E7C4}" type="pres">
      <dgm:prSet presAssocID="{3F4C3BF9-10D4-4893-916A-F446725B4FCA}" presName="hierChild5" presStyleCnt="0"/>
      <dgm:spPr/>
    </dgm:pt>
    <dgm:pt modelId="{DA89FB9D-310E-4044-B51A-2BECD613A71A}" type="pres">
      <dgm:prSet presAssocID="{E5CC8C17-4DA7-44E4-B3C2-D76C85657DEA}" presName="Name23" presStyleLbl="parChTrans1D4" presStyleIdx="4" presStyleCnt="14" custSzX="248336" custSzY="222991"/>
      <dgm:spPr/>
      <dgm:t>
        <a:bodyPr/>
        <a:lstStyle/>
        <a:p>
          <a:endParaRPr lang="en-US"/>
        </a:p>
      </dgm:t>
    </dgm:pt>
    <dgm:pt modelId="{60F975B7-EA28-477B-93EF-8E194B8210E6}" type="pres">
      <dgm:prSet presAssocID="{CAD76D5D-4FD7-48F2-99FB-E258AC944A82}" presName="hierRoot4" presStyleCnt="0"/>
      <dgm:spPr/>
    </dgm:pt>
    <dgm:pt modelId="{11AB6C68-70A6-45DE-B9A6-B4979259CDFF}" type="pres">
      <dgm:prSet presAssocID="{CAD76D5D-4FD7-48F2-99FB-E258AC944A82}" presName="composite4" presStyleCnt="0"/>
      <dgm:spPr/>
    </dgm:pt>
    <dgm:pt modelId="{A53AC908-2BA6-49AB-8B4B-6F522F07CDA9}" type="pres">
      <dgm:prSet presAssocID="{CAD76D5D-4FD7-48F2-99FB-E258AC944A82}" presName="background4" presStyleLbl="node4" presStyleIdx="4" presStyleCnt="14"/>
      <dgm:spPr>
        <a:prstGeom prst="notchedRightArrow">
          <a:avLst/>
        </a:prstGeom>
      </dgm:spPr>
    </dgm:pt>
    <dgm:pt modelId="{482455A6-9218-4514-8040-FC8ECAE9D3CC}" type="pres">
      <dgm:prSet presAssocID="{CAD76D5D-4FD7-48F2-99FB-E258AC944A82}" presName="text4" presStyleLbl="fgAcc4" presStyleIdx="4" presStyleCnt="14" custScaleX="580304" custScaleY="308719">
        <dgm:presLayoutVars>
          <dgm:chPref val="3"/>
        </dgm:presLayoutVars>
      </dgm:prSet>
      <dgm:spPr>
        <a:prstGeom prst="notchedRightArrow">
          <a:avLst/>
        </a:prstGeom>
      </dgm:spPr>
      <dgm:t>
        <a:bodyPr/>
        <a:lstStyle/>
        <a:p>
          <a:endParaRPr lang="en-US"/>
        </a:p>
      </dgm:t>
    </dgm:pt>
    <dgm:pt modelId="{C29D05C4-1641-4EF9-BE49-6B2E26A1964B}" type="pres">
      <dgm:prSet presAssocID="{CAD76D5D-4FD7-48F2-99FB-E258AC944A82}" presName="hierChild5" presStyleCnt="0"/>
      <dgm:spPr/>
    </dgm:pt>
    <dgm:pt modelId="{E5629A7B-4AF5-4718-82CE-0F4A047B4C88}" type="pres">
      <dgm:prSet presAssocID="{127F14BC-2C19-4FC5-A4D2-464EB86BEECB}" presName="Name23" presStyleLbl="parChTrans1D4" presStyleIdx="5" presStyleCnt="14" custSzX="248336" custSzY="222991"/>
      <dgm:spPr/>
      <dgm:t>
        <a:bodyPr/>
        <a:lstStyle/>
        <a:p>
          <a:endParaRPr lang="en-US"/>
        </a:p>
      </dgm:t>
    </dgm:pt>
    <dgm:pt modelId="{86DA59A0-6CF7-40A6-A54D-2232D57C2FD7}" type="pres">
      <dgm:prSet presAssocID="{6E68DDF4-955A-4549-91F9-CF95373352B9}" presName="hierRoot4" presStyleCnt="0"/>
      <dgm:spPr/>
    </dgm:pt>
    <dgm:pt modelId="{767E0CD6-8359-42CF-A08A-AFB9F1BF7B66}" type="pres">
      <dgm:prSet presAssocID="{6E68DDF4-955A-4549-91F9-CF95373352B9}" presName="composite4" presStyleCnt="0"/>
      <dgm:spPr/>
    </dgm:pt>
    <dgm:pt modelId="{239C31EE-2EF4-4224-A25D-511255CDD0E1}" type="pres">
      <dgm:prSet presAssocID="{6E68DDF4-955A-4549-91F9-CF95373352B9}" presName="background4" presStyleLbl="node4" presStyleIdx="5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653CEFA6-274D-462B-811B-10A4D11F9E3E}" type="pres">
      <dgm:prSet presAssocID="{6E68DDF4-955A-4549-91F9-CF95373352B9}" presName="text4" presStyleLbl="fgAcc4" presStyleIdx="5" presStyleCnt="14" custScaleX="625775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8A7A7-023E-465D-BBDE-D9226CF89B36}" type="pres">
      <dgm:prSet presAssocID="{6E68DDF4-955A-4549-91F9-CF95373352B9}" presName="hierChild5" presStyleCnt="0"/>
      <dgm:spPr/>
    </dgm:pt>
    <dgm:pt modelId="{B53747B8-4CC5-47E2-A2A9-424BE9AA6A1F}" type="pres">
      <dgm:prSet presAssocID="{1AFBB4C3-6D44-4E82-853D-1FC7844BC3B0}" presName="Name23" presStyleLbl="parChTrans1D4" presStyleIdx="6" presStyleCnt="14" custSzX="248336" custSzY="222991"/>
      <dgm:spPr/>
      <dgm:t>
        <a:bodyPr/>
        <a:lstStyle/>
        <a:p>
          <a:endParaRPr lang="en-US"/>
        </a:p>
      </dgm:t>
    </dgm:pt>
    <dgm:pt modelId="{44A12372-3AB2-4619-B8D7-70369A0F426F}" type="pres">
      <dgm:prSet presAssocID="{FE7BFBF3-5C7E-4EF9-973F-C21AE7319DD1}" presName="hierRoot4" presStyleCnt="0"/>
      <dgm:spPr/>
    </dgm:pt>
    <dgm:pt modelId="{22A378B6-C2D5-4547-840A-DBC42F657142}" type="pres">
      <dgm:prSet presAssocID="{FE7BFBF3-5C7E-4EF9-973F-C21AE7319DD1}" presName="composite4" presStyleCnt="0"/>
      <dgm:spPr/>
    </dgm:pt>
    <dgm:pt modelId="{C2DEF53F-6F92-4E93-832E-8F7FE0813CEB}" type="pres">
      <dgm:prSet presAssocID="{FE7BFBF3-5C7E-4EF9-973F-C21AE7319DD1}" presName="background4" presStyleLbl="node4" presStyleIdx="6" presStyleCnt="14"/>
      <dgm:spPr/>
    </dgm:pt>
    <dgm:pt modelId="{5367134D-35E4-4403-85C5-A9496B839F93}" type="pres">
      <dgm:prSet presAssocID="{FE7BFBF3-5C7E-4EF9-973F-C21AE7319DD1}" presName="text4" presStyleLbl="fgAcc4" presStyleIdx="6" presStyleCnt="14" custScaleX="737472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0BBEE-144C-4D6D-965C-FE7A93EC9B09}" type="pres">
      <dgm:prSet presAssocID="{FE7BFBF3-5C7E-4EF9-973F-C21AE7319DD1}" presName="hierChild5" presStyleCnt="0"/>
      <dgm:spPr/>
    </dgm:pt>
    <dgm:pt modelId="{E14CDF73-6D27-4525-A7C2-4233B6546E0D}" type="pres">
      <dgm:prSet presAssocID="{7F8F1FAD-08BC-49DC-AB86-8D43C69DDFA3}" presName="Name23" presStyleLbl="parChTrans1D4" presStyleIdx="7" presStyleCnt="14" custSzX="248336" custSzY="222991"/>
      <dgm:spPr/>
      <dgm:t>
        <a:bodyPr/>
        <a:lstStyle/>
        <a:p>
          <a:endParaRPr lang="en-US"/>
        </a:p>
      </dgm:t>
    </dgm:pt>
    <dgm:pt modelId="{32E983E0-4663-4D83-B020-3031BE01199A}" type="pres">
      <dgm:prSet presAssocID="{1B977B71-78F8-4756-9977-F40273EBBBE4}" presName="hierRoot4" presStyleCnt="0"/>
      <dgm:spPr/>
    </dgm:pt>
    <dgm:pt modelId="{356173F9-D807-45C7-96EB-785F0C1AC24A}" type="pres">
      <dgm:prSet presAssocID="{1B977B71-78F8-4756-9977-F40273EBBBE4}" presName="composite4" presStyleCnt="0"/>
      <dgm:spPr/>
    </dgm:pt>
    <dgm:pt modelId="{1FAF243A-7669-418B-83C5-25B55086B74B}" type="pres">
      <dgm:prSet presAssocID="{1B977B71-78F8-4756-9977-F40273EBBBE4}" presName="background4" presStyleLbl="node4" presStyleIdx="7" presStyleCnt="14"/>
      <dgm:spPr/>
    </dgm:pt>
    <dgm:pt modelId="{04055FD8-C375-44D0-A0AB-C953638AA0AC}" type="pres">
      <dgm:prSet presAssocID="{1B977B71-78F8-4756-9977-F40273EBBBE4}" presName="text4" presStyleLbl="fgAcc4" presStyleIdx="7" presStyleCnt="14" custScaleX="807481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AD290-38DB-4C41-B0B2-CADE5A1724C7}" type="pres">
      <dgm:prSet presAssocID="{1B977B71-78F8-4756-9977-F40273EBBBE4}" presName="hierChild5" presStyleCnt="0"/>
      <dgm:spPr/>
    </dgm:pt>
    <dgm:pt modelId="{85D4AFF8-B631-4749-92D2-18186472E4B7}" type="pres">
      <dgm:prSet presAssocID="{A8BFC79F-F28C-4E2A-9230-101956DF96B7}" presName="Name23" presStyleLbl="parChTrans1D4" presStyleIdx="8" presStyleCnt="14" custSzX="248336" custSzY="222991"/>
      <dgm:spPr/>
      <dgm:t>
        <a:bodyPr/>
        <a:lstStyle/>
        <a:p>
          <a:endParaRPr lang="en-US"/>
        </a:p>
      </dgm:t>
    </dgm:pt>
    <dgm:pt modelId="{A6BD5DCD-F96A-406F-99F3-7BB827BC1C12}" type="pres">
      <dgm:prSet presAssocID="{5B0162B6-4932-4F31-975E-10DA48DF6929}" presName="hierRoot4" presStyleCnt="0"/>
      <dgm:spPr/>
    </dgm:pt>
    <dgm:pt modelId="{E8C6AFF8-E289-4C3F-B8B3-0FB838857DF8}" type="pres">
      <dgm:prSet presAssocID="{5B0162B6-4932-4F31-975E-10DA48DF6929}" presName="composite4" presStyleCnt="0"/>
      <dgm:spPr/>
    </dgm:pt>
    <dgm:pt modelId="{06053A4F-70B1-4D4D-9091-A31D783611F3}" type="pres">
      <dgm:prSet presAssocID="{5B0162B6-4932-4F31-975E-10DA48DF6929}" presName="background4" presStyleLbl="node4" presStyleIdx="8" presStyleCnt="14"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E0FB6716-E002-43C5-ABD2-330F78467356}" type="pres">
      <dgm:prSet presAssocID="{5B0162B6-4932-4F31-975E-10DA48DF6929}" presName="text4" presStyleLbl="fgAcc4" presStyleIdx="8" presStyleCnt="14" custScaleX="1380371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375940-331C-401F-9696-F5B9D2E221D8}" type="pres">
      <dgm:prSet presAssocID="{5B0162B6-4932-4F31-975E-10DA48DF6929}" presName="hierChild5" presStyleCnt="0"/>
      <dgm:spPr/>
    </dgm:pt>
    <dgm:pt modelId="{E479026E-6469-4287-B1DD-823BCB957BB8}" type="pres">
      <dgm:prSet presAssocID="{C7674F59-0A2F-4039-B54F-89402ACB727C}" presName="Name23" presStyleLbl="parChTrans1D4" presStyleIdx="9" presStyleCnt="14" custSzX="248336" custSzY="222991"/>
      <dgm:spPr/>
      <dgm:t>
        <a:bodyPr/>
        <a:lstStyle/>
        <a:p>
          <a:endParaRPr lang="en-US"/>
        </a:p>
      </dgm:t>
    </dgm:pt>
    <dgm:pt modelId="{4DB8A820-6079-4ED3-B7F3-9FC4D83EA437}" type="pres">
      <dgm:prSet presAssocID="{6C486714-6299-40E3-82E1-E8140D6AFA0A}" presName="hierRoot4" presStyleCnt="0"/>
      <dgm:spPr/>
    </dgm:pt>
    <dgm:pt modelId="{A2772CDB-440E-44DA-B0EC-2D482908B56C}" type="pres">
      <dgm:prSet presAssocID="{6C486714-6299-40E3-82E1-E8140D6AFA0A}" presName="composite4" presStyleCnt="0"/>
      <dgm:spPr/>
    </dgm:pt>
    <dgm:pt modelId="{2D88EB6C-5AD1-4B2E-BFFA-87722E34EE01}" type="pres">
      <dgm:prSet presAssocID="{6C486714-6299-40E3-82E1-E8140D6AFA0A}" presName="background4" presStyleLbl="node4" presStyleIdx="9" presStyleCnt="14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CAF2F31-3D8A-476F-B0D0-254B44483842}" type="pres">
      <dgm:prSet presAssocID="{6C486714-6299-40E3-82E1-E8140D6AFA0A}" presName="text4" presStyleLbl="fgAcc4" presStyleIdx="9" presStyleCnt="14" custScaleX="1497076" custScaleY="14972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CE61105-5ECD-4148-8C2B-A8DBF1FB787A}" type="pres">
      <dgm:prSet presAssocID="{6C486714-6299-40E3-82E1-E8140D6AFA0A}" presName="hierChild5" presStyleCnt="0"/>
      <dgm:spPr/>
    </dgm:pt>
    <dgm:pt modelId="{693C37C8-79A2-46B5-A393-C26A9E6E2AE1}" type="pres">
      <dgm:prSet presAssocID="{467CF6E1-F47F-4022-B0E0-6E15B15F3C85}" presName="Name23" presStyleLbl="parChTrans1D4" presStyleIdx="10" presStyleCnt="14" custSzX="248336" custSzY="222773"/>
      <dgm:spPr/>
      <dgm:t>
        <a:bodyPr/>
        <a:lstStyle/>
        <a:p>
          <a:endParaRPr lang="en-US"/>
        </a:p>
      </dgm:t>
    </dgm:pt>
    <dgm:pt modelId="{8C70BFA8-C7E2-4E5C-B94F-92BE40B8C1E4}" type="pres">
      <dgm:prSet presAssocID="{FFEE5FD5-E17E-4692-887F-C1C2286BB7B2}" presName="hierRoot4" presStyleCnt="0"/>
      <dgm:spPr/>
    </dgm:pt>
    <dgm:pt modelId="{4A15235C-E226-4B2E-9BEC-83F8C20B61F1}" type="pres">
      <dgm:prSet presAssocID="{FFEE5FD5-E17E-4692-887F-C1C2286BB7B2}" presName="composite4" presStyleCnt="0"/>
      <dgm:spPr/>
    </dgm:pt>
    <dgm:pt modelId="{62BC4280-8C1B-48D6-9CD1-3F4D27B852A0}" type="pres">
      <dgm:prSet presAssocID="{FFEE5FD5-E17E-4692-887F-C1C2286BB7B2}" presName="background4" presStyleLbl="node4" presStyleIdx="10" presStyleCnt="14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C5F5A9E9-02F4-477E-962D-D14FCBD30545}" type="pres">
      <dgm:prSet presAssocID="{FFEE5FD5-E17E-4692-887F-C1C2286BB7B2}" presName="text4" presStyleLbl="fgAcc4" presStyleIdx="10" presStyleCnt="14" custScaleX="1005126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12A65-F649-46E1-B196-93206DE95ED7}" type="pres">
      <dgm:prSet presAssocID="{FFEE5FD5-E17E-4692-887F-C1C2286BB7B2}" presName="hierChild5" presStyleCnt="0"/>
      <dgm:spPr/>
    </dgm:pt>
    <dgm:pt modelId="{C5675FED-149A-4648-B1B8-C6F91E42A06A}" type="pres">
      <dgm:prSet presAssocID="{63A94434-BC44-4C75-9BCB-C0E11C4DAA47}" presName="Name23" presStyleLbl="parChTrans1D4" presStyleIdx="11" presStyleCnt="14" custSzX="3252558" custSzY="222991"/>
      <dgm:spPr/>
      <dgm:t>
        <a:bodyPr/>
        <a:lstStyle/>
        <a:p>
          <a:endParaRPr lang="en-US"/>
        </a:p>
      </dgm:t>
    </dgm:pt>
    <dgm:pt modelId="{211FBCBB-E7FA-435E-9950-EE26BC9D8693}" type="pres">
      <dgm:prSet presAssocID="{38ACB2E4-0528-4B7A-B929-39DF7C02835C}" presName="hierRoot4" presStyleCnt="0"/>
      <dgm:spPr/>
    </dgm:pt>
    <dgm:pt modelId="{A7FC0C7B-7770-48AF-B063-C8783B518E96}" type="pres">
      <dgm:prSet presAssocID="{38ACB2E4-0528-4B7A-B929-39DF7C02835C}" presName="composite4" presStyleCnt="0"/>
      <dgm:spPr/>
    </dgm:pt>
    <dgm:pt modelId="{FACB8D27-DDB2-4E5D-A3BB-0568E095D0A5}" type="pres">
      <dgm:prSet presAssocID="{38ACB2E4-0528-4B7A-B929-39DF7C02835C}" presName="background4" presStyleLbl="node4" presStyleIdx="11" presStyleCnt="14"/>
      <dgm:spPr>
        <a:solidFill>
          <a:srgbClr val="FFFF00"/>
        </a:solidFill>
      </dgm:spPr>
      <dgm:t>
        <a:bodyPr/>
        <a:lstStyle/>
        <a:p>
          <a:endParaRPr lang="en-US"/>
        </a:p>
      </dgm:t>
    </dgm:pt>
    <dgm:pt modelId="{944625C7-512E-4B6B-875B-47F3006D4A49}" type="pres">
      <dgm:prSet presAssocID="{38ACB2E4-0528-4B7A-B929-39DF7C02835C}" presName="text4" presStyleLbl="fgAcc4" presStyleIdx="11" presStyleCnt="14" custScaleX="500062" custScaleY="149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73F81-9102-46E2-BB08-4495F0413D32}" type="pres">
      <dgm:prSet presAssocID="{38ACB2E4-0528-4B7A-B929-39DF7C02835C}" presName="hierChild5" presStyleCnt="0"/>
      <dgm:spPr/>
    </dgm:pt>
    <dgm:pt modelId="{AA35EB7A-0003-4906-8067-C62AEF540C1F}" type="pres">
      <dgm:prSet presAssocID="{5417CC84-A478-4EDB-9A26-B59482685A5D}" presName="Name23" presStyleLbl="parChTrans1D4" presStyleIdx="12" presStyleCnt="14" custSzX="248336" custSzY="222991"/>
      <dgm:spPr/>
      <dgm:t>
        <a:bodyPr/>
        <a:lstStyle/>
        <a:p>
          <a:endParaRPr lang="en-US"/>
        </a:p>
      </dgm:t>
    </dgm:pt>
    <dgm:pt modelId="{FAA9BFCC-9695-434B-9449-42432F0FB720}" type="pres">
      <dgm:prSet presAssocID="{F3A394E0-3553-40EE-89B0-7F8ADF66BA83}" presName="hierRoot4" presStyleCnt="0"/>
      <dgm:spPr/>
    </dgm:pt>
    <dgm:pt modelId="{6E676759-E605-4823-B8B6-BD2BB4C1404D}" type="pres">
      <dgm:prSet presAssocID="{F3A394E0-3553-40EE-89B0-7F8ADF66BA83}" presName="composite4" presStyleCnt="0"/>
      <dgm:spPr/>
    </dgm:pt>
    <dgm:pt modelId="{BA3084FB-B88B-4561-935E-41C865BEA9FF}" type="pres">
      <dgm:prSet presAssocID="{F3A394E0-3553-40EE-89B0-7F8ADF66BA83}" presName="background4" presStyleLbl="node4" presStyleIdx="12" presStyleCnt="14"/>
      <dgm:spPr/>
    </dgm:pt>
    <dgm:pt modelId="{499F0A1D-DE34-4D76-AF29-1760F6152257}" type="pres">
      <dgm:prSet presAssocID="{F3A394E0-3553-40EE-89B0-7F8ADF66BA83}" presName="text4" presStyleLbl="fgAcc4" presStyleIdx="12" presStyleCnt="14" custScaleX="674377" custScaleY="149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06056-A398-4594-850C-3105F7F376FE}" type="pres">
      <dgm:prSet presAssocID="{F3A394E0-3553-40EE-89B0-7F8ADF66BA83}" presName="hierChild5" presStyleCnt="0"/>
      <dgm:spPr/>
    </dgm:pt>
    <dgm:pt modelId="{E0D85E65-816C-4439-A104-0E48ECCF3D26}" type="pres">
      <dgm:prSet presAssocID="{EEC1359A-4992-4777-B039-355BF46938BE}" presName="Name23" presStyleLbl="parChTrans1D4" presStyleIdx="13" presStyleCnt="14" custSzX="248336" custSzY="222991"/>
      <dgm:spPr/>
      <dgm:t>
        <a:bodyPr/>
        <a:lstStyle/>
        <a:p>
          <a:endParaRPr lang="en-US"/>
        </a:p>
      </dgm:t>
    </dgm:pt>
    <dgm:pt modelId="{CB65C1E4-FDD6-41D5-8337-38BCE5BDB964}" type="pres">
      <dgm:prSet presAssocID="{D56B77C3-3005-42BB-87D1-B6F5821CD85B}" presName="hierRoot4" presStyleCnt="0"/>
      <dgm:spPr/>
    </dgm:pt>
    <dgm:pt modelId="{60964CAA-1DF8-4802-97F9-41977B4CE185}" type="pres">
      <dgm:prSet presAssocID="{D56B77C3-3005-42BB-87D1-B6F5821CD85B}" presName="composite4" presStyleCnt="0"/>
      <dgm:spPr/>
    </dgm:pt>
    <dgm:pt modelId="{D63DE2DC-D708-4E89-9904-804E6334BCEC}" type="pres">
      <dgm:prSet presAssocID="{D56B77C3-3005-42BB-87D1-B6F5821CD85B}" presName="background4" presStyleLbl="node4" presStyleIdx="13" presStyleCnt="14"/>
      <dgm:spPr/>
    </dgm:pt>
    <dgm:pt modelId="{8D367AD3-09C7-4906-A5FF-25DCE5AC42BF}" type="pres">
      <dgm:prSet presAssocID="{D56B77C3-3005-42BB-87D1-B6F5821CD85B}" presName="text4" presStyleLbl="fgAcc4" presStyleIdx="13" presStyleCnt="14" custScaleX="355715" custScaleY="1497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494E7-FB7C-466F-8DBC-BA15DC55CAB5}" type="pres">
      <dgm:prSet presAssocID="{D56B77C3-3005-42BB-87D1-B6F5821CD85B}" presName="hierChild5" presStyleCnt="0"/>
      <dgm:spPr/>
    </dgm:pt>
  </dgm:ptLst>
  <dgm:cxnLst>
    <dgm:cxn modelId="{EF97360A-EDC5-4EBC-A2CB-6B6D46E55B6E}" type="presOf" srcId="{6C486714-6299-40E3-82E1-E8140D6AFA0A}" destId="{9CAF2F31-3D8A-476F-B0D0-254B44483842}" srcOrd="0" destOrd="0" presId="urn:microsoft.com/office/officeart/2005/8/layout/hierarchy1"/>
    <dgm:cxn modelId="{B06739BB-D4B8-4F06-8019-F0B8593C1782}" srcId="{2456284A-C359-4005-8ED5-456D3DFD8622}" destId="{E9AB5C18-F697-4029-8AB2-90733C2DAEDE}" srcOrd="0" destOrd="0" parTransId="{26FE35A1-84DF-4BB0-87AF-F3BE971E7558}" sibTransId="{FB259A14-4E54-46C0-AD3C-E7BE29923105}"/>
    <dgm:cxn modelId="{F22ACB77-309E-4174-BCE8-9CA7295C5D62}" srcId="{D76FA114-BB9E-46E8-89C7-BAAC3A29F162}" destId="{6E68DDF4-955A-4549-91F9-CF95373352B9}" srcOrd="1" destOrd="0" parTransId="{127F14BC-2C19-4FC5-A4D2-464EB86BEECB}" sibTransId="{75822800-1C79-488F-86AD-860CC8FA4BD8}"/>
    <dgm:cxn modelId="{8C283175-D027-4AB1-A5F8-4FA618BBD052}" type="presOf" srcId="{63A94434-BC44-4C75-9BCB-C0E11C4DAA47}" destId="{C5675FED-149A-4648-B1B8-C6F91E42A06A}" srcOrd="0" destOrd="0" presId="urn:microsoft.com/office/officeart/2005/8/layout/hierarchy1"/>
    <dgm:cxn modelId="{8AB45DA9-62BB-4BA5-B401-7F9D94C77837}" type="presOf" srcId="{38ACB2E4-0528-4B7A-B929-39DF7C02835C}" destId="{944625C7-512E-4B6B-875B-47F3006D4A49}" srcOrd="0" destOrd="0" presId="urn:microsoft.com/office/officeart/2005/8/layout/hierarchy1"/>
    <dgm:cxn modelId="{D862E359-1883-4DF7-8967-DCB36477473A}" type="presOf" srcId="{73FA99C4-D085-4BA8-B74C-DE3053E75865}" destId="{053E6CBE-ADCF-4438-8311-9C269C572407}" srcOrd="0" destOrd="0" presId="urn:microsoft.com/office/officeart/2005/8/layout/hierarchy1"/>
    <dgm:cxn modelId="{873B4A16-BB36-4AFB-8256-94B6E658F732}" type="presOf" srcId="{1AFBB4C3-6D44-4E82-853D-1FC7844BC3B0}" destId="{B53747B8-4CC5-47E2-A2A9-424BE9AA6A1F}" srcOrd="0" destOrd="0" presId="urn:microsoft.com/office/officeart/2005/8/layout/hierarchy1"/>
    <dgm:cxn modelId="{01E561BF-8B29-47AD-A1D5-44EF976E21D2}" type="presOf" srcId="{B635D67A-2978-47D3-8699-42CA21FAFD57}" destId="{F34EEFF3-6190-4504-AC7E-6F0983EDF3D7}" srcOrd="0" destOrd="0" presId="urn:microsoft.com/office/officeart/2005/8/layout/hierarchy1"/>
    <dgm:cxn modelId="{051893FC-2791-420E-925D-28B50902A2C6}" type="presOf" srcId="{5B0162B6-4932-4F31-975E-10DA48DF6929}" destId="{E0FB6716-E002-43C5-ABD2-330F78467356}" srcOrd="0" destOrd="0" presId="urn:microsoft.com/office/officeart/2005/8/layout/hierarchy1"/>
    <dgm:cxn modelId="{43FB61B8-75FC-41FE-8598-659236CC2179}" type="presOf" srcId="{C7674F59-0A2F-4039-B54F-89402ACB727C}" destId="{E479026E-6469-4287-B1DD-823BCB957BB8}" srcOrd="0" destOrd="0" presId="urn:microsoft.com/office/officeart/2005/8/layout/hierarchy1"/>
    <dgm:cxn modelId="{62522475-1ABF-4E3B-AF5D-BB5AEBB85EBD}" srcId="{38ACB2E4-0528-4B7A-B929-39DF7C02835C}" destId="{F3A394E0-3553-40EE-89B0-7F8ADF66BA83}" srcOrd="0" destOrd="0" parTransId="{5417CC84-A478-4EDB-9A26-B59482685A5D}" sibTransId="{58B35CF2-51A0-4733-94BD-D815C39E6245}"/>
    <dgm:cxn modelId="{51A71440-8EAA-474B-AC3A-360E7F21C4ED}" type="presOf" srcId="{467CF6E1-F47F-4022-B0E0-6E15B15F3C85}" destId="{693C37C8-79A2-46B5-A393-C26A9E6E2AE1}" srcOrd="0" destOrd="0" presId="urn:microsoft.com/office/officeart/2005/8/layout/hierarchy1"/>
    <dgm:cxn modelId="{129F1123-34B8-4194-B10D-4B333AE5FF0C}" type="presOf" srcId="{CAD76D5D-4FD7-48F2-99FB-E258AC944A82}" destId="{482455A6-9218-4514-8040-FC8ECAE9D3CC}" srcOrd="0" destOrd="0" presId="urn:microsoft.com/office/officeart/2005/8/layout/hierarchy1"/>
    <dgm:cxn modelId="{CF74E8DB-4C0B-420B-83D7-8AC774D63619}" type="presOf" srcId="{8445AB72-C7B4-4FB6-9D5D-0F9C796B3936}" destId="{C2BC6B96-B996-4A9B-99BE-DF2801AD1F66}" srcOrd="0" destOrd="0" presId="urn:microsoft.com/office/officeart/2005/8/layout/hierarchy1"/>
    <dgm:cxn modelId="{DDFF1327-5149-442D-AB9D-81475176C8A6}" type="presOf" srcId="{D56B77C3-3005-42BB-87D1-B6F5821CD85B}" destId="{8D367AD3-09C7-4906-A5FF-25DCE5AC42BF}" srcOrd="0" destOrd="0" presId="urn:microsoft.com/office/officeart/2005/8/layout/hierarchy1"/>
    <dgm:cxn modelId="{BBB0626A-01A7-44F7-89EC-0082939116C9}" srcId="{BE6E910F-090C-4557-8242-703092A6431B}" destId="{D76FA114-BB9E-46E8-89C7-BAAC3A29F162}" srcOrd="0" destOrd="0" parTransId="{B635D67A-2978-47D3-8699-42CA21FAFD57}" sibTransId="{A87F9E2E-BAEC-4E2D-B09F-46F5AC0AA294}"/>
    <dgm:cxn modelId="{C3A4B505-D48C-4065-A3DE-1B76FE7A3CFB}" type="presOf" srcId="{6339E469-C62D-4D93-8514-383FCA8752A6}" destId="{738CADB0-5F8B-40F2-82F3-C2CC54EE3CFE}" srcOrd="0" destOrd="0" presId="urn:microsoft.com/office/officeart/2005/8/layout/hierarchy1"/>
    <dgm:cxn modelId="{5800A937-0B74-4135-B701-786EA879732E}" srcId="{F3A394E0-3553-40EE-89B0-7F8ADF66BA83}" destId="{D56B77C3-3005-42BB-87D1-B6F5821CD85B}" srcOrd="0" destOrd="0" parTransId="{EEC1359A-4992-4777-B039-355BF46938BE}" sibTransId="{75FA6718-CAC1-4330-B3F2-3C08A2D6BBE6}"/>
    <dgm:cxn modelId="{35C6DC91-2506-46F2-9F27-905485FC9F9F}" srcId="{73FA99C4-D085-4BA8-B74C-DE3053E75865}" destId="{4003152E-78FD-4550-BC00-E4E421AC1005}" srcOrd="0" destOrd="0" parTransId="{019FE9E2-F02E-443B-BA8B-A97F82302CE0}" sibTransId="{D5B9526C-4D09-48FD-BFB5-585652F53CD7}"/>
    <dgm:cxn modelId="{5775526D-E0D6-440A-B352-BFCB48EA9D28}" type="presOf" srcId="{1C20102A-58BE-4B3A-81C6-9628F934CD45}" destId="{F857D697-B39D-4338-90FE-C00E3CAACC2F}" srcOrd="0" destOrd="0" presId="urn:microsoft.com/office/officeart/2005/8/layout/hierarchy1"/>
    <dgm:cxn modelId="{F34DD520-B1D7-4B8A-82D4-EB8F0988780C}" type="presOf" srcId="{D76FA114-BB9E-46E8-89C7-BAAC3A29F162}" destId="{B8C40670-ED86-4CA7-BEBB-30BF56213156}" srcOrd="0" destOrd="0" presId="urn:microsoft.com/office/officeart/2005/8/layout/hierarchy1"/>
    <dgm:cxn modelId="{7E368D37-17FD-45ED-B4AE-C398E2F17905}" type="presOf" srcId="{4D98D1A8-35EA-45DA-A05E-EB9500088B83}" destId="{68147CDD-01FB-4314-AF1B-0F06EC072353}" srcOrd="0" destOrd="0" presId="urn:microsoft.com/office/officeart/2005/8/layout/hierarchy1"/>
    <dgm:cxn modelId="{2E1A108B-E3D0-49D2-8B1B-3671C9D38E60}" srcId="{6C486714-6299-40E3-82E1-E8140D6AFA0A}" destId="{FFEE5FD5-E17E-4692-887F-C1C2286BB7B2}" srcOrd="0" destOrd="0" parTransId="{467CF6E1-F47F-4022-B0E0-6E15B15F3C85}" sibTransId="{76364E96-584B-4D92-8CE2-9B9344DE8E0A}"/>
    <dgm:cxn modelId="{44FC5EB9-2A74-4E95-AAC9-B8788C669BE8}" type="presOf" srcId="{BE6E910F-090C-4557-8242-703092A6431B}" destId="{ED5AA8EC-7BCE-4B9B-AB2A-366B7452D1E8}" srcOrd="0" destOrd="0" presId="urn:microsoft.com/office/officeart/2005/8/layout/hierarchy1"/>
    <dgm:cxn modelId="{2367B55C-5311-4298-A9ED-623F27F51369}" type="presOf" srcId="{5417CC84-A478-4EDB-9A26-B59482685A5D}" destId="{AA35EB7A-0003-4906-8067-C62AEF540C1F}" srcOrd="0" destOrd="0" presId="urn:microsoft.com/office/officeart/2005/8/layout/hierarchy1"/>
    <dgm:cxn modelId="{38A8AD10-33FF-4C0E-B288-8D6F0BD530FA}" type="presOf" srcId="{EEC1359A-4992-4777-B039-355BF46938BE}" destId="{E0D85E65-816C-4439-A104-0E48ECCF3D26}" srcOrd="0" destOrd="0" presId="urn:microsoft.com/office/officeart/2005/8/layout/hierarchy1"/>
    <dgm:cxn modelId="{41DED2B1-E6BE-40A5-944E-741EA51D06E7}" type="presOf" srcId="{1B977B71-78F8-4756-9977-F40273EBBBE4}" destId="{04055FD8-C375-44D0-A0AB-C953638AA0AC}" srcOrd="0" destOrd="0" presId="urn:microsoft.com/office/officeart/2005/8/layout/hierarchy1"/>
    <dgm:cxn modelId="{FBE8B973-8969-416B-9FD4-94A82AE9EADF}" type="presOf" srcId="{26FE35A1-84DF-4BB0-87AF-F3BE971E7558}" destId="{D6702F29-0B11-42A3-A70C-A5853873FFC9}" srcOrd="0" destOrd="0" presId="urn:microsoft.com/office/officeart/2005/8/layout/hierarchy1"/>
    <dgm:cxn modelId="{8EB4A592-BAC9-4391-8EC9-0714D72EB214}" type="presOf" srcId="{E5CC8C17-4DA7-44E4-B3C2-D76C85657DEA}" destId="{DA89FB9D-310E-4044-B51A-2BECD613A71A}" srcOrd="0" destOrd="0" presId="urn:microsoft.com/office/officeart/2005/8/layout/hierarchy1"/>
    <dgm:cxn modelId="{ECF5F1E8-B921-43B9-8B5F-EA4A177DBFFC}" srcId="{E9AB5C18-F697-4029-8AB2-90733C2DAEDE}" destId="{BE6E910F-090C-4557-8242-703092A6431B}" srcOrd="0" destOrd="0" parTransId="{6339E469-C62D-4D93-8514-383FCA8752A6}" sibTransId="{C7A8675B-1457-47C9-A68D-69B306C5957B}"/>
    <dgm:cxn modelId="{41F591A8-F388-4D8F-A7E0-E7FC3B7113EC}" type="presOf" srcId="{A8BFC79F-F28C-4E2A-9230-101956DF96B7}" destId="{85D4AFF8-B631-4749-92D2-18186472E4B7}" srcOrd="0" destOrd="0" presId="urn:microsoft.com/office/officeart/2005/8/layout/hierarchy1"/>
    <dgm:cxn modelId="{D5D1A618-911C-4A4E-81B5-378B8E3B3AE5}" type="presOf" srcId="{4003152E-78FD-4550-BC00-E4E421AC1005}" destId="{B5A7ECCC-F0A5-4322-863F-18BF207E98C3}" srcOrd="0" destOrd="0" presId="urn:microsoft.com/office/officeart/2005/8/layout/hierarchy1"/>
    <dgm:cxn modelId="{02C0AE2A-7F54-470A-8030-0726B44F0D0B}" srcId="{4003152E-78FD-4550-BC00-E4E421AC1005}" destId="{1C20102A-58BE-4B3A-81C6-9628F934CD45}" srcOrd="0" destOrd="0" parTransId="{047B154B-23F8-4222-8035-4CC26AD64C43}" sibTransId="{6F5B3116-7033-40B7-9FE6-B83915D58292}"/>
    <dgm:cxn modelId="{A7A721BA-671E-42E5-BDAD-18582F0F4710}" srcId="{D76FA114-BB9E-46E8-89C7-BAAC3A29F162}" destId="{3F4C3BF9-10D4-4893-916A-F446725B4FCA}" srcOrd="0" destOrd="0" parTransId="{8445AB72-C7B4-4FB6-9D5D-0F9C796B3936}" sibTransId="{A52DD9E4-FD74-4D64-855A-FBB830546B71}"/>
    <dgm:cxn modelId="{F661F456-7C84-4E68-8676-76228A18142F}" srcId="{5B0162B6-4932-4F31-975E-10DA48DF6929}" destId="{6C486714-6299-40E3-82E1-E8140D6AFA0A}" srcOrd="0" destOrd="0" parTransId="{C7674F59-0A2F-4039-B54F-89402ACB727C}" sibTransId="{56EF1263-567E-4948-94FA-5711B929D271}"/>
    <dgm:cxn modelId="{63860A25-236E-46DA-9852-70C5CB5B5B2A}" srcId="{FE7BFBF3-5C7E-4EF9-973F-C21AE7319DD1}" destId="{1B977B71-78F8-4756-9977-F40273EBBBE4}" srcOrd="0" destOrd="0" parTransId="{7F8F1FAD-08BC-49DC-AB86-8D43C69DDFA3}" sibTransId="{707AE1DD-45FB-4407-A18C-BC0047926B1F}"/>
    <dgm:cxn modelId="{3CCC0B82-C37E-4347-98D9-1CB176D2291B}" type="presOf" srcId="{127F14BC-2C19-4FC5-A4D2-464EB86BEECB}" destId="{E5629A7B-4AF5-4718-82CE-0F4A047B4C88}" srcOrd="0" destOrd="0" presId="urn:microsoft.com/office/officeart/2005/8/layout/hierarchy1"/>
    <dgm:cxn modelId="{D71E0EE9-6FB9-4C8B-A9EB-C504FED025B0}" type="presOf" srcId="{047B154B-23F8-4222-8035-4CC26AD64C43}" destId="{2C56A28A-9610-4E1F-8767-C2BDF5EC946E}" srcOrd="0" destOrd="0" presId="urn:microsoft.com/office/officeart/2005/8/layout/hierarchy1"/>
    <dgm:cxn modelId="{AA40B978-78AA-4D7A-BEBA-77220AE20BDD}" type="presOf" srcId="{F3A394E0-3553-40EE-89B0-7F8ADF66BA83}" destId="{499F0A1D-DE34-4D76-AF29-1760F6152257}" srcOrd="0" destOrd="0" presId="urn:microsoft.com/office/officeart/2005/8/layout/hierarchy1"/>
    <dgm:cxn modelId="{3C0AA2E1-549C-4069-B3B8-3523A37904AB}" type="presOf" srcId="{2456284A-C359-4005-8ED5-456D3DFD8622}" destId="{20519C29-4BCA-4B9B-A1EA-BFE1D37E4FB0}" srcOrd="0" destOrd="0" presId="urn:microsoft.com/office/officeart/2005/8/layout/hierarchy1"/>
    <dgm:cxn modelId="{733874D2-E94D-4A28-A363-42D6A4AC3208}" type="presOf" srcId="{FFEE5FD5-E17E-4692-887F-C1C2286BB7B2}" destId="{C5F5A9E9-02F4-477E-962D-D14FCBD30545}" srcOrd="0" destOrd="0" presId="urn:microsoft.com/office/officeart/2005/8/layout/hierarchy1"/>
    <dgm:cxn modelId="{46D251C0-F343-4267-9F8C-16DF0B50F4B2}" srcId="{D76FA114-BB9E-46E8-89C7-BAAC3A29F162}" destId="{38ACB2E4-0528-4B7A-B929-39DF7C02835C}" srcOrd="2" destOrd="0" parTransId="{63A94434-BC44-4C75-9BCB-C0E11C4DAA47}" sibTransId="{7E57CC90-E68C-4E6A-B668-F343C6CE47C9}"/>
    <dgm:cxn modelId="{D3DAC9FA-B738-49B3-BB5A-46E4C233942C}" srcId="{1C20102A-58BE-4B3A-81C6-9628F934CD45}" destId="{2456284A-C359-4005-8ED5-456D3DFD8622}" srcOrd="0" destOrd="0" parTransId="{4D98D1A8-35EA-45DA-A05E-EB9500088B83}" sibTransId="{EE52D683-2D54-4AD0-A29F-3DEEB80D4133}"/>
    <dgm:cxn modelId="{0A87DF00-A29C-4968-BCC4-80D2C98F83B8}" type="presOf" srcId="{3F4C3BF9-10D4-4893-916A-F446725B4FCA}" destId="{40EEA035-A177-47D4-AE1D-0579824B4AFE}" srcOrd="0" destOrd="0" presId="urn:microsoft.com/office/officeart/2005/8/layout/hierarchy1"/>
    <dgm:cxn modelId="{9F630915-CF6A-42AC-8314-E5F8B54AF9DF}" srcId="{6E68DDF4-955A-4549-91F9-CF95373352B9}" destId="{FE7BFBF3-5C7E-4EF9-973F-C21AE7319DD1}" srcOrd="0" destOrd="0" parTransId="{1AFBB4C3-6D44-4E82-853D-1FC7844BC3B0}" sibTransId="{F685CC59-0ED9-4316-B9A5-573C02FEAF63}"/>
    <dgm:cxn modelId="{F912ADA9-D73A-4010-879B-7E0BB6037A0E}" type="presOf" srcId="{6E68DDF4-955A-4549-91F9-CF95373352B9}" destId="{653CEFA6-274D-462B-811B-10A4D11F9E3E}" srcOrd="0" destOrd="0" presId="urn:microsoft.com/office/officeart/2005/8/layout/hierarchy1"/>
    <dgm:cxn modelId="{35A974CC-860A-40DB-9991-53591F4BC43F}" type="presOf" srcId="{7F8F1FAD-08BC-49DC-AB86-8D43C69DDFA3}" destId="{E14CDF73-6D27-4525-A7C2-4233B6546E0D}" srcOrd="0" destOrd="0" presId="urn:microsoft.com/office/officeart/2005/8/layout/hierarchy1"/>
    <dgm:cxn modelId="{AB2DFB9C-65EA-4DDA-AF7D-476551CEF06D}" srcId="{1B977B71-78F8-4756-9977-F40273EBBBE4}" destId="{5B0162B6-4932-4F31-975E-10DA48DF6929}" srcOrd="0" destOrd="0" parTransId="{A8BFC79F-F28C-4E2A-9230-101956DF96B7}" sibTransId="{C88318AD-EF15-4651-B6B9-599149E2376A}"/>
    <dgm:cxn modelId="{3FF0D181-35C5-40A7-A411-7844DD93B2B2}" type="presOf" srcId="{E9AB5C18-F697-4029-8AB2-90733C2DAEDE}" destId="{533E86D8-B1EE-4696-AF73-8F6CD861F84B}" srcOrd="0" destOrd="0" presId="urn:microsoft.com/office/officeart/2005/8/layout/hierarchy1"/>
    <dgm:cxn modelId="{F9C60C6D-EABE-4873-B0FC-893A52B31032}" type="presOf" srcId="{FE7BFBF3-5C7E-4EF9-973F-C21AE7319DD1}" destId="{5367134D-35E4-4403-85C5-A9496B839F93}" srcOrd="0" destOrd="0" presId="urn:microsoft.com/office/officeart/2005/8/layout/hierarchy1"/>
    <dgm:cxn modelId="{476C7E1F-2647-4A83-82DD-219FC5CE4DC2}" srcId="{3F4C3BF9-10D4-4893-916A-F446725B4FCA}" destId="{CAD76D5D-4FD7-48F2-99FB-E258AC944A82}" srcOrd="0" destOrd="0" parTransId="{E5CC8C17-4DA7-44E4-B3C2-D76C85657DEA}" sibTransId="{DB0AEF94-CC56-47D0-B019-92BC3DC82266}"/>
    <dgm:cxn modelId="{C1D85DAB-3455-4A90-A3D3-9D985B61A2B9}" type="presParOf" srcId="{053E6CBE-ADCF-4438-8311-9C269C572407}" destId="{6E376D24-B64D-4FA2-B831-AFC5DF7AA1A8}" srcOrd="0" destOrd="0" presId="urn:microsoft.com/office/officeart/2005/8/layout/hierarchy1"/>
    <dgm:cxn modelId="{C681E88D-567F-49E0-AFE0-91830F93C3CE}" type="presParOf" srcId="{6E376D24-B64D-4FA2-B831-AFC5DF7AA1A8}" destId="{F12A6348-2E6B-42E1-B839-C7483289CFCB}" srcOrd="0" destOrd="0" presId="urn:microsoft.com/office/officeart/2005/8/layout/hierarchy1"/>
    <dgm:cxn modelId="{E1E1479E-8F75-4A74-8820-AC36C333EB88}" type="presParOf" srcId="{F12A6348-2E6B-42E1-B839-C7483289CFCB}" destId="{C7231193-8FBF-44E2-8DAF-D23F91D231DF}" srcOrd="0" destOrd="0" presId="urn:microsoft.com/office/officeart/2005/8/layout/hierarchy1"/>
    <dgm:cxn modelId="{4F3E6B71-10A2-4776-915D-2F36876E8130}" type="presParOf" srcId="{F12A6348-2E6B-42E1-B839-C7483289CFCB}" destId="{B5A7ECCC-F0A5-4322-863F-18BF207E98C3}" srcOrd="1" destOrd="0" presId="urn:microsoft.com/office/officeart/2005/8/layout/hierarchy1"/>
    <dgm:cxn modelId="{BD8BB25E-8C46-48E6-878C-71A7A8341F8E}" type="presParOf" srcId="{6E376D24-B64D-4FA2-B831-AFC5DF7AA1A8}" destId="{643FAE42-6379-4022-8C76-B633EC0CA8CA}" srcOrd="1" destOrd="0" presId="urn:microsoft.com/office/officeart/2005/8/layout/hierarchy1"/>
    <dgm:cxn modelId="{F98ED9AA-AA58-432C-8BEB-22A2FC9A2812}" type="presParOf" srcId="{643FAE42-6379-4022-8C76-B633EC0CA8CA}" destId="{2C56A28A-9610-4E1F-8767-C2BDF5EC946E}" srcOrd="0" destOrd="0" presId="urn:microsoft.com/office/officeart/2005/8/layout/hierarchy1"/>
    <dgm:cxn modelId="{1B003CB2-3B11-41CC-A657-01EAB74ACD01}" type="presParOf" srcId="{643FAE42-6379-4022-8C76-B633EC0CA8CA}" destId="{FDD78F8F-5DF4-4043-887B-403F2D11CD32}" srcOrd="1" destOrd="0" presId="urn:microsoft.com/office/officeart/2005/8/layout/hierarchy1"/>
    <dgm:cxn modelId="{988D7A78-3EBD-44B1-8E2A-2D0AF0EC4247}" type="presParOf" srcId="{FDD78F8F-5DF4-4043-887B-403F2D11CD32}" destId="{406EAC7C-6264-4629-BA80-491D216CFB08}" srcOrd="0" destOrd="0" presId="urn:microsoft.com/office/officeart/2005/8/layout/hierarchy1"/>
    <dgm:cxn modelId="{6440F8B2-0D45-42C9-A0FA-BA318BBF47DF}" type="presParOf" srcId="{406EAC7C-6264-4629-BA80-491D216CFB08}" destId="{50605614-C30B-4813-BB37-49600DA110FC}" srcOrd="0" destOrd="0" presId="urn:microsoft.com/office/officeart/2005/8/layout/hierarchy1"/>
    <dgm:cxn modelId="{965A1A43-BF48-4AB8-A254-E74F0763BDB5}" type="presParOf" srcId="{406EAC7C-6264-4629-BA80-491D216CFB08}" destId="{F857D697-B39D-4338-90FE-C00E3CAACC2F}" srcOrd="1" destOrd="0" presId="urn:microsoft.com/office/officeart/2005/8/layout/hierarchy1"/>
    <dgm:cxn modelId="{BDB9F327-CD0B-4772-B179-B6BFA7C9AEB6}" type="presParOf" srcId="{FDD78F8F-5DF4-4043-887B-403F2D11CD32}" destId="{6BFC2029-2078-4EE1-81C7-B19FB80A6E24}" srcOrd="1" destOrd="0" presId="urn:microsoft.com/office/officeart/2005/8/layout/hierarchy1"/>
    <dgm:cxn modelId="{BE5C1C53-07DA-4348-AABC-8C9ABA014C5F}" type="presParOf" srcId="{6BFC2029-2078-4EE1-81C7-B19FB80A6E24}" destId="{68147CDD-01FB-4314-AF1B-0F06EC072353}" srcOrd="0" destOrd="0" presId="urn:microsoft.com/office/officeart/2005/8/layout/hierarchy1"/>
    <dgm:cxn modelId="{F3737B2D-AD5D-4A3E-8094-6C39F6A6567F}" type="presParOf" srcId="{6BFC2029-2078-4EE1-81C7-B19FB80A6E24}" destId="{FCF81061-605D-4AA1-A0B8-05D516026272}" srcOrd="1" destOrd="0" presId="urn:microsoft.com/office/officeart/2005/8/layout/hierarchy1"/>
    <dgm:cxn modelId="{9B3257B6-8F64-41B9-B687-E5552A288681}" type="presParOf" srcId="{FCF81061-605D-4AA1-A0B8-05D516026272}" destId="{52661C1B-6576-4635-AF00-F513129C75B7}" srcOrd="0" destOrd="0" presId="urn:microsoft.com/office/officeart/2005/8/layout/hierarchy1"/>
    <dgm:cxn modelId="{EE139C3B-815F-41E5-822F-EB036C27D851}" type="presParOf" srcId="{52661C1B-6576-4635-AF00-F513129C75B7}" destId="{0AE0C1A5-6C5D-43B8-8D8D-1BABECE9112A}" srcOrd="0" destOrd="0" presId="urn:microsoft.com/office/officeart/2005/8/layout/hierarchy1"/>
    <dgm:cxn modelId="{2B14A8AA-AA85-41AC-B610-6A84A9667084}" type="presParOf" srcId="{52661C1B-6576-4635-AF00-F513129C75B7}" destId="{20519C29-4BCA-4B9B-A1EA-BFE1D37E4FB0}" srcOrd="1" destOrd="0" presId="urn:microsoft.com/office/officeart/2005/8/layout/hierarchy1"/>
    <dgm:cxn modelId="{1CC9AEE7-D0B3-4778-B308-F2A69A184071}" type="presParOf" srcId="{FCF81061-605D-4AA1-A0B8-05D516026272}" destId="{154E85EF-42B2-4823-969A-B14A8C7EAE6A}" srcOrd="1" destOrd="0" presId="urn:microsoft.com/office/officeart/2005/8/layout/hierarchy1"/>
    <dgm:cxn modelId="{27D3F976-E4C4-4853-ACC6-44472EA1DFCA}" type="presParOf" srcId="{154E85EF-42B2-4823-969A-B14A8C7EAE6A}" destId="{D6702F29-0B11-42A3-A70C-A5853873FFC9}" srcOrd="0" destOrd="0" presId="urn:microsoft.com/office/officeart/2005/8/layout/hierarchy1"/>
    <dgm:cxn modelId="{D8C2C499-E135-4774-A864-534EAD6C98D6}" type="presParOf" srcId="{154E85EF-42B2-4823-969A-B14A8C7EAE6A}" destId="{C4E44FC3-389B-4FB2-9922-EAE3F4A458D7}" srcOrd="1" destOrd="0" presId="urn:microsoft.com/office/officeart/2005/8/layout/hierarchy1"/>
    <dgm:cxn modelId="{E07A5D95-D3D2-479B-AC37-39B54E3BC8CC}" type="presParOf" srcId="{C4E44FC3-389B-4FB2-9922-EAE3F4A458D7}" destId="{29FA18AE-BAAE-4D9A-B46F-D4E30539220B}" srcOrd="0" destOrd="0" presId="urn:microsoft.com/office/officeart/2005/8/layout/hierarchy1"/>
    <dgm:cxn modelId="{C79FE26A-9273-442D-85E7-1536D8A7ADE8}" type="presParOf" srcId="{29FA18AE-BAAE-4D9A-B46F-D4E30539220B}" destId="{0C0A32A4-4B51-45E1-97FC-7D797EAA09FF}" srcOrd="0" destOrd="0" presId="urn:microsoft.com/office/officeart/2005/8/layout/hierarchy1"/>
    <dgm:cxn modelId="{CA81661C-3A07-4699-B4EE-4D4D35FA4139}" type="presParOf" srcId="{29FA18AE-BAAE-4D9A-B46F-D4E30539220B}" destId="{533E86D8-B1EE-4696-AF73-8F6CD861F84B}" srcOrd="1" destOrd="0" presId="urn:microsoft.com/office/officeart/2005/8/layout/hierarchy1"/>
    <dgm:cxn modelId="{4ADA10F9-2EF0-4A07-9DE1-6376B89059ED}" type="presParOf" srcId="{C4E44FC3-389B-4FB2-9922-EAE3F4A458D7}" destId="{5CD8B0FE-E87E-4D98-9581-AF6E211A4F7C}" srcOrd="1" destOrd="0" presId="urn:microsoft.com/office/officeart/2005/8/layout/hierarchy1"/>
    <dgm:cxn modelId="{EA68B63F-71AA-4534-9D93-E0355B93FC28}" type="presParOf" srcId="{5CD8B0FE-E87E-4D98-9581-AF6E211A4F7C}" destId="{738CADB0-5F8B-40F2-82F3-C2CC54EE3CFE}" srcOrd="0" destOrd="0" presId="urn:microsoft.com/office/officeart/2005/8/layout/hierarchy1"/>
    <dgm:cxn modelId="{9659EA06-AA5A-4C84-B8E9-04328E60B6ED}" type="presParOf" srcId="{5CD8B0FE-E87E-4D98-9581-AF6E211A4F7C}" destId="{DAF56BC7-88CA-416A-AD85-17873BC775B1}" srcOrd="1" destOrd="0" presId="urn:microsoft.com/office/officeart/2005/8/layout/hierarchy1"/>
    <dgm:cxn modelId="{3B1193B9-8FE3-4FE5-AB5A-F3E6CD7519A5}" type="presParOf" srcId="{DAF56BC7-88CA-416A-AD85-17873BC775B1}" destId="{2F9939F5-06C6-426D-8CA6-6554831C7E5E}" srcOrd="0" destOrd="0" presId="urn:microsoft.com/office/officeart/2005/8/layout/hierarchy1"/>
    <dgm:cxn modelId="{1C86014A-52B1-4C17-B6D3-2B5F94C113CD}" type="presParOf" srcId="{2F9939F5-06C6-426D-8CA6-6554831C7E5E}" destId="{32D71C50-8F6F-49A0-9CD7-29F24A119763}" srcOrd="0" destOrd="0" presId="urn:microsoft.com/office/officeart/2005/8/layout/hierarchy1"/>
    <dgm:cxn modelId="{9F00B7D6-6DFB-41EC-B65D-3A3C1B15B651}" type="presParOf" srcId="{2F9939F5-06C6-426D-8CA6-6554831C7E5E}" destId="{ED5AA8EC-7BCE-4B9B-AB2A-366B7452D1E8}" srcOrd="1" destOrd="0" presId="urn:microsoft.com/office/officeart/2005/8/layout/hierarchy1"/>
    <dgm:cxn modelId="{A82079FA-9534-410B-8A8C-58754A9D3195}" type="presParOf" srcId="{DAF56BC7-88CA-416A-AD85-17873BC775B1}" destId="{286607BF-7F3D-4CBD-98BD-369C0324981A}" srcOrd="1" destOrd="0" presId="urn:microsoft.com/office/officeart/2005/8/layout/hierarchy1"/>
    <dgm:cxn modelId="{1B6329E8-83D3-42FB-B5DF-7727BC400436}" type="presParOf" srcId="{286607BF-7F3D-4CBD-98BD-369C0324981A}" destId="{F34EEFF3-6190-4504-AC7E-6F0983EDF3D7}" srcOrd="0" destOrd="0" presId="urn:microsoft.com/office/officeart/2005/8/layout/hierarchy1"/>
    <dgm:cxn modelId="{4D25CE5C-7CC8-413E-A841-7715E0BFB15D}" type="presParOf" srcId="{286607BF-7F3D-4CBD-98BD-369C0324981A}" destId="{8175B6ED-A7DA-4234-BE9B-F353DEF97531}" srcOrd="1" destOrd="0" presId="urn:microsoft.com/office/officeart/2005/8/layout/hierarchy1"/>
    <dgm:cxn modelId="{B2CDAAC0-A6E3-4018-9AAC-2473D38EB35C}" type="presParOf" srcId="{8175B6ED-A7DA-4234-BE9B-F353DEF97531}" destId="{FBDD2CDB-5254-465D-A2C5-EC99350D58BE}" srcOrd="0" destOrd="0" presId="urn:microsoft.com/office/officeart/2005/8/layout/hierarchy1"/>
    <dgm:cxn modelId="{010C9273-769D-4A16-9388-12BCB277A44B}" type="presParOf" srcId="{FBDD2CDB-5254-465D-A2C5-EC99350D58BE}" destId="{688ABCE4-117A-489D-91AE-60D18E2D6253}" srcOrd="0" destOrd="0" presId="urn:microsoft.com/office/officeart/2005/8/layout/hierarchy1"/>
    <dgm:cxn modelId="{8761F02C-5B0A-45EB-B37F-64F15B66DB61}" type="presParOf" srcId="{FBDD2CDB-5254-465D-A2C5-EC99350D58BE}" destId="{B8C40670-ED86-4CA7-BEBB-30BF56213156}" srcOrd="1" destOrd="0" presId="urn:microsoft.com/office/officeart/2005/8/layout/hierarchy1"/>
    <dgm:cxn modelId="{E73B6514-474D-40A9-BA0E-9A8A3C2B9D57}" type="presParOf" srcId="{8175B6ED-A7DA-4234-BE9B-F353DEF97531}" destId="{B416724A-D0BB-45C1-8AD6-E512D8491380}" srcOrd="1" destOrd="0" presId="urn:microsoft.com/office/officeart/2005/8/layout/hierarchy1"/>
    <dgm:cxn modelId="{ECFC6C9B-09DC-4006-B1AC-4A7486D2B9BF}" type="presParOf" srcId="{B416724A-D0BB-45C1-8AD6-E512D8491380}" destId="{C2BC6B96-B996-4A9B-99BE-DF2801AD1F66}" srcOrd="0" destOrd="0" presId="urn:microsoft.com/office/officeart/2005/8/layout/hierarchy1"/>
    <dgm:cxn modelId="{C1586090-06D9-4657-97D3-998AB843B977}" type="presParOf" srcId="{B416724A-D0BB-45C1-8AD6-E512D8491380}" destId="{DAFB92DF-D7CD-4E21-9465-C56C85B47A20}" srcOrd="1" destOrd="0" presId="urn:microsoft.com/office/officeart/2005/8/layout/hierarchy1"/>
    <dgm:cxn modelId="{E2F8AAE5-E296-4C10-9C63-7EBEF029A0DC}" type="presParOf" srcId="{DAFB92DF-D7CD-4E21-9465-C56C85B47A20}" destId="{7C37C42F-6B70-45FE-9EB5-D4CC97F68330}" srcOrd="0" destOrd="0" presId="urn:microsoft.com/office/officeart/2005/8/layout/hierarchy1"/>
    <dgm:cxn modelId="{DA16935B-C576-4A20-BF0D-E5B9EA3EC8E1}" type="presParOf" srcId="{7C37C42F-6B70-45FE-9EB5-D4CC97F68330}" destId="{2F8B45E0-8557-4F37-AEA8-51679E766A06}" srcOrd="0" destOrd="0" presId="urn:microsoft.com/office/officeart/2005/8/layout/hierarchy1"/>
    <dgm:cxn modelId="{9A010037-C081-4666-9C6E-A5464D1DD258}" type="presParOf" srcId="{7C37C42F-6B70-45FE-9EB5-D4CC97F68330}" destId="{40EEA035-A177-47D4-AE1D-0579824B4AFE}" srcOrd="1" destOrd="0" presId="urn:microsoft.com/office/officeart/2005/8/layout/hierarchy1"/>
    <dgm:cxn modelId="{5995DA0D-1F6A-48B1-8646-3DE3E3B9F0EC}" type="presParOf" srcId="{DAFB92DF-D7CD-4E21-9465-C56C85B47A20}" destId="{3EC611F6-EC15-4828-822D-AD6964C3E7C4}" srcOrd="1" destOrd="0" presId="urn:microsoft.com/office/officeart/2005/8/layout/hierarchy1"/>
    <dgm:cxn modelId="{0DEB63F7-480D-4686-AE2F-12FE5B104B03}" type="presParOf" srcId="{3EC611F6-EC15-4828-822D-AD6964C3E7C4}" destId="{DA89FB9D-310E-4044-B51A-2BECD613A71A}" srcOrd="0" destOrd="0" presId="urn:microsoft.com/office/officeart/2005/8/layout/hierarchy1"/>
    <dgm:cxn modelId="{364062B3-7E4A-442A-948E-8EDA3112E7F4}" type="presParOf" srcId="{3EC611F6-EC15-4828-822D-AD6964C3E7C4}" destId="{60F975B7-EA28-477B-93EF-8E194B8210E6}" srcOrd="1" destOrd="0" presId="urn:microsoft.com/office/officeart/2005/8/layout/hierarchy1"/>
    <dgm:cxn modelId="{658AD442-E9B2-4D8D-B2C0-2F458F13AD01}" type="presParOf" srcId="{60F975B7-EA28-477B-93EF-8E194B8210E6}" destId="{11AB6C68-70A6-45DE-B9A6-B4979259CDFF}" srcOrd="0" destOrd="0" presId="urn:microsoft.com/office/officeart/2005/8/layout/hierarchy1"/>
    <dgm:cxn modelId="{ED13BEB1-96BB-4B9C-98E2-8177066F30C6}" type="presParOf" srcId="{11AB6C68-70A6-45DE-B9A6-B4979259CDFF}" destId="{A53AC908-2BA6-49AB-8B4B-6F522F07CDA9}" srcOrd="0" destOrd="0" presId="urn:microsoft.com/office/officeart/2005/8/layout/hierarchy1"/>
    <dgm:cxn modelId="{6E44A83B-908D-4C80-BAF2-85B8E667E1E0}" type="presParOf" srcId="{11AB6C68-70A6-45DE-B9A6-B4979259CDFF}" destId="{482455A6-9218-4514-8040-FC8ECAE9D3CC}" srcOrd="1" destOrd="0" presId="urn:microsoft.com/office/officeart/2005/8/layout/hierarchy1"/>
    <dgm:cxn modelId="{5DB30C93-77ED-4A05-B2A9-63C664C3A0CA}" type="presParOf" srcId="{60F975B7-EA28-477B-93EF-8E194B8210E6}" destId="{C29D05C4-1641-4EF9-BE49-6B2E26A1964B}" srcOrd="1" destOrd="0" presId="urn:microsoft.com/office/officeart/2005/8/layout/hierarchy1"/>
    <dgm:cxn modelId="{D09E8B84-6648-442C-B981-17E41D034E66}" type="presParOf" srcId="{B416724A-D0BB-45C1-8AD6-E512D8491380}" destId="{E5629A7B-4AF5-4718-82CE-0F4A047B4C88}" srcOrd="2" destOrd="0" presId="urn:microsoft.com/office/officeart/2005/8/layout/hierarchy1"/>
    <dgm:cxn modelId="{7DA26700-3F41-463B-B2DC-B1235CAABFE9}" type="presParOf" srcId="{B416724A-D0BB-45C1-8AD6-E512D8491380}" destId="{86DA59A0-6CF7-40A6-A54D-2232D57C2FD7}" srcOrd="3" destOrd="0" presId="urn:microsoft.com/office/officeart/2005/8/layout/hierarchy1"/>
    <dgm:cxn modelId="{2384CF48-3642-4C9B-B50B-0C6561B7604F}" type="presParOf" srcId="{86DA59A0-6CF7-40A6-A54D-2232D57C2FD7}" destId="{767E0CD6-8359-42CF-A08A-AFB9F1BF7B66}" srcOrd="0" destOrd="0" presId="urn:microsoft.com/office/officeart/2005/8/layout/hierarchy1"/>
    <dgm:cxn modelId="{A871B7EF-4309-484E-92AC-1BEBEA163982}" type="presParOf" srcId="{767E0CD6-8359-42CF-A08A-AFB9F1BF7B66}" destId="{239C31EE-2EF4-4224-A25D-511255CDD0E1}" srcOrd="0" destOrd="0" presId="urn:microsoft.com/office/officeart/2005/8/layout/hierarchy1"/>
    <dgm:cxn modelId="{D208A1F8-0EDC-47FD-9E56-C6BEB624CC74}" type="presParOf" srcId="{767E0CD6-8359-42CF-A08A-AFB9F1BF7B66}" destId="{653CEFA6-274D-462B-811B-10A4D11F9E3E}" srcOrd="1" destOrd="0" presId="urn:microsoft.com/office/officeart/2005/8/layout/hierarchy1"/>
    <dgm:cxn modelId="{B66112F2-65F6-442D-8B9F-B15CFE0903DC}" type="presParOf" srcId="{86DA59A0-6CF7-40A6-A54D-2232D57C2FD7}" destId="{3AD8A7A7-023E-465D-BBDE-D9226CF89B36}" srcOrd="1" destOrd="0" presId="urn:microsoft.com/office/officeart/2005/8/layout/hierarchy1"/>
    <dgm:cxn modelId="{0ACE0DEF-E02C-4EBC-9E7D-626C789EA0AB}" type="presParOf" srcId="{3AD8A7A7-023E-465D-BBDE-D9226CF89B36}" destId="{B53747B8-4CC5-47E2-A2A9-424BE9AA6A1F}" srcOrd="0" destOrd="0" presId="urn:microsoft.com/office/officeart/2005/8/layout/hierarchy1"/>
    <dgm:cxn modelId="{A5D7FD19-FBA1-4917-B090-9443D1D1C733}" type="presParOf" srcId="{3AD8A7A7-023E-465D-BBDE-D9226CF89B36}" destId="{44A12372-3AB2-4619-B8D7-70369A0F426F}" srcOrd="1" destOrd="0" presId="urn:microsoft.com/office/officeart/2005/8/layout/hierarchy1"/>
    <dgm:cxn modelId="{BA298392-18C5-4469-AF22-CA77B3F71C5B}" type="presParOf" srcId="{44A12372-3AB2-4619-B8D7-70369A0F426F}" destId="{22A378B6-C2D5-4547-840A-DBC42F657142}" srcOrd="0" destOrd="0" presId="urn:microsoft.com/office/officeart/2005/8/layout/hierarchy1"/>
    <dgm:cxn modelId="{26FF81FF-DC0A-4A6E-9DBA-6E5EAE0E33A7}" type="presParOf" srcId="{22A378B6-C2D5-4547-840A-DBC42F657142}" destId="{C2DEF53F-6F92-4E93-832E-8F7FE0813CEB}" srcOrd="0" destOrd="0" presId="urn:microsoft.com/office/officeart/2005/8/layout/hierarchy1"/>
    <dgm:cxn modelId="{38A0B600-7067-4B3C-8655-979A8D4C6870}" type="presParOf" srcId="{22A378B6-C2D5-4547-840A-DBC42F657142}" destId="{5367134D-35E4-4403-85C5-A9496B839F93}" srcOrd="1" destOrd="0" presId="urn:microsoft.com/office/officeart/2005/8/layout/hierarchy1"/>
    <dgm:cxn modelId="{ADD756AE-CDC4-4192-B2F9-0BB7AECDC6E9}" type="presParOf" srcId="{44A12372-3AB2-4619-B8D7-70369A0F426F}" destId="{6110BBEE-144C-4D6D-965C-FE7A93EC9B09}" srcOrd="1" destOrd="0" presId="urn:microsoft.com/office/officeart/2005/8/layout/hierarchy1"/>
    <dgm:cxn modelId="{3B0E2F40-147C-46B3-893E-A91D4E189108}" type="presParOf" srcId="{6110BBEE-144C-4D6D-965C-FE7A93EC9B09}" destId="{E14CDF73-6D27-4525-A7C2-4233B6546E0D}" srcOrd="0" destOrd="0" presId="urn:microsoft.com/office/officeart/2005/8/layout/hierarchy1"/>
    <dgm:cxn modelId="{0909AAEF-BE92-4CB0-8803-34ECF292DF78}" type="presParOf" srcId="{6110BBEE-144C-4D6D-965C-FE7A93EC9B09}" destId="{32E983E0-4663-4D83-B020-3031BE01199A}" srcOrd="1" destOrd="0" presId="urn:microsoft.com/office/officeart/2005/8/layout/hierarchy1"/>
    <dgm:cxn modelId="{B996B369-B71D-41F3-8DB8-0240FDC28F91}" type="presParOf" srcId="{32E983E0-4663-4D83-B020-3031BE01199A}" destId="{356173F9-D807-45C7-96EB-785F0C1AC24A}" srcOrd="0" destOrd="0" presId="urn:microsoft.com/office/officeart/2005/8/layout/hierarchy1"/>
    <dgm:cxn modelId="{1AE62711-0D99-4F65-B53C-14F03111D892}" type="presParOf" srcId="{356173F9-D807-45C7-96EB-785F0C1AC24A}" destId="{1FAF243A-7669-418B-83C5-25B55086B74B}" srcOrd="0" destOrd="0" presId="urn:microsoft.com/office/officeart/2005/8/layout/hierarchy1"/>
    <dgm:cxn modelId="{11DCB0D8-3C5B-4965-8A9E-075A40614992}" type="presParOf" srcId="{356173F9-D807-45C7-96EB-785F0C1AC24A}" destId="{04055FD8-C375-44D0-A0AB-C953638AA0AC}" srcOrd="1" destOrd="0" presId="urn:microsoft.com/office/officeart/2005/8/layout/hierarchy1"/>
    <dgm:cxn modelId="{F864ADE2-0B4B-4C5A-BC6B-A0DEC8B823EF}" type="presParOf" srcId="{32E983E0-4663-4D83-B020-3031BE01199A}" destId="{801AD290-38DB-4C41-B0B2-CADE5A1724C7}" srcOrd="1" destOrd="0" presId="urn:microsoft.com/office/officeart/2005/8/layout/hierarchy1"/>
    <dgm:cxn modelId="{B7107894-2B7C-4A1A-B633-5CC08B948A3C}" type="presParOf" srcId="{801AD290-38DB-4C41-B0B2-CADE5A1724C7}" destId="{85D4AFF8-B631-4749-92D2-18186472E4B7}" srcOrd="0" destOrd="0" presId="urn:microsoft.com/office/officeart/2005/8/layout/hierarchy1"/>
    <dgm:cxn modelId="{891938DF-0877-4D16-A68C-2C5FFE738AC8}" type="presParOf" srcId="{801AD290-38DB-4C41-B0B2-CADE5A1724C7}" destId="{A6BD5DCD-F96A-406F-99F3-7BB827BC1C12}" srcOrd="1" destOrd="0" presId="urn:microsoft.com/office/officeart/2005/8/layout/hierarchy1"/>
    <dgm:cxn modelId="{D6DEEC5F-FE03-4DD5-AC21-4EC4A28BCBC0}" type="presParOf" srcId="{A6BD5DCD-F96A-406F-99F3-7BB827BC1C12}" destId="{E8C6AFF8-E289-4C3F-B8B3-0FB838857DF8}" srcOrd="0" destOrd="0" presId="urn:microsoft.com/office/officeart/2005/8/layout/hierarchy1"/>
    <dgm:cxn modelId="{009E86E5-42FF-4AA9-B2B4-1AD737CF9600}" type="presParOf" srcId="{E8C6AFF8-E289-4C3F-B8B3-0FB838857DF8}" destId="{06053A4F-70B1-4D4D-9091-A31D783611F3}" srcOrd="0" destOrd="0" presId="urn:microsoft.com/office/officeart/2005/8/layout/hierarchy1"/>
    <dgm:cxn modelId="{4D7C6921-0E51-46F5-8638-DE55ECC205DE}" type="presParOf" srcId="{E8C6AFF8-E289-4C3F-B8B3-0FB838857DF8}" destId="{E0FB6716-E002-43C5-ABD2-330F78467356}" srcOrd="1" destOrd="0" presId="urn:microsoft.com/office/officeart/2005/8/layout/hierarchy1"/>
    <dgm:cxn modelId="{1C164F74-415F-4207-BF39-FE7EE7F69EB2}" type="presParOf" srcId="{A6BD5DCD-F96A-406F-99F3-7BB827BC1C12}" destId="{89375940-331C-401F-9696-F5B9D2E221D8}" srcOrd="1" destOrd="0" presId="urn:microsoft.com/office/officeart/2005/8/layout/hierarchy1"/>
    <dgm:cxn modelId="{E7BE5508-18ED-477E-8488-13206D16872C}" type="presParOf" srcId="{89375940-331C-401F-9696-F5B9D2E221D8}" destId="{E479026E-6469-4287-B1DD-823BCB957BB8}" srcOrd="0" destOrd="0" presId="urn:microsoft.com/office/officeart/2005/8/layout/hierarchy1"/>
    <dgm:cxn modelId="{0A8C8635-22FA-4A44-9083-2DA4FA55043E}" type="presParOf" srcId="{89375940-331C-401F-9696-F5B9D2E221D8}" destId="{4DB8A820-6079-4ED3-B7F3-9FC4D83EA437}" srcOrd="1" destOrd="0" presId="urn:microsoft.com/office/officeart/2005/8/layout/hierarchy1"/>
    <dgm:cxn modelId="{EB8E2BD4-417F-450F-AEFA-1A3E5F854704}" type="presParOf" srcId="{4DB8A820-6079-4ED3-B7F3-9FC4D83EA437}" destId="{A2772CDB-440E-44DA-B0EC-2D482908B56C}" srcOrd="0" destOrd="0" presId="urn:microsoft.com/office/officeart/2005/8/layout/hierarchy1"/>
    <dgm:cxn modelId="{CCD06296-FDCA-40DC-9ED0-7BFC91998009}" type="presParOf" srcId="{A2772CDB-440E-44DA-B0EC-2D482908B56C}" destId="{2D88EB6C-5AD1-4B2E-BFFA-87722E34EE01}" srcOrd="0" destOrd="0" presId="urn:microsoft.com/office/officeart/2005/8/layout/hierarchy1"/>
    <dgm:cxn modelId="{2D658C54-BFF2-4942-B33E-B627C052F15B}" type="presParOf" srcId="{A2772CDB-440E-44DA-B0EC-2D482908B56C}" destId="{9CAF2F31-3D8A-476F-B0D0-254B44483842}" srcOrd="1" destOrd="0" presId="urn:microsoft.com/office/officeart/2005/8/layout/hierarchy1"/>
    <dgm:cxn modelId="{8B6AF041-8702-4661-B5A5-654EC1CE7756}" type="presParOf" srcId="{4DB8A820-6079-4ED3-B7F3-9FC4D83EA437}" destId="{ACE61105-5ECD-4148-8C2B-A8DBF1FB787A}" srcOrd="1" destOrd="0" presId="urn:microsoft.com/office/officeart/2005/8/layout/hierarchy1"/>
    <dgm:cxn modelId="{464F9183-953B-4329-8096-E8CE16F88433}" type="presParOf" srcId="{ACE61105-5ECD-4148-8C2B-A8DBF1FB787A}" destId="{693C37C8-79A2-46B5-A393-C26A9E6E2AE1}" srcOrd="0" destOrd="0" presId="urn:microsoft.com/office/officeart/2005/8/layout/hierarchy1"/>
    <dgm:cxn modelId="{1B627039-F900-40E3-9129-3A695F847A3E}" type="presParOf" srcId="{ACE61105-5ECD-4148-8C2B-A8DBF1FB787A}" destId="{8C70BFA8-C7E2-4E5C-B94F-92BE40B8C1E4}" srcOrd="1" destOrd="0" presId="urn:microsoft.com/office/officeart/2005/8/layout/hierarchy1"/>
    <dgm:cxn modelId="{A4135E42-F474-476E-8694-7AEEDADDA3BC}" type="presParOf" srcId="{8C70BFA8-C7E2-4E5C-B94F-92BE40B8C1E4}" destId="{4A15235C-E226-4B2E-9BEC-83F8C20B61F1}" srcOrd="0" destOrd="0" presId="urn:microsoft.com/office/officeart/2005/8/layout/hierarchy1"/>
    <dgm:cxn modelId="{6C8B804D-5AFC-4886-B7EF-21AC29223DF8}" type="presParOf" srcId="{4A15235C-E226-4B2E-9BEC-83F8C20B61F1}" destId="{62BC4280-8C1B-48D6-9CD1-3F4D27B852A0}" srcOrd="0" destOrd="0" presId="urn:microsoft.com/office/officeart/2005/8/layout/hierarchy1"/>
    <dgm:cxn modelId="{3E1D526F-E61D-4608-A217-EDA815519352}" type="presParOf" srcId="{4A15235C-E226-4B2E-9BEC-83F8C20B61F1}" destId="{C5F5A9E9-02F4-477E-962D-D14FCBD30545}" srcOrd="1" destOrd="0" presId="urn:microsoft.com/office/officeart/2005/8/layout/hierarchy1"/>
    <dgm:cxn modelId="{B1C10132-992F-43E1-9748-E096459F10B4}" type="presParOf" srcId="{8C70BFA8-C7E2-4E5C-B94F-92BE40B8C1E4}" destId="{47E12A65-F649-46E1-B196-93206DE95ED7}" srcOrd="1" destOrd="0" presId="urn:microsoft.com/office/officeart/2005/8/layout/hierarchy1"/>
    <dgm:cxn modelId="{874504F9-E087-4F9C-8F5A-FFB4F8BDCAB2}" type="presParOf" srcId="{B416724A-D0BB-45C1-8AD6-E512D8491380}" destId="{C5675FED-149A-4648-B1B8-C6F91E42A06A}" srcOrd="4" destOrd="0" presId="urn:microsoft.com/office/officeart/2005/8/layout/hierarchy1"/>
    <dgm:cxn modelId="{BB16506A-96A9-4F7A-8426-FF2B795859F0}" type="presParOf" srcId="{B416724A-D0BB-45C1-8AD6-E512D8491380}" destId="{211FBCBB-E7FA-435E-9950-EE26BC9D8693}" srcOrd="5" destOrd="0" presId="urn:microsoft.com/office/officeart/2005/8/layout/hierarchy1"/>
    <dgm:cxn modelId="{5FFBC3A3-9579-41C9-B3CF-49F34C2C6A78}" type="presParOf" srcId="{211FBCBB-E7FA-435E-9950-EE26BC9D8693}" destId="{A7FC0C7B-7770-48AF-B063-C8783B518E96}" srcOrd="0" destOrd="0" presId="urn:microsoft.com/office/officeart/2005/8/layout/hierarchy1"/>
    <dgm:cxn modelId="{39237E16-3003-4757-A798-2013C7643FCF}" type="presParOf" srcId="{A7FC0C7B-7770-48AF-B063-C8783B518E96}" destId="{FACB8D27-DDB2-4E5D-A3BB-0568E095D0A5}" srcOrd="0" destOrd="0" presId="urn:microsoft.com/office/officeart/2005/8/layout/hierarchy1"/>
    <dgm:cxn modelId="{1B6B2009-66E8-4147-82E3-53FE406DDDDB}" type="presParOf" srcId="{A7FC0C7B-7770-48AF-B063-C8783B518E96}" destId="{944625C7-512E-4B6B-875B-47F3006D4A49}" srcOrd="1" destOrd="0" presId="urn:microsoft.com/office/officeart/2005/8/layout/hierarchy1"/>
    <dgm:cxn modelId="{EFD7B707-DAE9-4F22-A310-91CDB66F8746}" type="presParOf" srcId="{211FBCBB-E7FA-435E-9950-EE26BC9D8693}" destId="{49673F81-9102-46E2-BB08-4495F0413D32}" srcOrd="1" destOrd="0" presId="urn:microsoft.com/office/officeart/2005/8/layout/hierarchy1"/>
    <dgm:cxn modelId="{94240169-10FD-4EB1-893E-DBC35C400768}" type="presParOf" srcId="{49673F81-9102-46E2-BB08-4495F0413D32}" destId="{AA35EB7A-0003-4906-8067-C62AEF540C1F}" srcOrd="0" destOrd="0" presId="urn:microsoft.com/office/officeart/2005/8/layout/hierarchy1"/>
    <dgm:cxn modelId="{B3E0E7A6-A854-41E6-9242-EAADDFE139FE}" type="presParOf" srcId="{49673F81-9102-46E2-BB08-4495F0413D32}" destId="{FAA9BFCC-9695-434B-9449-42432F0FB720}" srcOrd="1" destOrd="0" presId="urn:microsoft.com/office/officeart/2005/8/layout/hierarchy1"/>
    <dgm:cxn modelId="{D5BCABA0-9C66-4CD8-868A-BA27120F0E8B}" type="presParOf" srcId="{FAA9BFCC-9695-434B-9449-42432F0FB720}" destId="{6E676759-E605-4823-B8B6-BD2BB4C1404D}" srcOrd="0" destOrd="0" presId="urn:microsoft.com/office/officeart/2005/8/layout/hierarchy1"/>
    <dgm:cxn modelId="{5E123CAA-85BD-4FB2-8134-B3802F66EFE8}" type="presParOf" srcId="{6E676759-E605-4823-B8B6-BD2BB4C1404D}" destId="{BA3084FB-B88B-4561-935E-41C865BEA9FF}" srcOrd="0" destOrd="0" presId="urn:microsoft.com/office/officeart/2005/8/layout/hierarchy1"/>
    <dgm:cxn modelId="{A8498AF0-1D1C-4BDE-8AF9-5EDCB20A74B0}" type="presParOf" srcId="{6E676759-E605-4823-B8B6-BD2BB4C1404D}" destId="{499F0A1D-DE34-4D76-AF29-1760F6152257}" srcOrd="1" destOrd="0" presId="urn:microsoft.com/office/officeart/2005/8/layout/hierarchy1"/>
    <dgm:cxn modelId="{5B142D54-2C09-4D84-B777-983D83AD3B3F}" type="presParOf" srcId="{FAA9BFCC-9695-434B-9449-42432F0FB720}" destId="{4A406056-A398-4594-850C-3105F7F376FE}" srcOrd="1" destOrd="0" presId="urn:microsoft.com/office/officeart/2005/8/layout/hierarchy1"/>
    <dgm:cxn modelId="{3FA5E62D-19E6-4B2D-AA40-E0E3F87DE3B9}" type="presParOf" srcId="{4A406056-A398-4594-850C-3105F7F376FE}" destId="{E0D85E65-816C-4439-A104-0E48ECCF3D26}" srcOrd="0" destOrd="0" presId="urn:microsoft.com/office/officeart/2005/8/layout/hierarchy1"/>
    <dgm:cxn modelId="{7AE1C21C-A458-4E17-9B86-A3AC48C6BAAF}" type="presParOf" srcId="{4A406056-A398-4594-850C-3105F7F376FE}" destId="{CB65C1E4-FDD6-41D5-8337-38BCE5BDB964}" srcOrd="1" destOrd="0" presId="urn:microsoft.com/office/officeart/2005/8/layout/hierarchy1"/>
    <dgm:cxn modelId="{86517B49-2DDF-4F54-AB51-1B4F645FBFC3}" type="presParOf" srcId="{CB65C1E4-FDD6-41D5-8337-38BCE5BDB964}" destId="{60964CAA-1DF8-4802-97F9-41977B4CE185}" srcOrd="0" destOrd="0" presId="urn:microsoft.com/office/officeart/2005/8/layout/hierarchy1"/>
    <dgm:cxn modelId="{F527C88A-9C2D-42A1-A7DE-9BE1F54B3FD0}" type="presParOf" srcId="{60964CAA-1DF8-4802-97F9-41977B4CE185}" destId="{D63DE2DC-D708-4E89-9904-804E6334BCEC}" srcOrd="0" destOrd="0" presId="urn:microsoft.com/office/officeart/2005/8/layout/hierarchy1"/>
    <dgm:cxn modelId="{94AD4969-FBC6-41F8-A2EF-A66503E2AEF9}" type="presParOf" srcId="{60964CAA-1DF8-4802-97F9-41977B4CE185}" destId="{8D367AD3-09C7-4906-A5FF-25DCE5AC42BF}" srcOrd="1" destOrd="0" presId="urn:microsoft.com/office/officeart/2005/8/layout/hierarchy1"/>
    <dgm:cxn modelId="{0C6BC138-7F0E-4986-96F2-AFFC9DDBAB73}" type="presParOf" srcId="{CB65C1E4-FDD6-41D5-8337-38BCE5BDB964}" destId="{DFB494E7-FB7C-466F-8DBC-BA15DC55CA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85E65-816C-4439-A104-0E48ECCF3D26}">
      <dsp:nvSpPr>
        <dsp:cNvPr id="0" name=""/>
        <dsp:cNvSpPr/>
      </dsp:nvSpPr>
      <dsp:spPr>
        <a:xfrm>
          <a:off x="6002417" y="391975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45738" y="69109"/>
              </a:lnTo>
              <a:lnTo>
                <a:pt x="45738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5EB7A-0003-4906-8067-C62AEF540C1F}">
      <dsp:nvSpPr>
        <dsp:cNvPr id="0" name=""/>
        <dsp:cNvSpPr/>
      </dsp:nvSpPr>
      <dsp:spPr>
        <a:xfrm>
          <a:off x="6002417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75FED-149A-4648-B1B8-C6F91E42A06A}">
      <dsp:nvSpPr>
        <dsp:cNvPr id="0" name=""/>
        <dsp:cNvSpPr/>
      </dsp:nvSpPr>
      <dsp:spPr>
        <a:xfrm>
          <a:off x="3464151" y="3053876"/>
          <a:ext cx="2583986" cy="10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09"/>
              </a:lnTo>
              <a:lnTo>
                <a:pt x="2583986" y="69109"/>
              </a:lnTo>
              <a:lnTo>
                <a:pt x="2583986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C37C8-79A2-46B5-A393-C26A9E6E2AE1}">
      <dsp:nvSpPr>
        <dsp:cNvPr id="0" name=""/>
        <dsp:cNvSpPr/>
      </dsp:nvSpPr>
      <dsp:spPr>
        <a:xfrm>
          <a:off x="3463436" y="5217920"/>
          <a:ext cx="91440" cy="101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43"/>
              </a:lnTo>
              <a:lnTo>
                <a:pt x="45738" y="68943"/>
              </a:lnTo>
              <a:lnTo>
                <a:pt x="45738" y="101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9026E-6469-4287-B1DD-823BCB957BB8}">
      <dsp:nvSpPr>
        <dsp:cNvPr id="0" name=""/>
        <dsp:cNvSpPr/>
      </dsp:nvSpPr>
      <dsp:spPr>
        <a:xfrm>
          <a:off x="3463398" y="478563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45757" y="69109"/>
              </a:lnTo>
              <a:lnTo>
                <a:pt x="45757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AFF8-B631-4749-92D2-18186472E4B7}">
      <dsp:nvSpPr>
        <dsp:cNvPr id="0" name=""/>
        <dsp:cNvSpPr/>
      </dsp:nvSpPr>
      <dsp:spPr>
        <a:xfrm>
          <a:off x="3463398" y="4352692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CDF73-6D27-4525-A7C2-4233B6546E0D}">
      <dsp:nvSpPr>
        <dsp:cNvPr id="0" name=""/>
        <dsp:cNvSpPr/>
      </dsp:nvSpPr>
      <dsp:spPr>
        <a:xfrm>
          <a:off x="3463398" y="3919753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747B8-4CC5-47E2-A2A9-424BE9AA6A1F}">
      <dsp:nvSpPr>
        <dsp:cNvPr id="0" name=""/>
        <dsp:cNvSpPr/>
      </dsp:nvSpPr>
      <dsp:spPr>
        <a:xfrm>
          <a:off x="3463398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29A7B-4AF5-4718-82CE-0F4A047B4C88}">
      <dsp:nvSpPr>
        <dsp:cNvPr id="0" name=""/>
        <dsp:cNvSpPr/>
      </dsp:nvSpPr>
      <dsp:spPr>
        <a:xfrm>
          <a:off x="3418431" y="3053876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90686" y="69109"/>
              </a:lnTo>
              <a:lnTo>
                <a:pt x="90686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9FB9D-310E-4044-B51A-2BECD613A71A}">
      <dsp:nvSpPr>
        <dsp:cNvPr id="0" name=""/>
        <dsp:cNvSpPr/>
      </dsp:nvSpPr>
      <dsp:spPr>
        <a:xfrm>
          <a:off x="966334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C6B96-B996-4A9B-99BE-DF2801AD1F66}">
      <dsp:nvSpPr>
        <dsp:cNvPr id="0" name=""/>
        <dsp:cNvSpPr/>
      </dsp:nvSpPr>
      <dsp:spPr>
        <a:xfrm>
          <a:off x="1012054" y="3053876"/>
          <a:ext cx="2452096" cy="101412"/>
        </a:xfrm>
        <a:custGeom>
          <a:avLst/>
          <a:gdLst/>
          <a:ahLst/>
          <a:cxnLst/>
          <a:rect l="0" t="0" r="0" b="0"/>
          <a:pathLst>
            <a:path>
              <a:moveTo>
                <a:pt x="2452096" y="0"/>
              </a:moveTo>
              <a:lnTo>
                <a:pt x="2452096" y="69109"/>
              </a:lnTo>
              <a:lnTo>
                <a:pt x="0" y="69109"/>
              </a:lnTo>
              <a:lnTo>
                <a:pt x="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EEFF3-6190-4504-AC7E-6F0983EDF3D7}">
      <dsp:nvSpPr>
        <dsp:cNvPr id="0" name=""/>
        <dsp:cNvSpPr/>
      </dsp:nvSpPr>
      <dsp:spPr>
        <a:xfrm>
          <a:off x="3418431" y="2620937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CADB0-5F8B-40F2-82F3-C2CC54EE3CFE}">
      <dsp:nvSpPr>
        <dsp:cNvPr id="0" name=""/>
        <dsp:cNvSpPr/>
      </dsp:nvSpPr>
      <dsp:spPr>
        <a:xfrm>
          <a:off x="3418431" y="2187998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02F29-0B11-42A3-A70C-A5853873FFC9}">
      <dsp:nvSpPr>
        <dsp:cNvPr id="0" name=""/>
        <dsp:cNvSpPr/>
      </dsp:nvSpPr>
      <dsp:spPr>
        <a:xfrm>
          <a:off x="3418431" y="1755059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47CDD-01FB-4314-AF1B-0F06EC072353}">
      <dsp:nvSpPr>
        <dsp:cNvPr id="0" name=""/>
        <dsp:cNvSpPr/>
      </dsp:nvSpPr>
      <dsp:spPr>
        <a:xfrm>
          <a:off x="3418431" y="132212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6A28A-9610-4E1F-8767-C2BDF5EC946E}">
      <dsp:nvSpPr>
        <dsp:cNvPr id="0" name=""/>
        <dsp:cNvSpPr/>
      </dsp:nvSpPr>
      <dsp:spPr>
        <a:xfrm>
          <a:off x="3418431" y="889182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31193-8FBF-44E2-8DAF-D23F91D231DF}">
      <dsp:nvSpPr>
        <dsp:cNvPr id="0" name=""/>
        <dsp:cNvSpPr/>
      </dsp:nvSpPr>
      <dsp:spPr>
        <a:xfrm>
          <a:off x="2242538" y="557656"/>
          <a:ext cx="2443226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7ECCC-F0A5-4322-863F-18BF207E98C3}">
      <dsp:nvSpPr>
        <dsp:cNvPr id="0" name=""/>
        <dsp:cNvSpPr/>
      </dsp:nvSpPr>
      <dsp:spPr>
        <a:xfrm>
          <a:off x="2281282" y="594462"/>
          <a:ext cx="2443226" cy="331526"/>
        </a:xfrm>
        <a:prstGeom prst="roundRect">
          <a:avLst>
            <a:gd name="adj" fmla="val 10000"/>
          </a:avLst>
        </a:prstGeom>
        <a:solidFill>
          <a:srgbClr val="FF70C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Start</a:t>
          </a:r>
        </a:p>
      </dsp:txBody>
      <dsp:txXfrm>
        <a:off x="2290992" y="604172"/>
        <a:ext cx="2423806" cy="312106"/>
      </dsp:txXfrm>
    </dsp:sp>
    <dsp:sp modelId="{50605614-C30B-4813-BB37-49600DA110FC}">
      <dsp:nvSpPr>
        <dsp:cNvPr id="0" name=""/>
        <dsp:cNvSpPr/>
      </dsp:nvSpPr>
      <dsp:spPr>
        <a:xfrm>
          <a:off x="1036241" y="990594"/>
          <a:ext cx="4855819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7D697-B39D-4338-90FE-C00E3CAACC2F}">
      <dsp:nvSpPr>
        <dsp:cNvPr id="0" name=""/>
        <dsp:cNvSpPr/>
      </dsp:nvSpPr>
      <dsp:spPr>
        <a:xfrm>
          <a:off x="1074985" y="1027401"/>
          <a:ext cx="4855819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Constructor(props)</a:t>
          </a:r>
        </a:p>
      </dsp:txBody>
      <dsp:txXfrm>
        <a:off x="1084695" y="1037111"/>
        <a:ext cx="4836399" cy="312106"/>
      </dsp:txXfrm>
    </dsp:sp>
    <dsp:sp modelId="{0AE0C1A5-6C5D-43B8-8D8D-1BABECE9112A}">
      <dsp:nvSpPr>
        <dsp:cNvPr id="0" name=""/>
        <dsp:cNvSpPr/>
      </dsp:nvSpPr>
      <dsp:spPr>
        <a:xfrm>
          <a:off x="986386" y="1423533"/>
          <a:ext cx="4955529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9C29-4BCA-4B9B-A1EA-BFE1D37E4FB0}">
      <dsp:nvSpPr>
        <dsp:cNvPr id="0" name=""/>
        <dsp:cNvSpPr/>
      </dsp:nvSpPr>
      <dsp:spPr>
        <a:xfrm>
          <a:off x="1025130" y="1460340"/>
          <a:ext cx="4955529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componentWillMount</a:t>
          </a:r>
        </a:p>
      </dsp:txBody>
      <dsp:txXfrm>
        <a:off x="1034840" y="1470050"/>
        <a:ext cx="4936109" cy="312106"/>
      </dsp:txXfrm>
    </dsp:sp>
    <dsp:sp modelId="{0C0A32A4-4B51-45E1-97FC-7D797EAA09FF}">
      <dsp:nvSpPr>
        <dsp:cNvPr id="0" name=""/>
        <dsp:cNvSpPr/>
      </dsp:nvSpPr>
      <dsp:spPr>
        <a:xfrm>
          <a:off x="924069" y="1856472"/>
          <a:ext cx="5080163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E86D8-B1EE-4696-AF73-8F6CD861F84B}">
      <dsp:nvSpPr>
        <dsp:cNvPr id="0" name=""/>
        <dsp:cNvSpPr/>
      </dsp:nvSpPr>
      <dsp:spPr>
        <a:xfrm>
          <a:off x="962813" y="1893279"/>
          <a:ext cx="5080163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render</a:t>
          </a:r>
        </a:p>
      </dsp:txBody>
      <dsp:txXfrm>
        <a:off x="972523" y="1902989"/>
        <a:ext cx="5060743" cy="312106"/>
      </dsp:txXfrm>
    </dsp:sp>
    <dsp:sp modelId="{32D71C50-8F6F-49A0-9CD7-29F24A119763}">
      <dsp:nvSpPr>
        <dsp:cNvPr id="0" name=""/>
        <dsp:cNvSpPr/>
      </dsp:nvSpPr>
      <dsp:spPr>
        <a:xfrm>
          <a:off x="948999" y="2289411"/>
          <a:ext cx="5030303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A8EC-7BCE-4B9B-AB2A-366B7452D1E8}">
      <dsp:nvSpPr>
        <dsp:cNvPr id="0" name=""/>
        <dsp:cNvSpPr/>
      </dsp:nvSpPr>
      <dsp:spPr>
        <a:xfrm>
          <a:off x="987743" y="2326217"/>
          <a:ext cx="5030303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componentDidMount</a:t>
          </a:r>
        </a:p>
      </dsp:txBody>
      <dsp:txXfrm>
        <a:off x="997453" y="2335927"/>
        <a:ext cx="5010883" cy="312106"/>
      </dsp:txXfrm>
    </dsp:sp>
    <dsp:sp modelId="{688ABCE4-117A-489D-91AE-60D18E2D6253}">
      <dsp:nvSpPr>
        <dsp:cNvPr id="0" name=""/>
        <dsp:cNvSpPr/>
      </dsp:nvSpPr>
      <dsp:spPr>
        <a:xfrm>
          <a:off x="1568717" y="2722349"/>
          <a:ext cx="3790866" cy="3315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40670-ED86-4CA7-BEBB-30BF56213156}">
      <dsp:nvSpPr>
        <dsp:cNvPr id="0" name=""/>
        <dsp:cNvSpPr/>
      </dsp:nvSpPr>
      <dsp:spPr>
        <a:xfrm>
          <a:off x="1607461" y="2759156"/>
          <a:ext cx="3790866" cy="3315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Running</a:t>
          </a:r>
        </a:p>
      </dsp:txBody>
      <dsp:txXfrm>
        <a:off x="1617171" y="2768866"/>
        <a:ext cx="3771446" cy="312106"/>
      </dsp:txXfrm>
    </dsp:sp>
    <dsp:sp modelId="{2F8B45E0-8557-4F37-AEA8-51679E766A06}">
      <dsp:nvSpPr>
        <dsp:cNvPr id="0" name=""/>
        <dsp:cNvSpPr/>
      </dsp:nvSpPr>
      <dsp:spPr>
        <a:xfrm>
          <a:off x="8316" y="3155288"/>
          <a:ext cx="2007474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EA035-A177-47D4-AE1D-0579824B4AFE}">
      <dsp:nvSpPr>
        <dsp:cNvPr id="0" name=""/>
        <dsp:cNvSpPr/>
      </dsp:nvSpPr>
      <dsp:spPr>
        <a:xfrm>
          <a:off x="47060" y="3192095"/>
          <a:ext cx="2007474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props changed</a:t>
          </a:r>
        </a:p>
      </dsp:txBody>
      <dsp:txXfrm>
        <a:off x="56770" y="3201805"/>
        <a:ext cx="1988054" cy="312106"/>
      </dsp:txXfrm>
    </dsp:sp>
    <dsp:sp modelId="{A53AC908-2BA6-49AB-8B4B-6F522F07CDA9}">
      <dsp:nvSpPr>
        <dsp:cNvPr id="0" name=""/>
        <dsp:cNvSpPr/>
      </dsp:nvSpPr>
      <dsp:spPr>
        <a:xfrm>
          <a:off x="305" y="3588227"/>
          <a:ext cx="2023497" cy="683571"/>
        </a:xfrm>
        <a:prstGeom prst="notch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455A6-9218-4514-8040-FC8ECAE9D3CC}">
      <dsp:nvSpPr>
        <dsp:cNvPr id="0" name=""/>
        <dsp:cNvSpPr/>
      </dsp:nvSpPr>
      <dsp:spPr>
        <a:xfrm>
          <a:off x="39049" y="3625034"/>
          <a:ext cx="2023497" cy="683571"/>
        </a:xfrm>
        <a:prstGeom prst="notched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componentWillReceiveProps</a:t>
          </a:r>
          <a:endParaRPr lang="en-US" sz="1400" b="1" kern="1200" dirty="0"/>
        </a:p>
      </dsp:txBody>
      <dsp:txXfrm>
        <a:off x="209942" y="3795927"/>
        <a:ext cx="1681711" cy="341785"/>
      </dsp:txXfrm>
    </dsp:sp>
    <dsp:sp modelId="{239C31EE-2EF4-4224-A25D-511255CDD0E1}">
      <dsp:nvSpPr>
        <dsp:cNvPr id="0" name=""/>
        <dsp:cNvSpPr/>
      </dsp:nvSpPr>
      <dsp:spPr>
        <a:xfrm>
          <a:off x="2418091" y="3155288"/>
          <a:ext cx="2182052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CEFA6-274D-462B-811B-10A4D11F9E3E}">
      <dsp:nvSpPr>
        <dsp:cNvPr id="0" name=""/>
        <dsp:cNvSpPr/>
      </dsp:nvSpPr>
      <dsp:spPr>
        <a:xfrm>
          <a:off x="2456835" y="3192095"/>
          <a:ext cx="2182052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state changed</a:t>
          </a:r>
        </a:p>
      </dsp:txBody>
      <dsp:txXfrm>
        <a:off x="2466545" y="3201805"/>
        <a:ext cx="2162632" cy="312106"/>
      </dsp:txXfrm>
    </dsp:sp>
    <dsp:sp modelId="{C2DEF53F-6F92-4E93-832E-8F7FE0813CEB}">
      <dsp:nvSpPr>
        <dsp:cNvPr id="0" name=""/>
        <dsp:cNvSpPr/>
      </dsp:nvSpPr>
      <dsp:spPr>
        <a:xfrm>
          <a:off x="2223350" y="3588227"/>
          <a:ext cx="2571535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7134D-35E4-4403-85C5-A9496B839F93}">
      <dsp:nvSpPr>
        <dsp:cNvPr id="0" name=""/>
        <dsp:cNvSpPr/>
      </dsp:nvSpPr>
      <dsp:spPr>
        <a:xfrm>
          <a:off x="2262094" y="3625034"/>
          <a:ext cx="2571535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shouldComponentUpdate</a:t>
          </a:r>
          <a:endParaRPr lang="en-US" sz="1400" b="1" kern="1200" dirty="0"/>
        </a:p>
      </dsp:txBody>
      <dsp:txXfrm>
        <a:off x="2271804" y="3634744"/>
        <a:ext cx="2552115" cy="312106"/>
      </dsp:txXfrm>
    </dsp:sp>
    <dsp:sp modelId="{1FAF243A-7669-418B-83C5-25B55086B74B}">
      <dsp:nvSpPr>
        <dsp:cNvPr id="0" name=""/>
        <dsp:cNvSpPr/>
      </dsp:nvSpPr>
      <dsp:spPr>
        <a:xfrm>
          <a:off x="2101290" y="4021166"/>
          <a:ext cx="2815654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55FD8-C375-44D0-A0AB-C953638AA0AC}">
      <dsp:nvSpPr>
        <dsp:cNvPr id="0" name=""/>
        <dsp:cNvSpPr/>
      </dsp:nvSpPr>
      <dsp:spPr>
        <a:xfrm>
          <a:off x="2140034" y="4057972"/>
          <a:ext cx="2815654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componentWillUpdate</a:t>
          </a:r>
        </a:p>
      </dsp:txBody>
      <dsp:txXfrm>
        <a:off x="2149744" y="4067682"/>
        <a:ext cx="2796234" cy="312106"/>
      </dsp:txXfrm>
    </dsp:sp>
    <dsp:sp modelId="{06053A4F-70B1-4D4D-9091-A31D783611F3}">
      <dsp:nvSpPr>
        <dsp:cNvPr id="0" name=""/>
        <dsp:cNvSpPr/>
      </dsp:nvSpPr>
      <dsp:spPr>
        <a:xfrm>
          <a:off x="1102468" y="4454104"/>
          <a:ext cx="4813299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B6716-E002-43C5-ABD2-330F78467356}">
      <dsp:nvSpPr>
        <dsp:cNvPr id="0" name=""/>
        <dsp:cNvSpPr/>
      </dsp:nvSpPr>
      <dsp:spPr>
        <a:xfrm>
          <a:off x="1141212" y="4490911"/>
          <a:ext cx="4813299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render</a:t>
          </a:r>
        </a:p>
      </dsp:txBody>
      <dsp:txXfrm>
        <a:off x="1150922" y="4500621"/>
        <a:ext cx="4793879" cy="312106"/>
      </dsp:txXfrm>
    </dsp:sp>
    <dsp:sp modelId="{2D88EB6C-5AD1-4B2E-BFFA-87722E34EE01}">
      <dsp:nvSpPr>
        <dsp:cNvPr id="0" name=""/>
        <dsp:cNvSpPr/>
      </dsp:nvSpPr>
      <dsp:spPr>
        <a:xfrm>
          <a:off x="904128" y="4887043"/>
          <a:ext cx="5210054" cy="330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F2F31-3D8A-476F-B0D0-254B44483842}">
      <dsp:nvSpPr>
        <dsp:cNvPr id="0" name=""/>
        <dsp:cNvSpPr/>
      </dsp:nvSpPr>
      <dsp:spPr>
        <a:xfrm>
          <a:off x="942797" y="4923778"/>
          <a:ext cx="5210054" cy="330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componentDidUpdate</a:t>
          </a:r>
        </a:p>
      </dsp:txBody>
      <dsp:txXfrm>
        <a:off x="958949" y="4939930"/>
        <a:ext cx="5177750" cy="298572"/>
      </dsp:txXfrm>
    </dsp:sp>
    <dsp:sp modelId="{62BC4280-8C1B-48D6-9CD1-3F4D27B852A0}">
      <dsp:nvSpPr>
        <dsp:cNvPr id="0" name=""/>
        <dsp:cNvSpPr/>
      </dsp:nvSpPr>
      <dsp:spPr>
        <a:xfrm>
          <a:off x="1761886" y="5319134"/>
          <a:ext cx="3494576" cy="33055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5A9E9-02F4-477E-962D-D14FCBD30545}">
      <dsp:nvSpPr>
        <dsp:cNvPr id="0" name=""/>
        <dsp:cNvSpPr/>
      </dsp:nvSpPr>
      <dsp:spPr>
        <a:xfrm>
          <a:off x="1800517" y="5355834"/>
          <a:ext cx="3494576" cy="33055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Running</a:t>
          </a:r>
        </a:p>
      </dsp:txBody>
      <dsp:txXfrm>
        <a:off x="1810199" y="5365516"/>
        <a:ext cx="3475212" cy="311191"/>
      </dsp:txXfrm>
    </dsp:sp>
    <dsp:sp modelId="{FACB8D27-DDB2-4E5D-A3BB-0568E095D0A5}">
      <dsp:nvSpPr>
        <dsp:cNvPr id="0" name=""/>
        <dsp:cNvSpPr/>
      </dsp:nvSpPr>
      <dsp:spPr>
        <a:xfrm>
          <a:off x="5176288" y="3155288"/>
          <a:ext cx="1743696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625C7-512E-4B6B-875B-47F3006D4A49}">
      <dsp:nvSpPr>
        <dsp:cNvPr id="0" name=""/>
        <dsp:cNvSpPr/>
      </dsp:nvSpPr>
      <dsp:spPr>
        <a:xfrm>
          <a:off x="5215032" y="3192095"/>
          <a:ext cx="1743696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unmount</a:t>
          </a:r>
        </a:p>
      </dsp:txBody>
      <dsp:txXfrm>
        <a:off x="5224742" y="3201805"/>
        <a:ext cx="1724276" cy="312106"/>
      </dsp:txXfrm>
    </dsp:sp>
    <dsp:sp modelId="{BA3084FB-B88B-4561-935E-41C865BEA9FF}">
      <dsp:nvSpPr>
        <dsp:cNvPr id="0" name=""/>
        <dsp:cNvSpPr/>
      </dsp:nvSpPr>
      <dsp:spPr>
        <a:xfrm>
          <a:off x="4872374" y="3588227"/>
          <a:ext cx="2351526" cy="3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F0A1D-DE34-4D76-AF29-1760F6152257}">
      <dsp:nvSpPr>
        <dsp:cNvPr id="0" name=""/>
        <dsp:cNvSpPr/>
      </dsp:nvSpPr>
      <dsp:spPr>
        <a:xfrm>
          <a:off x="4911118" y="3625034"/>
          <a:ext cx="2351526" cy="331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componentWillUnmount</a:t>
          </a:r>
          <a:endParaRPr lang="en-US" sz="1400" b="1" kern="1200" dirty="0"/>
        </a:p>
      </dsp:txBody>
      <dsp:txXfrm>
        <a:off x="4920828" y="3634744"/>
        <a:ext cx="2332106" cy="312104"/>
      </dsp:txXfrm>
    </dsp:sp>
    <dsp:sp modelId="{D63DE2DC-D708-4E89-9904-804E6334BCEC}">
      <dsp:nvSpPr>
        <dsp:cNvPr id="0" name=""/>
        <dsp:cNvSpPr/>
      </dsp:nvSpPr>
      <dsp:spPr>
        <a:xfrm>
          <a:off x="5428579" y="4021163"/>
          <a:ext cx="1239152" cy="331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67AD3-09C7-4906-A5FF-25DCE5AC42BF}">
      <dsp:nvSpPr>
        <dsp:cNvPr id="0" name=""/>
        <dsp:cNvSpPr/>
      </dsp:nvSpPr>
      <dsp:spPr>
        <a:xfrm>
          <a:off x="5467285" y="4057934"/>
          <a:ext cx="1239152" cy="331204"/>
        </a:xfrm>
        <a:prstGeom prst="roundRect">
          <a:avLst>
            <a:gd name="adj" fmla="val 10000"/>
          </a:avLst>
        </a:prstGeom>
        <a:solidFill>
          <a:srgbClr val="FF70C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End</a:t>
          </a:r>
        </a:p>
      </dsp:txBody>
      <dsp:txXfrm>
        <a:off x="5476986" y="4067635"/>
        <a:ext cx="1219750" cy="311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8413-6623-754A-9BD1-3B17D1A57EEB}">
      <dsp:nvSpPr>
        <dsp:cNvPr id="0" name=""/>
        <dsp:cNvSpPr/>
      </dsp:nvSpPr>
      <dsp:spPr>
        <a:xfrm>
          <a:off x="0" y="0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876550" algn="l"/>
            </a:tabLst>
          </a:pP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constructor()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876550" algn="l"/>
            </a:tabLst>
          </a:pPr>
          <a:r>
            <a:rPr lang="en-GB" sz="1800" kern="1200" dirty="0" smtClean="0"/>
            <a:t>(including retrieving props and setting state)</a:t>
          </a:r>
          <a:endParaRPr lang="en-GB" sz="1800" kern="1200" dirty="0"/>
        </a:p>
      </dsp:txBody>
      <dsp:txXfrm>
        <a:off x="29298" y="29298"/>
        <a:ext cx="3300076" cy="941700"/>
      </dsp:txXfrm>
    </dsp:sp>
    <dsp:sp modelId="{A24E3F68-5EC9-684B-A5B4-5473EC7B4B11}">
      <dsp:nvSpPr>
        <dsp:cNvPr id="0" name=""/>
        <dsp:cNvSpPr/>
      </dsp:nvSpPr>
      <dsp:spPr>
        <a:xfrm>
          <a:off x="373860" y="1182168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>
              <a:latin typeface="Courier New" charset="0"/>
              <a:ea typeface="Courier New" charset="0"/>
              <a:cs typeface="Courier New" charset="0"/>
            </a:rPr>
            <a:t>componentWillMount</a:t>
          </a: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sz="18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403158" y="1211466"/>
        <a:ext cx="3381351" cy="941700"/>
      </dsp:txXfrm>
    </dsp:sp>
    <dsp:sp modelId="{FAD45CBF-B4AD-C04F-BBCA-871538A985CB}">
      <dsp:nvSpPr>
        <dsp:cNvPr id="0" name=""/>
        <dsp:cNvSpPr/>
      </dsp:nvSpPr>
      <dsp:spPr>
        <a:xfrm>
          <a:off x="742140" y="2364336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render()</a:t>
          </a:r>
          <a:endParaRPr lang="en-GB" sz="18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771438" y="2393634"/>
        <a:ext cx="3386931" cy="941700"/>
      </dsp:txXfrm>
    </dsp:sp>
    <dsp:sp modelId="{A7F87AE1-1F6F-934E-9FB3-8B99B3BF0B62}">
      <dsp:nvSpPr>
        <dsp:cNvPr id="0" name=""/>
        <dsp:cNvSpPr/>
      </dsp:nvSpPr>
      <dsp:spPr>
        <a:xfrm>
          <a:off x="1116000" y="3546504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>
              <a:latin typeface="Courier New" charset="0"/>
              <a:ea typeface="Courier New" charset="0"/>
              <a:cs typeface="Courier New" charset="0"/>
            </a:rPr>
            <a:t>componentDidMount</a:t>
          </a: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sz="18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1145298" y="3575802"/>
        <a:ext cx="3381351" cy="941700"/>
      </dsp:txXfrm>
    </dsp:sp>
    <dsp:sp modelId="{8E56C9FA-4291-2D46-B097-BB3CCBA601CA}">
      <dsp:nvSpPr>
        <dsp:cNvPr id="0" name=""/>
        <dsp:cNvSpPr/>
      </dsp:nvSpPr>
      <dsp:spPr>
        <a:xfrm>
          <a:off x="3813807" y="766135"/>
          <a:ext cx="650192" cy="650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3960100" y="766135"/>
        <a:ext cx="357606" cy="489269"/>
      </dsp:txXfrm>
    </dsp:sp>
    <dsp:sp modelId="{C86656D9-6375-D743-ACF3-BF2F35BD47EA}">
      <dsp:nvSpPr>
        <dsp:cNvPr id="0" name=""/>
        <dsp:cNvSpPr/>
      </dsp:nvSpPr>
      <dsp:spPr>
        <a:xfrm>
          <a:off x="4187667" y="1948303"/>
          <a:ext cx="650192" cy="650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333960" y="1948303"/>
        <a:ext cx="357606" cy="489269"/>
      </dsp:txXfrm>
    </dsp:sp>
    <dsp:sp modelId="{B231DC29-A091-7A4B-A0FB-968D2771E6EE}">
      <dsp:nvSpPr>
        <dsp:cNvPr id="0" name=""/>
        <dsp:cNvSpPr/>
      </dsp:nvSpPr>
      <dsp:spPr>
        <a:xfrm>
          <a:off x="4555947" y="3130471"/>
          <a:ext cx="650192" cy="650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702240" y="3130471"/>
        <a:ext cx="357606" cy="489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85E65-816C-4439-A104-0E48ECCF3D26}">
      <dsp:nvSpPr>
        <dsp:cNvPr id="0" name=""/>
        <dsp:cNvSpPr/>
      </dsp:nvSpPr>
      <dsp:spPr>
        <a:xfrm>
          <a:off x="6002417" y="391975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45738" y="69109"/>
              </a:lnTo>
              <a:lnTo>
                <a:pt x="45738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5EB7A-0003-4906-8067-C62AEF540C1F}">
      <dsp:nvSpPr>
        <dsp:cNvPr id="0" name=""/>
        <dsp:cNvSpPr/>
      </dsp:nvSpPr>
      <dsp:spPr>
        <a:xfrm>
          <a:off x="6002417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75FED-149A-4648-B1B8-C6F91E42A06A}">
      <dsp:nvSpPr>
        <dsp:cNvPr id="0" name=""/>
        <dsp:cNvSpPr/>
      </dsp:nvSpPr>
      <dsp:spPr>
        <a:xfrm>
          <a:off x="3464151" y="3053876"/>
          <a:ext cx="2583986" cy="10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09"/>
              </a:lnTo>
              <a:lnTo>
                <a:pt x="2583986" y="69109"/>
              </a:lnTo>
              <a:lnTo>
                <a:pt x="2583986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C37C8-79A2-46B5-A393-C26A9E6E2AE1}">
      <dsp:nvSpPr>
        <dsp:cNvPr id="0" name=""/>
        <dsp:cNvSpPr/>
      </dsp:nvSpPr>
      <dsp:spPr>
        <a:xfrm>
          <a:off x="3463436" y="5217920"/>
          <a:ext cx="91440" cy="101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43"/>
              </a:lnTo>
              <a:lnTo>
                <a:pt x="45738" y="68943"/>
              </a:lnTo>
              <a:lnTo>
                <a:pt x="45738" y="101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9026E-6469-4287-B1DD-823BCB957BB8}">
      <dsp:nvSpPr>
        <dsp:cNvPr id="0" name=""/>
        <dsp:cNvSpPr/>
      </dsp:nvSpPr>
      <dsp:spPr>
        <a:xfrm>
          <a:off x="3463398" y="478563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45757" y="69109"/>
              </a:lnTo>
              <a:lnTo>
                <a:pt x="45757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AFF8-B631-4749-92D2-18186472E4B7}">
      <dsp:nvSpPr>
        <dsp:cNvPr id="0" name=""/>
        <dsp:cNvSpPr/>
      </dsp:nvSpPr>
      <dsp:spPr>
        <a:xfrm>
          <a:off x="3463398" y="4352692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CDF73-6D27-4525-A7C2-4233B6546E0D}">
      <dsp:nvSpPr>
        <dsp:cNvPr id="0" name=""/>
        <dsp:cNvSpPr/>
      </dsp:nvSpPr>
      <dsp:spPr>
        <a:xfrm>
          <a:off x="3463398" y="3919753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747B8-4CC5-47E2-A2A9-424BE9AA6A1F}">
      <dsp:nvSpPr>
        <dsp:cNvPr id="0" name=""/>
        <dsp:cNvSpPr/>
      </dsp:nvSpPr>
      <dsp:spPr>
        <a:xfrm>
          <a:off x="3463398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29A7B-4AF5-4718-82CE-0F4A047B4C88}">
      <dsp:nvSpPr>
        <dsp:cNvPr id="0" name=""/>
        <dsp:cNvSpPr/>
      </dsp:nvSpPr>
      <dsp:spPr>
        <a:xfrm>
          <a:off x="3418431" y="3053876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90686" y="69109"/>
              </a:lnTo>
              <a:lnTo>
                <a:pt x="90686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9FB9D-310E-4044-B51A-2BECD613A71A}">
      <dsp:nvSpPr>
        <dsp:cNvPr id="0" name=""/>
        <dsp:cNvSpPr/>
      </dsp:nvSpPr>
      <dsp:spPr>
        <a:xfrm>
          <a:off x="966334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C6B96-B996-4A9B-99BE-DF2801AD1F66}">
      <dsp:nvSpPr>
        <dsp:cNvPr id="0" name=""/>
        <dsp:cNvSpPr/>
      </dsp:nvSpPr>
      <dsp:spPr>
        <a:xfrm>
          <a:off x="1012054" y="3053876"/>
          <a:ext cx="2452096" cy="101412"/>
        </a:xfrm>
        <a:custGeom>
          <a:avLst/>
          <a:gdLst/>
          <a:ahLst/>
          <a:cxnLst/>
          <a:rect l="0" t="0" r="0" b="0"/>
          <a:pathLst>
            <a:path>
              <a:moveTo>
                <a:pt x="2452096" y="0"/>
              </a:moveTo>
              <a:lnTo>
                <a:pt x="2452096" y="69109"/>
              </a:lnTo>
              <a:lnTo>
                <a:pt x="0" y="69109"/>
              </a:lnTo>
              <a:lnTo>
                <a:pt x="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EEFF3-6190-4504-AC7E-6F0983EDF3D7}">
      <dsp:nvSpPr>
        <dsp:cNvPr id="0" name=""/>
        <dsp:cNvSpPr/>
      </dsp:nvSpPr>
      <dsp:spPr>
        <a:xfrm>
          <a:off x="3418431" y="2620937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CADB0-5F8B-40F2-82F3-C2CC54EE3CFE}">
      <dsp:nvSpPr>
        <dsp:cNvPr id="0" name=""/>
        <dsp:cNvSpPr/>
      </dsp:nvSpPr>
      <dsp:spPr>
        <a:xfrm>
          <a:off x="3418431" y="2187998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02F29-0B11-42A3-A70C-A5853873FFC9}">
      <dsp:nvSpPr>
        <dsp:cNvPr id="0" name=""/>
        <dsp:cNvSpPr/>
      </dsp:nvSpPr>
      <dsp:spPr>
        <a:xfrm>
          <a:off x="3418431" y="1755059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47CDD-01FB-4314-AF1B-0F06EC072353}">
      <dsp:nvSpPr>
        <dsp:cNvPr id="0" name=""/>
        <dsp:cNvSpPr/>
      </dsp:nvSpPr>
      <dsp:spPr>
        <a:xfrm>
          <a:off x="3418431" y="132212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6A28A-9610-4E1F-8767-C2BDF5EC946E}">
      <dsp:nvSpPr>
        <dsp:cNvPr id="0" name=""/>
        <dsp:cNvSpPr/>
      </dsp:nvSpPr>
      <dsp:spPr>
        <a:xfrm>
          <a:off x="3418431" y="889182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31193-8FBF-44E2-8DAF-D23F91D231DF}">
      <dsp:nvSpPr>
        <dsp:cNvPr id="0" name=""/>
        <dsp:cNvSpPr/>
      </dsp:nvSpPr>
      <dsp:spPr>
        <a:xfrm>
          <a:off x="2242538" y="557656"/>
          <a:ext cx="2443226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7ECCC-F0A5-4322-863F-18BF207E98C3}">
      <dsp:nvSpPr>
        <dsp:cNvPr id="0" name=""/>
        <dsp:cNvSpPr/>
      </dsp:nvSpPr>
      <dsp:spPr>
        <a:xfrm>
          <a:off x="2281282" y="594462"/>
          <a:ext cx="2443226" cy="331526"/>
        </a:xfrm>
        <a:prstGeom prst="roundRect">
          <a:avLst>
            <a:gd name="adj" fmla="val 10000"/>
          </a:avLst>
        </a:prstGeom>
        <a:solidFill>
          <a:srgbClr val="FF70C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Start</a:t>
          </a:r>
        </a:p>
      </dsp:txBody>
      <dsp:txXfrm>
        <a:off x="2290992" y="604172"/>
        <a:ext cx="2423806" cy="312106"/>
      </dsp:txXfrm>
    </dsp:sp>
    <dsp:sp modelId="{50605614-C30B-4813-BB37-49600DA110FC}">
      <dsp:nvSpPr>
        <dsp:cNvPr id="0" name=""/>
        <dsp:cNvSpPr/>
      </dsp:nvSpPr>
      <dsp:spPr>
        <a:xfrm>
          <a:off x="1036241" y="990594"/>
          <a:ext cx="4855819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7D697-B39D-4338-90FE-C00E3CAACC2F}">
      <dsp:nvSpPr>
        <dsp:cNvPr id="0" name=""/>
        <dsp:cNvSpPr/>
      </dsp:nvSpPr>
      <dsp:spPr>
        <a:xfrm>
          <a:off x="1074985" y="1027401"/>
          <a:ext cx="4855819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Constructor(props)</a:t>
          </a:r>
        </a:p>
      </dsp:txBody>
      <dsp:txXfrm>
        <a:off x="1084695" y="1037111"/>
        <a:ext cx="4836399" cy="312106"/>
      </dsp:txXfrm>
    </dsp:sp>
    <dsp:sp modelId="{0AE0C1A5-6C5D-43B8-8D8D-1BABECE9112A}">
      <dsp:nvSpPr>
        <dsp:cNvPr id="0" name=""/>
        <dsp:cNvSpPr/>
      </dsp:nvSpPr>
      <dsp:spPr>
        <a:xfrm>
          <a:off x="986386" y="1423533"/>
          <a:ext cx="4955529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9C29-4BCA-4B9B-A1EA-BFE1D37E4FB0}">
      <dsp:nvSpPr>
        <dsp:cNvPr id="0" name=""/>
        <dsp:cNvSpPr/>
      </dsp:nvSpPr>
      <dsp:spPr>
        <a:xfrm>
          <a:off x="1025130" y="1460340"/>
          <a:ext cx="4955529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componentWillMount</a:t>
          </a:r>
        </a:p>
      </dsp:txBody>
      <dsp:txXfrm>
        <a:off x="1034840" y="1470050"/>
        <a:ext cx="4936109" cy="312106"/>
      </dsp:txXfrm>
    </dsp:sp>
    <dsp:sp modelId="{0C0A32A4-4B51-45E1-97FC-7D797EAA09FF}">
      <dsp:nvSpPr>
        <dsp:cNvPr id="0" name=""/>
        <dsp:cNvSpPr/>
      </dsp:nvSpPr>
      <dsp:spPr>
        <a:xfrm>
          <a:off x="924069" y="1856472"/>
          <a:ext cx="5080163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E86D8-B1EE-4696-AF73-8F6CD861F84B}">
      <dsp:nvSpPr>
        <dsp:cNvPr id="0" name=""/>
        <dsp:cNvSpPr/>
      </dsp:nvSpPr>
      <dsp:spPr>
        <a:xfrm>
          <a:off x="962813" y="1893279"/>
          <a:ext cx="5080163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render</a:t>
          </a:r>
        </a:p>
      </dsp:txBody>
      <dsp:txXfrm>
        <a:off x="972523" y="1902989"/>
        <a:ext cx="5060743" cy="312106"/>
      </dsp:txXfrm>
    </dsp:sp>
    <dsp:sp modelId="{32D71C50-8F6F-49A0-9CD7-29F24A119763}">
      <dsp:nvSpPr>
        <dsp:cNvPr id="0" name=""/>
        <dsp:cNvSpPr/>
      </dsp:nvSpPr>
      <dsp:spPr>
        <a:xfrm>
          <a:off x="948999" y="2289411"/>
          <a:ext cx="5030303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A8EC-7BCE-4B9B-AB2A-366B7452D1E8}">
      <dsp:nvSpPr>
        <dsp:cNvPr id="0" name=""/>
        <dsp:cNvSpPr/>
      </dsp:nvSpPr>
      <dsp:spPr>
        <a:xfrm>
          <a:off x="987743" y="2326217"/>
          <a:ext cx="5030303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componentDidMount</a:t>
          </a:r>
        </a:p>
      </dsp:txBody>
      <dsp:txXfrm>
        <a:off x="997453" y="2335927"/>
        <a:ext cx="5010883" cy="312106"/>
      </dsp:txXfrm>
    </dsp:sp>
    <dsp:sp modelId="{688ABCE4-117A-489D-91AE-60D18E2D6253}">
      <dsp:nvSpPr>
        <dsp:cNvPr id="0" name=""/>
        <dsp:cNvSpPr/>
      </dsp:nvSpPr>
      <dsp:spPr>
        <a:xfrm>
          <a:off x="1568717" y="2722349"/>
          <a:ext cx="3790866" cy="3315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40670-ED86-4CA7-BEBB-30BF56213156}">
      <dsp:nvSpPr>
        <dsp:cNvPr id="0" name=""/>
        <dsp:cNvSpPr/>
      </dsp:nvSpPr>
      <dsp:spPr>
        <a:xfrm>
          <a:off x="1607461" y="2759156"/>
          <a:ext cx="3790866" cy="3315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Running</a:t>
          </a:r>
        </a:p>
      </dsp:txBody>
      <dsp:txXfrm>
        <a:off x="1617171" y="2768866"/>
        <a:ext cx="3771446" cy="312106"/>
      </dsp:txXfrm>
    </dsp:sp>
    <dsp:sp modelId="{2F8B45E0-8557-4F37-AEA8-51679E766A06}">
      <dsp:nvSpPr>
        <dsp:cNvPr id="0" name=""/>
        <dsp:cNvSpPr/>
      </dsp:nvSpPr>
      <dsp:spPr>
        <a:xfrm>
          <a:off x="8316" y="3155288"/>
          <a:ext cx="2007474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EA035-A177-47D4-AE1D-0579824B4AFE}">
      <dsp:nvSpPr>
        <dsp:cNvPr id="0" name=""/>
        <dsp:cNvSpPr/>
      </dsp:nvSpPr>
      <dsp:spPr>
        <a:xfrm>
          <a:off x="47060" y="3192095"/>
          <a:ext cx="2007474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props changed</a:t>
          </a:r>
        </a:p>
      </dsp:txBody>
      <dsp:txXfrm>
        <a:off x="56770" y="3201805"/>
        <a:ext cx="1988054" cy="312106"/>
      </dsp:txXfrm>
    </dsp:sp>
    <dsp:sp modelId="{A53AC908-2BA6-49AB-8B4B-6F522F07CDA9}">
      <dsp:nvSpPr>
        <dsp:cNvPr id="0" name=""/>
        <dsp:cNvSpPr/>
      </dsp:nvSpPr>
      <dsp:spPr>
        <a:xfrm>
          <a:off x="305" y="3588227"/>
          <a:ext cx="2023497" cy="683571"/>
        </a:xfrm>
        <a:prstGeom prst="notch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455A6-9218-4514-8040-FC8ECAE9D3CC}">
      <dsp:nvSpPr>
        <dsp:cNvPr id="0" name=""/>
        <dsp:cNvSpPr/>
      </dsp:nvSpPr>
      <dsp:spPr>
        <a:xfrm>
          <a:off x="39049" y="3625034"/>
          <a:ext cx="2023497" cy="683571"/>
        </a:xfrm>
        <a:prstGeom prst="notched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componentWillReceiveProps</a:t>
          </a:r>
          <a:endParaRPr lang="en-US" sz="1400" b="1" kern="1200" dirty="0"/>
        </a:p>
      </dsp:txBody>
      <dsp:txXfrm>
        <a:off x="209942" y="3795927"/>
        <a:ext cx="1681711" cy="341785"/>
      </dsp:txXfrm>
    </dsp:sp>
    <dsp:sp modelId="{239C31EE-2EF4-4224-A25D-511255CDD0E1}">
      <dsp:nvSpPr>
        <dsp:cNvPr id="0" name=""/>
        <dsp:cNvSpPr/>
      </dsp:nvSpPr>
      <dsp:spPr>
        <a:xfrm>
          <a:off x="2418091" y="3155288"/>
          <a:ext cx="2182052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CEFA6-274D-462B-811B-10A4D11F9E3E}">
      <dsp:nvSpPr>
        <dsp:cNvPr id="0" name=""/>
        <dsp:cNvSpPr/>
      </dsp:nvSpPr>
      <dsp:spPr>
        <a:xfrm>
          <a:off x="2456835" y="3192095"/>
          <a:ext cx="2182052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state changed</a:t>
          </a:r>
        </a:p>
      </dsp:txBody>
      <dsp:txXfrm>
        <a:off x="2466545" y="3201805"/>
        <a:ext cx="2162632" cy="312106"/>
      </dsp:txXfrm>
    </dsp:sp>
    <dsp:sp modelId="{C2DEF53F-6F92-4E93-832E-8F7FE0813CEB}">
      <dsp:nvSpPr>
        <dsp:cNvPr id="0" name=""/>
        <dsp:cNvSpPr/>
      </dsp:nvSpPr>
      <dsp:spPr>
        <a:xfrm>
          <a:off x="2223350" y="3588227"/>
          <a:ext cx="2571535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7134D-35E4-4403-85C5-A9496B839F93}">
      <dsp:nvSpPr>
        <dsp:cNvPr id="0" name=""/>
        <dsp:cNvSpPr/>
      </dsp:nvSpPr>
      <dsp:spPr>
        <a:xfrm>
          <a:off x="2262094" y="3625034"/>
          <a:ext cx="2571535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shouldComponentUpdate</a:t>
          </a:r>
          <a:endParaRPr lang="en-US" sz="1400" b="1" kern="1200" dirty="0"/>
        </a:p>
      </dsp:txBody>
      <dsp:txXfrm>
        <a:off x="2271804" y="3634744"/>
        <a:ext cx="2552115" cy="312106"/>
      </dsp:txXfrm>
    </dsp:sp>
    <dsp:sp modelId="{1FAF243A-7669-418B-83C5-25B55086B74B}">
      <dsp:nvSpPr>
        <dsp:cNvPr id="0" name=""/>
        <dsp:cNvSpPr/>
      </dsp:nvSpPr>
      <dsp:spPr>
        <a:xfrm>
          <a:off x="2101290" y="4021166"/>
          <a:ext cx="2815654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55FD8-C375-44D0-A0AB-C953638AA0AC}">
      <dsp:nvSpPr>
        <dsp:cNvPr id="0" name=""/>
        <dsp:cNvSpPr/>
      </dsp:nvSpPr>
      <dsp:spPr>
        <a:xfrm>
          <a:off x="2140034" y="4057972"/>
          <a:ext cx="2815654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componentWillUpdate</a:t>
          </a:r>
        </a:p>
      </dsp:txBody>
      <dsp:txXfrm>
        <a:off x="2149744" y="4067682"/>
        <a:ext cx="2796234" cy="312106"/>
      </dsp:txXfrm>
    </dsp:sp>
    <dsp:sp modelId="{06053A4F-70B1-4D4D-9091-A31D783611F3}">
      <dsp:nvSpPr>
        <dsp:cNvPr id="0" name=""/>
        <dsp:cNvSpPr/>
      </dsp:nvSpPr>
      <dsp:spPr>
        <a:xfrm>
          <a:off x="1102468" y="4454104"/>
          <a:ext cx="4813299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B6716-E002-43C5-ABD2-330F78467356}">
      <dsp:nvSpPr>
        <dsp:cNvPr id="0" name=""/>
        <dsp:cNvSpPr/>
      </dsp:nvSpPr>
      <dsp:spPr>
        <a:xfrm>
          <a:off x="1141212" y="4490911"/>
          <a:ext cx="4813299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render</a:t>
          </a:r>
        </a:p>
      </dsp:txBody>
      <dsp:txXfrm>
        <a:off x="1150922" y="4500621"/>
        <a:ext cx="4793879" cy="312106"/>
      </dsp:txXfrm>
    </dsp:sp>
    <dsp:sp modelId="{2D88EB6C-5AD1-4B2E-BFFA-87722E34EE01}">
      <dsp:nvSpPr>
        <dsp:cNvPr id="0" name=""/>
        <dsp:cNvSpPr/>
      </dsp:nvSpPr>
      <dsp:spPr>
        <a:xfrm>
          <a:off x="904128" y="4887043"/>
          <a:ext cx="5210054" cy="330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F2F31-3D8A-476F-B0D0-254B44483842}">
      <dsp:nvSpPr>
        <dsp:cNvPr id="0" name=""/>
        <dsp:cNvSpPr/>
      </dsp:nvSpPr>
      <dsp:spPr>
        <a:xfrm>
          <a:off x="942797" y="4923778"/>
          <a:ext cx="5210054" cy="330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componentDidUpdate</a:t>
          </a:r>
        </a:p>
      </dsp:txBody>
      <dsp:txXfrm>
        <a:off x="958949" y="4939930"/>
        <a:ext cx="5177750" cy="298572"/>
      </dsp:txXfrm>
    </dsp:sp>
    <dsp:sp modelId="{62BC4280-8C1B-48D6-9CD1-3F4D27B852A0}">
      <dsp:nvSpPr>
        <dsp:cNvPr id="0" name=""/>
        <dsp:cNvSpPr/>
      </dsp:nvSpPr>
      <dsp:spPr>
        <a:xfrm>
          <a:off x="1761886" y="5319134"/>
          <a:ext cx="3494576" cy="33055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5A9E9-02F4-477E-962D-D14FCBD30545}">
      <dsp:nvSpPr>
        <dsp:cNvPr id="0" name=""/>
        <dsp:cNvSpPr/>
      </dsp:nvSpPr>
      <dsp:spPr>
        <a:xfrm>
          <a:off x="1800517" y="5355834"/>
          <a:ext cx="3494576" cy="33055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Running</a:t>
          </a:r>
        </a:p>
      </dsp:txBody>
      <dsp:txXfrm>
        <a:off x="1810199" y="5365516"/>
        <a:ext cx="3475212" cy="311191"/>
      </dsp:txXfrm>
    </dsp:sp>
    <dsp:sp modelId="{FACB8D27-DDB2-4E5D-A3BB-0568E095D0A5}">
      <dsp:nvSpPr>
        <dsp:cNvPr id="0" name=""/>
        <dsp:cNvSpPr/>
      </dsp:nvSpPr>
      <dsp:spPr>
        <a:xfrm>
          <a:off x="5176288" y="3155288"/>
          <a:ext cx="1743696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625C7-512E-4B6B-875B-47F3006D4A49}">
      <dsp:nvSpPr>
        <dsp:cNvPr id="0" name=""/>
        <dsp:cNvSpPr/>
      </dsp:nvSpPr>
      <dsp:spPr>
        <a:xfrm>
          <a:off x="5215032" y="3192095"/>
          <a:ext cx="1743696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unmount</a:t>
          </a:r>
        </a:p>
      </dsp:txBody>
      <dsp:txXfrm>
        <a:off x="5224742" y="3201805"/>
        <a:ext cx="1724276" cy="312106"/>
      </dsp:txXfrm>
    </dsp:sp>
    <dsp:sp modelId="{BA3084FB-B88B-4561-935E-41C865BEA9FF}">
      <dsp:nvSpPr>
        <dsp:cNvPr id="0" name=""/>
        <dsp:cNvSpPr/>
      </dsp:nvSpPr>
      <dsp:spPr>
        <a:xfrm>
          <a:off x="4872374" y="3588227"/>
          <a:ext cx="2351526" cy="3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F0A1D-DE34-4D76-AF29-1760F6152257}">
      <dsp:nvSpPr>
        <dsp:cNvPr id="0" name=""/>
        <dsp:cNvSpPr/>
      </dsp:nvSpPr>
      <dsp:spPr>
        <a:xfrm>
          <a:off x="4911118" y="3625034"/>
          <a:ext cx="2351526" cy="331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componentWillUnmount</a:t>
          </a:r>
          <a:endParaRPr lang="en-US" sz="1400" b="1" kern="1200" dirty="0"/>
        </a:p>
      </dsp:txBody>
      <dsp:txXfrm>
        <a:off x="4920828" y="3634744"/>
        <a:ext cx="2332106" cy="312104"/>
      </dsp:txXfrm>
    </dsp:sp>
    <dsp:sp modelId="{D63DE2DC-D708-4E89-9904-804E6334BCEC}">
      <dsp:nvSpPr>
        <dsp:cNvPr id="0" name=""/>
        <dsp:cNvSpPr/>
      </dsp:nvSpPr>
      <dsp:spPr>
        <a:xfrm>
          <a:off x="5428579" y="4021163"/>
          <a:ext cx="1239152" cy="331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67AD3-09C7-4906-A5FF-25DCE5AC42BF}">
      <dsp:nvSpPr>
        <dsp:cNvPr id="0" name=""/>
        <dsp:cNvSpPr/>
      </dsp:nvSpPr>
      <dsp:spPr>
        <a:xfrm>
          <a:off x="5467285" y="4057934"/>
          <a:ext cx="1239152" cy="331204"/>
        </a:xfrm>
        <a:prstGeom prst="roundRect">
          <a:avLst>
            <a:gd name="adj" fmla="val 10000"/>
          </a:avLst>
        </a:prstGeom>
        <a:solidFill>
          <a:srgbClr val="FF70C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End</a:t>
          </a:r>
        </a:p>
      </dsp:txBody>
      <dsp:txXfrm>
        <a:off x="5476986" y="4067635"/>
        <a:ext cx="1219750" cy="311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8413-6623-754A-9BD1-3B17D1A57EEB}">
      <dsp:nvSpPr>
        <dsp:cNvPr id="0" name=""/>
        <dsp:cNvSpPr/>
      </dsp:nvSpPr>
      <dsp:spPr>
        <a:xfrm>
          <a:off x="0" y="0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876550" algn="l"/>
            </a:tabLst>
          </a:pPr>
          <a:r>
            <a:rPr lang="en-GB" sz="1800" b="1" kern="1200" dirty="0" err="1" smtClean="0">
              <a:latin typeface="Courier New" charset="0"/>
              <a:ea typeface="Courier New" charset="0"/>
              <a:cs typeface="Courier New" charset="0"/>
            </a:rPr>
            <a:t>shouldComponentUpdate</a:t>
          </a: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</a:p>
      </dsp:txBody>
      <dsp:txXfrm>
        <a:off x="29298" y="29298"/>
        <a:ext cx="3300076" cy="941700"/>
      </dsp:txXfrm>
    </dsp:sp>
    <dsp:sp modelId="{A24E3F68-5EC9-684B-A5B4-5473EC7B4B11}">
      <dsp:nvSpPr>
        <dsp:cNvPr id="0" name=""/>
        <dsp:cNvSpPr/>
      </dsp:nvSpPr>
      <dsp:spPr>
        <a:xfrm>
          <a:off x="373860" y="1182168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>
              <a:latin typeface="Courier New" charset="0"/>
              <a:ea typeface="Courier New" charset="0"/>
              <a:cs typeface="Courier New" charset="0"/>
            </a:rPr>
            <a:t>componentWillUpdate</a:t>
          </a: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sz="18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403158" y="1211466"/>
        <a:ext cx="3381351" cy="941700"/>
      </dsp:txXfrm>
    </dsp:sp>
    <dsp:sp modelId="{FAD45CBF-B4AD-C04F-BBCA-871538A985CB}">
      <dsp:nvSpPr>
        <dsp:cNvPr id="0" name=""/>
        <dsp:cNvSpPr/>
      </dsp:nvSpPr>
      <dsp:spPr>
        <a:xfrm>
          <a:off x="742140" y="2364336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render()</a:t>
          </a:r>
          <a:endParaRPr lang="en-GB" sz="18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771438" y="2393634"/>
        <a:ext cx="3386931" cy="941700"/>
      </dsp:txXfrm>
    </dsp:sp>
    <dsp:sp modelId="{A7F87AE1-1F6F-934E-9FB3-8B99B3BF0B62}">
      <dsp:nvSpPr>
        <dsp:cNvPr id="0" name=""/>
        <dsp:cNvSpPr/>
      </dsp:nvSpPr>
      <dsp:spPr>
        <a:xfrm>
          <a:off x="1116000" y="3546504"/>
          <a:ext cx="4464000" cy="10002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>
              <a:latin typeface="Courier New" charset="0"/>
              <a:ea typeface="Courier New" charset="0"/>
              <a:cs typeface="Courier New" charset="0"/>
            </a:rPr>
            <a:t>componentDidUpdate</a:t>
          </a:r>
          <a:r>
            <a:rPr lang="en-GB" sz="18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sz="18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1145298" y="3575802"/>
        <a:ext cx="3381351" cy="941700"/>
      </dsp:txXfrm>
    </dsp:sp>
    <dsp:sp modelId="{8E56C9FA-4291-2D46-B097-BB3CCBA601CA}">
      <dsp:nvSpPr>
        <dsp:cNvPr id="0" name=""/>
        <dsp:cNvSpPr/>
      </dsp:nvSpPr>
      <dsp:spPr>
        <a:xfrm>
          <a:off x="3813807" y="766135"/>
          <a:ext cx="650192" cy="650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3960100" y="766135"/>
        <a:ext cx="357606" cy="489269"/>
      </dsp:txXfrm>
    </dsp:sp>
    <dsp:sp modelId="{C86656D9-6375-D743-ACF3-BF2F35BD47EA}">
      <dsp:nvSpPr>
        <dsp:cNvPr id="0" name=""/>
        <dsp:cNvSpPr/>
      </dsp:nvSpPr>
      <dsp:spPr>
        <a:xfrm>
          <a:off x="4187667" y="1948304"/>
          <a:ext cx="650192" cy="650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333960" y="1948304"/>
        <a:ext cx="357606" cy="489269"/>
      </dsp:txXfrm>
    </dsp:sp>
    <dsp:sp modelId="{B231DC29-A091-7A4B-A0FB-968D2771E6EE}">
      <dsp:nvSpPr>
        <dsp:cNvPr id="0" name=""/>
        <dsp:cNvSpPr/>
      </dsp:nvSpPr>
      <dsp:spPr>
        <a:xfrm>
          <a:off x="4555947" y="3130472"/>
          <a:ext cx="650192" cy="6501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100" kern="1200"/>
        </a:p>
      </dsp:txBody>
      <dsp:txXfrm>
        <a:off x="4702240" y="3130472"/>
        <a:ext cx="357606" cy="489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E688C-14D2-DC44-8759-A63CC1658875}">
      <dsp:nvSpPr>
        <dsp:cNvPr id="0" name=""/>
        <dsp:cNvSpPr/>
      </dsp:nvSpPr>
      <dsp:spPr>
        <a:xfrm>
          <a:off x="0" y="0"/>
          <a:ext cx="4296647" cy="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876550" algn="l"/>
            </a:tabLst>
          </a:pPr>
          <a:r>
            <a:rPr lang="en-GB" sz="1500" b="1" kern="1200" dirty="0" err="1" smtClean="0">
              <a:latin typeface="Courier New" charset="0"/>
              <a:ea typeface="Courier New" charset="0"/>
              <a:cs typeface="Courier New" charset="0"/>
            </a:rPr>
            <a:t>componentWillReceiveProps</a:t>
          </a:r>
          <a:r>
            <a:rPr lang="en-GB" sz="15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</a:p>
      </dsp:txBody>
      <dsp:txXfrm>
        <a:off x="23970" y="23970"/>
        <a:ext cx="3317791" cy="770448"/>
      </dsp:txXfrm>
    </dsp:sp>
    <dsp:sp modelId="{F0049EBA-ACA2-0B4C-93E3-FFC7E2A9FDC5}">
      <dsp:nvSpPr>
        <dsp:cNvPr id="0" name=""/>
        <dsp:cNvSpPr/>
      </dsp:nvSpPr>
      <dsp:spPr>
        <a:xfrm>
          <a:off x="320853" y="932053"/>
          <a:ext cx="4296647" cy="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tabLst>
              <a:tab pos="2876550" algn="l"/>
            </a:tabLst>
          </a:pPr>
          <a:r>
            <a:rPr lang="en-GB" sz="1500" b="1" kern="1200" dirty="0" err="1" smtClean="0">
              <a:latin typeface="Courier New" charset="0"/>
              <a:ea typeface="Courier New" charset="0"/>
              <a:cs typeface="Courier New" charset="0"/>
            </a:rPr>
            <a:t>shouldComponentUpdate</a:t>
          </a:r>
          <a:r>
            <a:rPr lang="en-GB" sz="15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</a:p>
      </dsp:txBody>
      <dsp:txXfrm>
        <a:off x="344823" y="956023"/>
        <a:ext cx="3395901" cy="770448"/>
      </dsp:txXfrm>
    </dsp:sp>
    <dsp:sp modelId="{FAC8CD9C-EC49-F244-925A-7080DCC54CFA}">
      <dsp:nvSpPr>
        <dsp:cNvPr id="0" name=""/>
        <dsp:cNvSpPr/>
      </dsp:nvSpPr>
      <dsp:spPr>
        <a:xfrm>
          <a:off x="641707" y="1864106"/>
          <a:ext cx="4296647" cy="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err="1" smtClean="0">
              <a:latin typeface="Courier New" charset="0"/>
              <a:ea typeface="Courier New" charset="0"/>
              <a:cs typeface="Courier New" charset="0"/>
            </a:rPr>
            <a:t>componentWillUpdate</a:t>
          </a:r>
          <a:r>
            <a:rPr lang="en-GB" sz="1500" b="1" kern="1200" dirty="0" smtClean="0">
              <a:latin typeface="Courier New" charset="0"/>
              <a:ea typeface="Courier New" charset="0"/>
              <a:cs typeface="Courier New" charset="0"/>
            </a:rPr>
            <a:t>()</a:t>
          </a:r>
          <a:endParaRPr lang="en-GB" sz="15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665677" y="1888076"/>
        <a:ext cx="3395901" cy="770448"/>
      </dsp:txXfrm>
    </dsp:sp>
    <dsp:sp modelId="{3D26F8A4-0AD2-4E4C-8CFF-31ED231B89D7}">
      <dsp:nvSpPr>
        <dsp:cNvPr id="0" name=""/>
        <dsp:cNvSpPr/>
      </dsp:nvSpPr>
      <dsp:spPr>
        <a:xfrm>
          <a:off x="962560" y="2796159"/>
          <a:ext cx="4296647" cy="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latin typeface="Courier New" charset="0"/>
              <a:ea typeface="Courier New" charset="0"/>
              <a:cs typeface="Courier New" charset="0"/>
            </a:rPr>
            <a:t>render()</a:t>
          </a:r>
          <a:endParaRPr lang="en-GB" sz="15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986530" y="2820129"/>
        <a:ext cx="3395901" cy="770448"/>
      </dsp:txXfrm>
    </dsp:sp>
    <dsp:sp modelId="{453C5282-AF43-9C42-8FC6-E06296E88E30}">
      <dsp:nvSpPr>
        <dsp:cNvPr id="0" name=""/>
        <dsp:cNvSpPr/>
      </dsp:nvSpPr>
      <dsp:spPr>
        <a:xfrm>
          <a:off x="1283414" y="3728212"/>
          <a:ext cx="4296647" cy="818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smtClean="0">
              <a:latin typeface="Courier New" charset="0"/>
              <a:ea typeface="Courier New" charset="0"/>
              <a:cs typeface="Courier New" charset="0"/>
            </a:rPr>
            <a:t>componentDidUpdate()</a:t>
          </a:r>
          <a:endParaRPr lang="en-GB" sz="1500" b="1" kern="1200" dirty="0">
            <a:latin typeface="Courier New" charset="0"/>
            <a:ea typeface="Courier New" charset="0"/>
            <a:cs typeface="Courier New" charset="0"/>
          </a:endParaRPr>
        </a:p>
      </dsp:txBody>
      <dsp:txXfrm>
        <a:off x="1307384" y="3752182"/>
        <a:ext cx="3395901" cy="770448"/>
      </dsp:txXfrm>
    </dsp:sp>
    <dsp:sp modelId="{CBB061C6-69E0-1044-878F-076F63207D8D}">
      <dsp:nvSpPr>
        <dsp:cNvPr id="0" name=""/>
        <dsp:cNvSpPr/>
      </dsp:nvSpPr>
      <dsp:spPr>
        <a:xfrm>
          <a:off x="3764695" y="597877"/>
          <a:ext cx="531952" cy="5319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3884384" y="597877"/>
        <a:ext cx="292574" cy="400294"/>
      </dsp:txXfrm>
    </dsp:sp>
    <dsp:sp modelId="{0D0085CE-94AA-864F-9CE8-10551CAF59F2}">
      <dsp:nvSpPr>
        <dsp:cNvPr id="0" name=""/>
        <dsp:cNvSpPr/>
      </dsp:nvSpPr>
      <dsp:spPr>
        <a:xfrm>
          <a:off x="4085549" y="1529930"/>
          <a:ext cx="531952" cy="5319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4205238" y="1529930"/>
        <a:ext cx="292574" cy="400294"/>
      </dsp:txXfrm>
    </dsp:sp>
    <dsp:sp modelId="{A8FE2C07-9105-984B-B740-4A079BD2B02F}">
      <dsp:nvSpPr>
        <dsp:cNvPr id="0" name=""/>
        <dsp:cNvSpPr/>
      </dsp:nvSpPr>
      <dsp:spPr>
        <a:xfrm>
          <a:off x="4406402" y="2448344"/>
          <a:ext cx="531952" cy="5319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4526091" y="2448344"/>
        <a:ext cx="292574" cy="400294"/>
      </dsp:txXfrm>
    </dsp:sp>
    <dsp:sp modelId="{783DD6F8-2B1C-E645-A18C-01BC299EC30C}">
      <dsp:nvSpPr>
        <dsp:cNvPr id="0" name=""/>
        <dsp:cNvSpPr/>
      </dsp:nvSpPr>
      <dsp:spPr>
        <a:xfrm>
          <a:off x="4727256" y="3389490"/>
          <a:ext cx="531952" cy="5319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500" kern="1200"/>
        </a:p>
      </dsp:txBody>
      <dsp:txXfrm>
        <a:off x="4846945" y="3389490"/>
        <a:ext cx="292574" cy="400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85E65-816C-4439-A104-0E48ECCF3D26}">
      <dsp:nvSpPr>
        <dsp:cNvPr id="0" name=""/>
        <dsp:cNvSpPr/>
      </dsp:nvSpPr>
      <dsp:spPr>
        <a:xfrm>
          <a:off x="6002417" y="391975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45738" y="69109"/>
              </a:lnTo>
              <a:lnTo>
                <a:pt x="45738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5EB7A-0003-4906-8067-C62AEF540C1F}">
      <dsp:nvSpPr>
        <dsp:cNvPr id="0" name=""/>
        <dsp:cNvSpPr/>
      </dsp:nvSpPr>
      <dsp:spPr>
        <a:xfrm>
          <a:off x="6002417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75FED-149A-4648-B1B8-C6F91E42A06A}">
      <dsp:nvSpPr>
        <dsp:cNvPr id="0" name=""/>
        <dsp:cNvSpPr/>
      </dsp:nvSpPr>
      <dsp:spPr>
        <a:xfrm>
          <a:off x="3464151" y="3053876"/>
          <a:ext cx="2583986" cy="101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09"/>
              </a:lnTo>
              <a:lnTo>
                <a:pt x="2583986" y="69109"/>
              </a:lnTo>
              <a:lnTo>
                <a:pt x="2583986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C37C8-79A2-46B5-A393-C26A9E6E2AE1}">
      <dsp:nvSpPr>
        <dsp:cNvPr id="0" name=""/>
        <dsp:cNvSpPr/>
      </dsp:nvSpPr>
      <dsp:spPr>
        <a:xfrm>
          <a:off x="3463436" y="5217920"/>
          <a:ext cx="91440" cy="101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43"/>
              </a:lnTo>
              <a:lnTo>
                <a:pt x="45738" y="68943"/>
              </a:lnTo>
              <a:lnTo>
                <a:pt x="45738" y="101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9026E-6469-4287-B1DD-823BCB957BB8}">
      <dsp:nvSpPr>
        <dsp:cNvPr id="0" name=""/>
        <dsp:cNvSpPr/>
      </dsp:nvSpPr>
      <dsp:spPr>
        <a:xfrm>
          <a:off x="3463398" y="478563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45757" y="69109"/>
              </a:lnTo>
              <a:lnTo>
                <a:pt x="45757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AFF8-B631-4749-92D2-18186472E4B7}">
      <dsp:nvSpPr>
        <dsp:cNvPr id="0" name=""/>
        <dsp:cNvSpPr/>
      </dsp:nvSpPr>
      <dsp:spPr>
        <a:xfrm>
          <a:off x="3463398" y="4352692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CDF73-6D27-4525-A7C2-4233B6546E0D}">
      <dsp:nvSpPr>
        <dsp:cNvPr id="0" name=""/>
        <dsp:cNvSpPr/>
      </dsp:nvSpPr>
      <dsp:spPr>
        <a:xfrm>
          <a:off x="3463398" y="3919753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747B8-4CC5-47E2-A2A9-424BE9AA6A1F}">
      <dsp:nvSpPr>
        <dsp:cNvPr id="0" name=""/>
        <dsp:cNvSpPr/>
      </dsp:nvSpPr>
      <dsp:spPr>
        <a:xfrm>
          <a:off x="3463398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29A7B-4AF5-4718-82CE-0F4A047B4C88}">
      <dsp:nvSpPr>
        <dsp:cNvPr id="0" name=""/>
        <dsp:cNvSpPr/>
      </dsp:nvSpPr>
      <dsp:spPr>
        <a:xfrm>
          <a:off x="3418431" y="3053876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109"/>
              </a:lnTo>
              <a:lnTo>
                <a:pt x="90686" y="69109"/>
              </a:lnTo>
              <a:lnTo>
                <a:pt x="90686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9FB9D-310E-4044-B51A-2BECD613A71A}">
      <dsp:nvSpPr>
        <dsp:cNvPr id="0" name=""/>
        <dsp:cNvSpPr/>
      </dsp:nvSpPr>
      <dsp:spPr>
        <a:xfrm>
          <a:off x="966334" y="3486814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C6B96-B996-4A9B-99BE-DF2801AD1F66}">
      <dsp:nvSpPr>
        <dsp:cNvPr id="0" name=""/>
        <dsp:cNvSpPr/>
      </dsp:nvSpPr>
      <dsp:spPr>
        <a:xfrm>
          <a:off x="1012054" y="3053876"/>
          <a:ext cx="2452096" cy="101412"/>
        </a:xfrm>
        <a:custGeom>
          <a:avLst/>
          <a:gdLst/>
          <a:ahLst/>
          <a:cxnLst/>
          <a:rect l="0" t="0" r="0" b="0"/>
          <a:pathLst>
            <a:path>
              <a:moveTo>
                <a:pt x="2452096" y="0"/>
              </a:moveTo>
              <a:lnTo>
                <a:pt x="2452096" y="69109"/>
              </a:lnTo>
              <a:lnTo>
                <a:pt x="0" y="69109"/>
              </a:lnTo>
              <a:lnTo>
                <a:pt x="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EEFF3-6190-4504-AC7E-6F0983EDF3D7}">
      <dsp:nvSpPr>
        <dsp:cNvPr id="0" name=""/>
        <dsp:cNvSpPr/>
      </dsp:nvSpPr>
      <dsp:spPr>
        <a:xfrm>
          <a:off x="3418431" y="2620937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CADB0-5F8B-40F2-82F3-C2CC54EE3CFE}">
      <dsp:nvSpPr>
        <dsp:cNvPr id="0" name=""/>
        <dsp:cNvSpPr/>
      </dsp:nvSpPr>
      <dsp:spPr>
        <a:xfrm>
          <a:off x="3418431" y="2187998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02F29-0B11-42A3-A70C-A5853873FFC9}">
      <dsp:nvSpPr>
        <dsp:cNvPr id="0" name=""/>
        <dsp:cNvSpPr/>
      </dsp:nvSpPr>
      <dsp:spPr>
        <a:xfrm>
          <a:off x="3418431" y="1755059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47CDD-01FB-4314-AF1B-0F06EC072353}">
      <dsp:nvSpPr>
        <dsp:cNvPr id="0" name=""/>
        <dsp:cNvSpPr/>
      </dsp:nvSpPr>
      <dsp:spPr>
        <a:xfrm>
          <a:off x="3418431" y="1322121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6A28A-9610-4E1F-8767-C2BDF5EC946E}">
      <dsp:nvSpPr>
        <dsp:cNvPr id="0" name=""/>
        <dsp:cNvSpPr/>
      </dsp:nvSpPr>
      <dsp:spPr>
        <a:xfrm>
          <a:off x="3418431" y="889182"/>
          <a:ext cx="91440" cy="1014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1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31193-8FBF-44E2-8DAF-D23F91D231DF}">
      <dsp:nvSpPr>
        <dsp:cNvPr id="0" name=""/>
        <dsp:cNvSpPr/>
      </dsp:nvSpPr>
      <dsp:spPr>
        <a:xfrm>
          <a:off x="2242538" y="557656"/>
          <a:ext cx="2443226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7ECCC-F0A5-4322-863F-18BF207E98C3}">
      <dsp:nvSpPr>
        <dsp:cNvPr id="0" name=""/>
        <dsp:cNvSpPr/>
      </dsp:nvSpPr>
      <dsp:spPr>
        <a:xfrm>
          <a:off x="2281282" y="594462"/>
          <a:ext cx="2443226" cy="331526"/>
        </a:xfrm>
        <a:prstGeom prst="roundRect">
          <a:avLst>
            <a:gd name="adj" fmla="val 10000"/>
          </a:avLst>
        </a:prstGeom>
        <a:solidFill>
          <a:srgbClr val="FF70C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Start</a:t>
          </a:r>
        </a:p>
      </dsp:txBody>
      <dsp:txXfrm>
        <a:off x="2290992" y="604172"/>
        <a:ext cx="2423806" cy="312106"/>
      </dsp:txXfrm>
    </dsp:sp>
    <dsp:sp modelId="{50605614-C30B-4813-BB37-49600DA110FC}">
      <dsp:nvSpPr>
        <dsp:cNvPr id="0" name=""/>
        <dsp:cNvSpPr/>
      </dsp:nvSpPr>
      <dsp:spPr>
        <a:xfrm>
          <a:off x="1036241" y="990594"/>
          <a:ext cx="4855819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7D697-B39D-4338-90FE-C00E3CAACC2F}">
      <dsp:nvSpPr>
        <dsp:cNvPr id="0" name=""/>
        <dsp:cNvSpPr/>
      </dsp:nvSpPr>
      <dsp:spPr>
        <a:xfrm>
          <a:off x="1074985" y="1027401"/>
          <a:ext cx="4855819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Constructor(props)</a:t>
          </a:r>
        </a:p>
      </dsp:txBody>
      <dsp:txXfrm>
        <a:off x="1084695" y="1037111"/>
        <a:ext cx="4836399" cy="312106"/>
      </dsp:txXfrm>
    </dsp:sp>
    <dsp:sp modelId="{0AE0C1A5-6C5D-43B8-8D8D-1BABECE9112A}">
      <dsp:nvSpPr>
        <dsp:cNvPr id="0" name=""/>
        <dsp:cNvSpPr/>
      </dsp:nvSpPr>
      <dsp:spPr>
        <a:xfrm>
          <a:off x="986386" y="1423533"/>
          <a:ext cx="4955529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9C29-4BCA-4B9B-A1EA-BFE1D37E4FB0}">
      <dsp:nvSpPr>
        <dsp:cNvPr id="0" name=""/>
        <dsp:cNvSpPr/>
      </dsp:nvSpPr>
      <dsp:spPr>
        <a:xfrm>
          <a:off x="1025130" y="1460340"/>
          <a:ext cx="4955529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componentWillMount</a:t>
          </a:r>
        </a:p>
      </dsp:txBody>
      <dsp:txXfrm>
        <a:off x="1034840" y="1470050"/>
        <a:ext cx="4936109" cy="312106"/>
      </dsp:txXfrm>
    </dsp:sp>
    <dsp:sp modelId="{0C0A32A4-4B51-45E1-97FC-7D797EAA09FF}">
      <dsp:nvSpPr>
        <dsp:cNvPr id="0" name=""/>
        <dsp:cNvSpPr/>
      </dsp:nvSpPr>
      <dsp:spPr>
        <a:xfrm>
          <a:off x="924069" y="1856472"/>
          <a:ext cx="5080163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E86D8-B1EE-4696-AF73-8F6CD861F84B}">
      <dsp:nvSpPr>
        <dsp:cNvPr id="0" name=""/>
        <dsp:cNvSpPr/>
      </dsp:nvSpPr>
      <dsp:spPr>
        <a:xfrm>
          <a:off x="962813" y="1893279"/>
          <a:ext cx="5080163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render</a:t>
          </a:r>
        </a:p>
      </dsp:txBody>
      <dsp:txXfrm>
        <a:off x="972523" y="1902989"/>
        <a:ext cx="5060743" cy="312106"/>
      </dsp:txXfrm>
    </dsp:sp>
    <dsp:sp modelId="{32D71C50-8F6F-49A0-9CD7-29F24A119763}">
      <dsp:nvSpPr>
        <dsp:cNvPr id="0" name=""/>
        <dsp:cNvSpPr/>
      </dsp:nvSpPr>
      <dsp:spPr>
        <a:xfrm>
          <a:off x="948999" y="2289411"/>
          <a:ext cx="5030303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AA8EC-7BCE-4B9B-AB2A-366B7452D1E8}">
      <dsp:nvSpPr>
        <dsp:cNvPr id="0" name=""/>
        <dsp:cNvSpPr/>
      </dsp:nvSpPr>
      <dsp:spPr>
        <a:xfrm>
          <a:off x="987743" y="2326217"/>
          <a:ext cx="5030303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componentDidMount</a:t>
          </a:r>
        </a:p>
      </dsp:txBody>
      <dsp:txXfrm>
        <a:off x="997453" y="2335927"/>
        <a:ext cx="5010883" cy="312106"/>
      </dsp:txXfrm>
    </dsp:sp>
    <dsp:sp modelId="{688ABCE4-117A-489D-91AE-60D18E2D6253}">
      <dsp:nvSpPr>
        <dsp:cNvPr id="0" name=""/>
        <dsp:cNvSpPr/>
      </dsp:nvSpPr>
      <dsp:spPr>
        <a:xfrm>
          <a:off x="1568717" y="2722349"/>
          <a:ext cx="3790866" cy="3315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40670-ED86-4CA7-BEBB-30BF56213156}">
      <dsp:nvSpPr>
        <dsp:cNvPr id="0" name=""/>
        <dsp:cNvSpPr/>
      </dsp:nvSpPr>
      <dsp:spPr>
        <a:xfrm>
          <a:off x="1607461" y="2759156"/>
          <a:ext cx="3790866" cy="3315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Running</a:t>
          </a:r>
        </a:p>
      </dsp:txBody>
      <dsp:txXfrm>
        <a:off x="1617171" y="2768866"/>
        <a:ext cx="3771446" cy="312106"/>
      </dsp:txXfrm>
    </dsp:sp>
    <dsp:sp modelId="{2F8B45E0-8557-4F37-AEA8-51679E766A06}">
      <dsp:nvSpPr>
        <dsp:cNvPr id="0" name=""/>
        <dsp:cNvSpPr/>
      </dsp:nvSpPr>
      <dsp:spPr>
        <a:xfrm>
          <a:off x="8316" y="3155288"/>
          <a:ext cx="2007474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EA035-A177-47D4-AE1D-0579824B4AFE}">
      <dsp:nvSpPr>
        <dsp:cNvPr id="0" name=""/>
        <dsp:cNvSpPr/>
      </dsp:nvSpPr>
      <dsp:spPr>
        <a:xfrm>
          <a:off x="47060" y="3192095"/>
          <a:ext cx="2007474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props changed</a:t>
          </a:r>
        </a:p>
      </dsp:txBody>
      <dsp:txXfrm>
        <a:off x="56770" y="3201805"/>
        <a:ext cx="1988054" cy="312106"/>
      </dsp:txXfrm>
    </dsp:sp>
    <dsp:sp modelId="{A53AC908-2BA6-49AB-8B4B-6F522F07CDA9}">
      <dsp:nvSpPr>
        <dsp:cNvPr id="0" name=""/>
        <dsp:cNvSpPr/>
      </dsp:nvSpPr>
      <dsp:spPr>
        <a:xfrm>
          <a:off x="305" y="3588227"/>
          <a:ext cx="2023497" cy="683571"/>
        </a:xfrm>
        <a:prstGeom prst="notch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455A6-9218-4514-8040-FC8ECAE9D3CC}">
      <dsp:nvSpPr>
        <dsp:cNvPr id="0" name=""/>
        <dsp:cNvSpPr/>
      </dsp:nvSpPr>
      <dsp:spPr>
        <a:xfrm>
          <a:off x="39049" y="3625034"/>
          <a:ext cx="2023497" cy="683571"/>
        </a:xfrm>
        <a:prstGeom prst="notched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componentWillReceiveProps</a:t>
          </a:r>
          <a:endParaRPr lang="en-US" sz="1400" b="1" kern="1200" dirty="0"/>
        </a:p>
      </dsp:txBody>
      <dsp:txXfrm>
        <a:off x="209942" y="3795927"/>
        <a:ext cx="1681711" cy="341785"/>
      </dsp:txXfrm>
    </dsp:sp>
    <dsp:sp modelId="{239C31EE-2EF4-4224-A25D-511255CDD0E1}">
      <dsp:nvSpPr>
        <dsp:cNvPr id="0" name=""/>
        <dsp:cNvSpPr/>
      </dsp:nvSpPr>
      <dsp:spPr>
        <a:xfrm>
          <a:off x="2418091" y="3155288"/>
          <a:ext cx="2182052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CEFA6-274D-462B-811B-10A4D11F9E3E}">
      <dsp:nvSpPr>
        <dsp:cNvPr id="0" name=""/>
        <dsp:cNvSpPr/>
      </dsp:nvSpPr>
      <dsp:spPr>
        <a:xfrm>
          <a:off x="2456835" y="3192095"/>
          <a:ext cx="2182052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state changed</a:t>
          </a:r>
        </a:p>
      </dsp:txBody>
      <dsp:txXfrm>
        <a:off x="2466545" y="3201805"/>
        <a:ext cx="2162632" cy="312106"/>
      </dsp:txXfrm>
    </dsp:sp>
    <dsp:sp modelId="{C2DEF53F-6F92-4E93-832E-8F7FE0813CEB}">
      <dsp:nvSpPr>
        <dsp:cNvPr id="0" name=""/>
        <dsp:cNvSpPr/>
      </dsp:nvSpPr>
      <dsp:spPr>
        <a:xfrm>
          <a:off x="2223350" y="3588227"/>
          <a:ext cx="2571535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7134D-35E4-4403-85C5-A9496B839F93}">
      <dsp:nvSpPr>
        <dsp:cNvPr id="0" name=""/>
        <dsp:cNvSpPr/>
      </dsp:nvSpPr>
      <dsp:spPr>
        <a:xfrm>
          <a:off x="2262094" y="3625034"/>
          <a:ext cx="2571535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shouldComponentUpdate</a:t>
          </a:r>
          <a:endParaRPr lang="en-US" sz="1400" b="1" kern="1200" dirty="0"/>
        </a:p>
      </dsp:txBody>
      <dsp:txXfrm>
        <a:off x="2271804" y="3634744"/>
        <a:ext cx="2552115" cy="312106"/>
      </dsp:txXfrm>
    </dsp:sp>
    <dsp:sp modelId="{1FAF243A-7669-418B-83C5-25B55086B74B}">
      <dsp:nvSpPr>
        <dsp:cNvPr id="0" name=""/>
        <dsp:cNvSpPr/>
      </dsp:nvSpPr>
      <dsp:spPr>
        <a:xfrm>
          <a:off x="2101290" y="4021166"/>
          <a:ext cx="2815654" cy="331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55FD8-C375-44D0-A0AB-C953638AA0AC}">
      <dsp:nvSpPr>
        <dsp:cNvPr id="0" name=""/>
        <dsp:cNvSpPr/>
      </dsp:nvSpPr>
      <dsp:spPr>
        <a:xfrm>
          <a:off x="2140034" y="4057972"/>
          <a:ext cx="2815654" cy="331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componentWillUpdate</a:t>
          </a:r>
        </a:p>
      </dsp:txBody>
      <dsp:txXfrm>
        <a:off x="2149744" y="4067682"/>
        <a:ext cx="2796234" cy="312106"/>
      </dsp:txXfrm>
    </dsp:sp>
    <dsp:sp modelId="{06053A4F-70B1-4D4D-9091-A31D783611F3}">
      <dsp:nvSpPr>
        <dsp:cNvPr id="0" name=""/>
        <dsp:cNvSpPr/>
      </dsp:nvSpPr>
      <dsp:spPr>
        <a:xfrm>
          <a:off x="1102468" y="4454104"/>
          <a:ext cx="4813299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B6716-E002-43C5-ABD2-330F78467356}">
      <dsp:nvSpPr>
        <dsp:cNvPr id="0" name=""/>
        <dsp:cNvSpPr/>
      </dsp:nvSpPr>
      <dsp:spPr>
        <a:xfrm>
          <a:off x="1141212" y="4490911"/>
          <a:ext cx="4813299" cy="33152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render</a:t>
          </a:r>
        </a:p>
      </dsp:txBody>
      <dsp:txXfrm>
        <a:off x="1150922" y="4500621"/>
        <a:ext cx="4793879" cy="312106"/>
      </dsp:txXfrm>
    </dsp:sp>
    <dsp:sp modelId="{2D88EB6C-5AD1-4B2E-BFFA-87722E34EE01}">
      <dsp:nvSpPr>
        <dsp:cNvPr id="0" name=""/>
        <dsp:cNvSpPr/>
      </dsp:nvSpPr>
      <dsp:spPr>
        <a:xfrm>
          <a:off x="904128" y="4887043"/>
          <a:ext cx="5210054" cy="330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F2F31-3D8A-476F-B0D0-254B44483842}">
      <dsp:nvSpPr>
        <dsp:cNvPr id="0" name=""/>
        <dsp:cNvSpPr/>
      </dsp:nvSpPr>
      <dsp:spPr>
        <a:xfrm>
          <a:off x="942797" y="4923778"/>
          <a:ext cx="5210054" cy="3308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componentDidUpdate</a:t>
          </a:r>
        </a:p>
      </dsp:txBody>
      <dsp:txXfrm>
        <a:off x="958949" y="4939930"/>
        <a:ext cx="5177750" cy="298572"/>
      </dsp:txXfrm>
    </dsp:sp>
    <dsp:sp modelId="{62BC4280-8C1B-48D6-9CD1-3F4D27B852A0}">
      <dsp:nvSpPr>
        <dsp:cNvPr id="0" name=""/>
        <dsp:cNvSpPr/>
      </dsp:nvSpPr>
      <dsp:spPr>
        <a:xfrm>
          <a:off x="1761886" y="5319134"/>
          <a:ext cx="3494576" cy="33055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5A9E9-02F4-477E-962D-D14FCBD30545}">
      <dsp:nvSpPr>
        <dsp:cNvPr id="0" name=""/>
        <dsp:cNvSpPr/>
      </dsp:nvSpPr>
      <dsp:spPr>
        <a:xfrm>
          <a:off x="1800517" y="5355834"/>
          <a:ext cx="3494576" cy="330555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Running</a:t>
          </a:r>
        </a:p>
      </dsp:txBody>
      <dsp:txXfrm>
        <a:off x="1810199" y="5365516"/>
        <a:ext cx="3475212" cy="311191"/>
      </dsp:txXfrm>
    </dsp:sp>
    <dsp:sp modelId="{FACB8D27-DDB2-4E5D-A3BB-0568E095D0A5}">
      <dsp:nvSpPr>
        <dsp:cNvPr id="0" name=""/>
        <dsp:cNvSpPr/>
      </dsp:nvSpPr>
      <dsp:spPr>
        <a:xfrm>
          <a:off x="5176288" y="3155288"/>
          <a:ext cx="1743696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625C7-512E-4B6B-875B-47F3006D4A49}">
      <dsp:nvSpPr>
        <dsp:cNvPr id="0" name=""/>
        <dsp:cNvSpPr/>
      </dsp:nvSpPr>
      <dsp:spPr>
        <a:xfrm>
          <a:off x="5215032" y="3192095"/>
          <a:ext cx="1743696" cy="331526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unmount</a:t>
          </a:r>
        </a:p>
      </dsp:txBody>
      <dsp:txXfrm>
        <a:off x="5224742" y="3201805"/>
        <a:ext cx="1724276" cy="312106"/>
      </dsp:txXfrm>
    </dsp:sp>
    <dsp:sp modelId="{BA3084FB-B88B-4561-935E-41C865BEA9FF}">
      <dsp:nvSpPr>
        <dsp:cNvPr id="0" name=""/>
        <dsp:cNvSpPr/>
      </dsp:nvSpPr>
      <dsp:spPr>
        <a:xfrm>
          <a:off x="4872374" y="3588227"/>
          <a:ext cx="2351526" cy="3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F0A1D-DE34-4D76-AF29-1760F6152257}">
      <dsp:nvSpPr>
        <dsp:cNvPr id="0" name=""/>
        <dsp:cNvSpPr/>
      </dsp:nvSpPr>
      <dsp:spPr>
        <a:xfrm>
          <a:off x="4911118" y="3625034"/>
          <a:ext cx="2351526" cy="331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componentWillUnmount</a:t>
          </a:r>
          <a:endParaRPr lang="en-US" sz="1400" b="1" kern="1200" dirty="0"/>
        </a:p>
      </dsp:txBody>
      <dsp:txXfrm>
        <a:off x="4920828" y="3634744"/>
        <a:ext cx="2332106" cy="312104"/>
      </dsp:txXfrm>
    </dsp:sp>
    <dsp:sp modelId="{D63DE2DC-D708-4E89-9904-804E6334BCEC}">
      <dsp:nvSpPr>
        <dsp:cNvPr id="0" name=""/>
        <dsp:cNvSpPr/>
      </dsp:nvSpPr>
      <dsp:spPr>
        <a:xfrm>
          <a:off x="5428579" y="4021163"/>
          <a:ext cx="1239152" cy="331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67AD3-09C7-4906-A5FF-25DCE5AC42BF}">
      <dsp:nvSpPr>
        <dsp:cNvPr id="0" name=""/>
        <dsp:cNvSpPr/>
      </dsp:nvSpPr>
      <dsp:spPr>
        <a:xfrm>
          <a:off x="5467285" y="4057934"/>
          <a:ext cx="1239152" cy="331204"/>
        </a:xfrm>
        <a:prstGeom prst="roundRect">
          <a:avLst>
            <a:gd name="adj" fmla="val 10000"/>
          </a:avLst>
        </a:prstGeom>
        <a:solidFill>
          <a:srgbClr val="FF70C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End</a:t>
          </a:r>
        </a:p>
      </dsp:txBody>
      <dsp:txXfrm>
        <a:off x="5476986" y="4067635"/>
        <a:ext cx="1219750" cy="31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b="1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Most Common Use Case: </a:t>
            </a:r>
            <a:r>
              <a:rPr lang="en-GB" sz="1000" b="0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Updating the DOM in response to prop or state changes.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48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24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55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 smtClean="0"/>
              <a:t>Unmounting</a:t>
            </a:r>
            <a:r>
              <a:rPr lang="en-GB" b="1" baseline="0" dirty="0" smtClean="0"/>
              <a:t> Methods – </a:t>
            </a:r>
            <a:r>
              <a:rPr lang="en-GB" b="0" baseline="0" dirty="0" smtClean="0"/>
              <a:t>Called when a component is being removed from the DOM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90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Mounting	-</a:t>
            </a:r>
            <a:r>
              <a:rPr lang="en-GB" b="0" dirty="0" smtClean="0"/>
              <a:t> Called when an instance</a:t>
            </a:r>
            <a:r>
              <a:rPr lang="en-GB" b="0" baseline="0" dirty="0" smtClean="0"/>
              <a:t> of a component is created and inserted into the DOM.</a:t>
            </a:r>
            <a:endParaRPr lang="en-GB" b="1" dirty="0" smtClean="0"/>
          </a:p>
          <a:p>
            <a:r>
              <a:rPr lang="en-GB" b="1" dirty="0" smtClean="0"/>
              <a:t>Updating	-</a:t>
            </a:r>
            <a:r>
              <a:rPr lang="en-GB" b="0" baseline="0" dirty="0" smtClean="0"/>
              <a:t> Called when a component is being re-rendered, usually because of a change to props or state.</a:t>
            </a:r>
            <a:endParaRPr lang="en-GB" b="1" dirty="0" smtClean="0"/>
          </a:p>
          <a:p>
            <a:r>
              <a:rPr lang="en-GB" b="1" dirty="0" err="1" smtClean="0"/>
              <a:t>Unmounting</a:t>
            </a:r>
            <a:r>
              <a:rPr lang="en-GB" b="1" dirty="0" smtClean="0"/>
              <a:t> –</a:t>
            </a:r>
            <a:r>
              <a:rPr lang="en-GB" b="1" baseline="0" dirty="0" smtClean="0"/>
              <a:t> </a:t>
            </a:r>
            <a:r>
              <a:rPr lang="en-GB" b="0" baseline="0" dirty="0" smtClean="0"/>
              <a:t>Called when a component is being removed from the DOM.</a:t>
            </a:r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0" dirty="0" smtClean="0"/>
              <a:t>There’s also an error handling life cycle method, which isn’t really a life cycle method but it occurs when an error</a:t>
            </a:r>
            <a:r>
              <a:rPr lang="en-GB" b="0" baseline="0" dirty="0" smtClean="0"/>
              <a:t> occurs during a render.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88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29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 smtClean="0"/>
              <a:t>Mounting methods are called when an instance of a component is being created and inserted into the DOM</a:t>
            </a:r>
          </a:p>
          <a:p>
            <a:endParaRPr lang="en-GB" dirty="0" smtClean="0"/>
          </a:p>
          <a:p>
            <a:r>
              <a:rPr lang="en-GB" dirty="0" smtClean="0"/>
              <a:t>Super() compared to super(props) allows you to use</a:t>
            </a:r>
            <a:r>
              <a:rPr lang="en-GB" baseline="0" dirty="0" smtClean="0"/>
              <a:t> </a:t>
            </a:r>
            <a:r>
              <a:rPr lang="en-GB" b="1" baseline="0" dirty="0" err="1" smtClean="0"/>
              <a:t>this.props</a:t>
            </a:r>
            <a:r>
              <a:rPr lang="en-GB" b="0" baseline="0" dirty="0" smtClean="0"/>
              <a:t> inside the constructor, doesn’t affect it anywhere else.</a:t>
            </a:r>
          </a:p>
          <a:p>
            <a:endParaRPr lang="en-GB" b="0" baseline="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 smtClean="0"/>
              <a:t>If neither state or methods are initialised then there is no need for a constructor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3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23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55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Updating methods are called when a component</a:t>
            </a:r>
            <a:r>
              <a:rPr lang="en-GB" baseline="0" dirty="0" smtClean="0"/>
              <a:t> is being re-rendered after changes to props or state</a:t>
            </a:r>
          </a:p>
          <a:p>
            <a:endParaRPr lang="en-GB" baseline="0" dirty="0" smtClean="0"/>
          </a:p>
          <a:p>
            <a:r>
              <a:rPr lang="en-GB" sz="1000" b="1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Most Common Use Case: </a:t>
            </a:r>
            <a:r>
              <a:rPr lang="en-GB" sz="1000" b="0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Acting on particular prop changes to trigger state transitions.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75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Really useful for increasing</a:t>
            </a:r>
            <a:r>
              <a:rPr lang="en-GB" baseline="0" dirty="0" smtClean="0"/>
              <a:t> performance of your application, denying renders when you deem the change isn’t worth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37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b="1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Most Common Use Case: </a:t>
            </a:r>
            <a:r>
              <a:rPr lang="en-GB" sz="1000" b="0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instead of </a:t>
            </a:r>
            <a:r>
              <a:rPr lang="en-GB" sz="1000" b="0" i="0" kern="1200" spc="-20" baseline="0" dirty="0" err="1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componentWillReceiveProps</a:t>
            </a:r>
            <a:r>
              <a:rPr lang="en-GB" sz="1000" b="0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on a component that also has </a:t>
            </a:r>
            <a:r>
              <a:rPr lang="en-GB" sz="1000" b="0" i="0" kern="1200" spc="-20" baseline="0" dirty="0" err="1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shouldComponentUpdate</a:t>
            </a:r>
            <a:r>
              <a:rPr lang="en-GB" sz="1000" b="0" i="0" kern="1200" spc="-20" baseline="0" dirty="0" smtClean="0">
                <a:solidFill>
                  <a:srgbClr val="555454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(but no access to previous props).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3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30/07/2019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React Lifecycle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REACT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lifecycle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416628" y="0"/>
          <a:ext cx="7262950" cy="6244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10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err="1"/>
              <a:t>componentWillReceiveProps</a:t>
            </a:r>
            <a:r>
              <a:rPr lang="en-GB" b="1" dirty="0"/>
              <a:t>(</a:t>
            </a:r>
            <a:r>
              <a:rPr lang="en-GB" b="1" dirty="0" err="1"/>
              <a:t>nextProps</a:t>
            </a:r>
            <a:r>
              <a:rPr lang="en-GB" b="1" dirty="0"/>
              <a:t>)</a:t>
            </a:r>
          </a:p>
          <a:p>
            <a:pPr lvl="1"/>
            <a:r>
              <a:rPr lang="en-GB" dirty="0" smtClean="0"/>
              <a:t>Called </a:t>
            </a:r>
            <a:r>
              <a:rPr lang="en-GB" dirty="0"/>
              <a:t>before a mounted component receives new props</a:t>
            </a:r>
          </a:p>
          <a:p>
            <a:pPr lvl="1"/>
            <a:r>
              <a:rPr lang="en-GB" dirty="0"/>
              <a:t>Can compare </a:t>
            </a:r>
            <a:r>
              <a:rPr lang="en-GB" b="1" dirty="0" err="1"/>
              <a:t>this.props</a:t>
            </a:r>
            <a:r>
              <a:rPr lang="en-GB" dirty="0"/>
              <a:t> and </a:t>
            </a:r>
            <a:r>
              <a:rPr lang="en-GB" b="1" dirty="0" err="1"/>
              <a:t>nextProps</a:t>
            </a:r>
            <a:r>
              <a:rPr lang="en-GB" dirty="0"/>
              <a:t> and perform state transitions, using </a:t>
            </a:r>
            <a:r>
              <a:rPr lang="en-GB" b="1" dirty="0" err="1"/>
              <a:t>this.setState</a:t>
            </a:r>
            <a:r>
              <a:rPr lang="en-GB" b="1" dirty="0"/>
              <a:t>() </a:t>
            </a:r>
            <a:r>
              <a:rPr lang="en-GB" dirty="0"/>
              <a:t>in this method</a:t>
            </a:r>
          </a:p>
          <a:p>
            <a:pPr lvl="1"/>
            <a:r>
              <a:rPr lang="en-GB" dirty="0" smtClean="0"/>
              <a:t>Not </a:t>
            </a:r>
            <a:r>
              <a:rPr lang="en-GB" dirty="0"/>
              <a:t>invoked if </a:t>
            </a:r>
            <a:r>
              <a:rPr lang="en-GB" b="1" dirty="0" err="1"/>
              <a:t>setState</a:t>
            </a:r>
            <a:r>
              <a:rPr lang="en-GB" b="1" dirty="0"/>
              <a:t>() </a:t>
            </a:r>
            <a:r>
              <a:rPr lang="en-GB" dirty="0"/>
              <a:t>is called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Methods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componentWillReceiveProps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nextProps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pPr marL="400050" lvl="1" indent="0">
              <a:buNone/>
            </a:pPr>
            <a:r>
              <a:rPr lang="en-GB" sz="15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GB" sz="15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nextProps</a:t>
            </a:r>
            <a:r>
              <a:rPr lang="en-GB" sz="15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.dogName</a:t>
            </a:r>
            <a:r>
              <a:rPr lang="en-GB" sz="15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props</a:t>
            </a:r>
            <a:r>
              <a:rPr lang="en-GB" sz="15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.dogName</a:t>
            </a:r>
            <a:r>
              <a:rPr lang="en-GB" sz="15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//update state with new </a:t>
            </a: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dog name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58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sz="1600" b="1" dirty="0" err="1"/>
              <a:t>shouldComponentUpdate</a:t>
            </a:r>
            <a:r>
              <a:rPr lang="en-GB" sz="1600" b="1" dirty="0"/>
              <a:t>(</a:t>
            </a:r>
            <a:r>
              <a:rPr lang="en-GB" sz="1600" b="1" dirty="0" err="1"/>
              <a:t>nextProps</a:t>
            </a:r>
            <a:r>
              <a:rPr lang="en-GB" sz="1600" b="1" dirty="0"/>
              <a:t>, </a:t>
            </a:r>
            <a:r>
              <a:rPr lang="en-GB" sz="1600" b="1" dirty="0" err="1"/>
              <a:t>nextState</a:t>
            </a:r>
            <a:r>
              <a:rPr lang="en-GB" sz="1600" b="1" dirty="0"/>
              <a:t>)</a:t>
            </a:r>
          </a:p>
          <a:p>
            <a:pPr lvl="1"/>
            <a:r>
              <a:rPr lang="en-GB" sz="1600" dirty="0" smtClean="0"/>
              <a:t>Used to keep code efficient</a:t>
            </a:r>
            <a:endParaRPr lang="en-GB" sz="1600" dirty="0"/>
          </a:p>
          <a:p>
            <a:pPr lvl="1"/>
            <a:r>
              <a:rPr lang="en-GB" sz="1600" dirty="0"/>
              <a:t>Default behaviour is to re-render on every state change</a:t>
            </a:r>
          </a:p>
          <a:p>
            <a:pPr lvl="1"/>
            <a:r>
              <a:rPr lang="en-GB" sz="1600" dirty="0"/>
              <a:t>Invoked before rendering when new props or state are being received, defaulting to </a:t>
            </a:r>
            <a:r>
              <a:rPr lang="en-GB" sz="1600" dirty="0" smtClean="0"/>
              <a:t>returning true</a:t>
            </a:r>
          </a:p>
          <a:p>
            <a:pPr lvl="1"/>
            <a:r>
              <a:rPr lang="en-GB" sz="1600" dirty="0" smtClean="0"/>
              <a:t>Returned false prevents </a:t>
            </a:r>
            <a:r>
              <a:rPr lang="en-GB" sz="1600" b="1" dirty="0" err="1"/>
              <a:t>componentWillUpdate</a:t>
            </a:r>
            <a:r>
              <a:rPr lang="en-GB" sz="1600" b="1" dirty="0"/>
              <a:t>(), render() </a:t>
            </a:r>
            <a:r>
              <a:rPr lang="en-GB" sz="1600" dirty="0"/>
              <a:t>and </a:t>
            </a:r>
            <a:r>
              <a:rPr lang="en-GB" sz="1600" b="1" dirty="0" err="1"/>
              <a:t>componentDidUpdate</a:t>
            </a:r>
            <a:r>
              <a:rPr lang="en-GB" sz="1600" b="1" dirty="0"/>
              <a:t>() </a:t>
            </a:r>
            <a:r>
              <a:rPr lang="en-GB" sz="1600" dirty="0"/>
              <a:t>from being </a:t>
            </a:r>
            <a:r>
              <a:rPr lang="en-GB" sz="1600" dirty="0" smtClean="0"/>
              <a:t>called</a:t>
            </a:r>
          </a:p>
          <a:p>
            <a:pPr lvl="1"/>
            <a:r>
              <a:rPr lang="en-GB" sz="1600" dirty="0" smtClean="0"/>
              <a:t>Returning </a:t>
            </a:r>
            <a:r>
              <a:rPr lang="en-GB" sz="1600" dirty="0"/>
              <a:t>false doesn’t prevent child components from re-rendering when their state </a:t>
            </a:r>
            <a:r>
              <a:rPr lang="en-GB" sz="1600" dirty="0" smtClean="0"/>
              <a:t>changes</a:t>
            </a:r>
            <a:endParaRPr lang="en-GB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Methods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shouldComponentUpdate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nextProps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nextState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nextProps</a:t>
            </a:r>
            <a:r>
              <a:rPr lang="en-GB" sz="15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dogName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props</a:t>
            </a:r>
            <a:r>
              <a:rPr lang="en-GB" sz="15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dogName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&amp;&amp;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nextState</a:t>
            </a:r>
            <a:r>
              <a:rPr lang="en-GB" sz="1500" dirty="0" err="1">
                <a:solidFill>
                  <a:srgbClr val="BBBBBB"/>
                </a:solidFill>
                <a:latin typeface="Consolas" panose="020B0609020204030204" pitchFamily="49" charset="0"/>
              </a:rPr>
              <a:t>.input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!==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GB" sz="15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state</a:t>
            </a:r>
            <a:r>
              <a:rPr lang="en-GB" sz="1500" dirty="0" err="1">
                <a:solidFill>
                  <a:srgbClr val="BBBBBB"/>
                </a:solidFill>
                <a:latin typeface="Consolas" panose="020B0609020204030204" pitchFamily="49" charset="0"/>
              </a:rPr>
              <a:t>.input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68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err="1"/>
              <a:t>componentWillUpdate</a:t>
            </a:r>
            <a:r>
              <a:rPr lang="en-GB" b="1" dirty="0"/>
              <a:t>(</a:t>
            </a:r>
            <a:r>
              <a:rPr lang="en-GB" b="1" dirty="0" err="1"/>
              <a:t>nextProps</a:t>
            </a:r>
            <a:r>
              <a:rPr lang="en-GB" b="1" dirty="0"/>
              <a:t>, </a:t>
            </a:r>
            <a:r>
              <a:rPr lang="en-GB" b="1" dirty="0" err="1"/>
              <a:t>nextState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Invoked immediately before rendering when new props or state are being received</a:t>
            </a:r>
          </a:p>
          <a:p>
            <a:pPr lvl="1"/>
            <a:r>
              <a:rPr lang="en-GB" dirty="0"/>
              <a:t>Opportunity to perform preparation before an update occurs</a:t>
            </a:r>
          </a:p>
          <a:p>
            <a:pPr lvl="1"/>
            <a:r>
              <a:rPr lang="en-GB" dirty="0"/>
              <a:t>Not called during the component’s initial render</a:t>
            </a:r>
          </a:p>
          <a:p>
            <a:pPr lvl="1"/>
            <a:r>
              <a:rPr lang="en-GB" dirty="0"/>
              <a:t>Cannot use </a:t>
            </a:r>
            <a:r>
              <a:rPr lang="en-GB" b="1" dirty="0" err="1"/>
              <a:t>this.setState</a:t>
            </a:r>
            <a:r>
              <a:rPr lang="en-GB" b="1" dirty="0"/>
              <a:t>() </a:t>
            </a:r>
            <a:r>
              <a:rPr lang="en-GB" dirty="0"/>
              <a:t>in this method</a:t>
            </a:r>
          </a:p>
          <a:p>
            <a:pPr lvl="2"/>
            <a:r>
              <a:rPr lang="en-GB" dirty="0"/>
              <a:t>Updating state in response to a prop change should be done in the </a:t>
            </a:r>
            <a:r>
              <a:rPr lang="en-GB" b="1" dirty="0" err="1"/>
              <a:t>componentWillReceiveProps</a:t>
            </a:r>
            <a:r>
              <a:rPr lang="en-GB" b="1" dirty="0"/>
              <a:t>() </a:t>
            </a:r>
            <a:r>
              <a:rPr lang="en-GB" dirty="0"/>
              <a:t>method </a:t>
            </a:r>
            <a:r>
              <a:rPr lang="en-GB" dirty="0" smtClean="0"/>
              <a:t>instead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Methods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componentWillUpdate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nextProps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nextState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//</a:t>
            </a:r>
            <a:r>
              <a:rPr lang="en-GB" sz="1500" i="1" dirty="0" err="1" smtClean="0">
                <a:solidFill>
                  <a:srgbClr val="657B83"/>
                </a:solidFill>
                <a:latin typeface="Consolas" panose="020B0609020204030204" pitchFamily="49" charset="0"/>
              </a:rPr>
              <a:t>dont</a:t>
            </a: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use this </a:t>
            </a: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one, similar concept to </a:t>
            </a:r>
            <a:r>
              <a:rPr lang="en-GB" sz="1500" i="1" dirty="0" err="1" smtClean="0">
                <a:solidFill>
                  <a:srgbClr val="657B83"/>
                </a:solidFill>
                <a:latin typeface="Consolas" panose="020B0609020204030204" pitchFamily="49" charset="0"/>
              </a:rPr>
              <a:t>componentWillMount</a:t>
            </a: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37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err="1"/>
              <a:t>componentDidUpdate</a:t>
            </a:r>
            <a:r>
              <a:rPr lang="en-GB" b="1" dirty="0"/>
              <a:t>(</a:t>
            </a:r>
            <a:r>
              <a:rPr lang="en-GB" b="1" dirty="0" err="1"/>
              <a:t>prevProps</a:t>
            </a:r>
            <a:r>
              <a:rPr lang="en-GB" b="1" dirty="0"/>
              <a:t>, </a:t>
            </a:r>
            <a:r>
              <a:rPr lang="en-GB" b="1" dirty="0" err="1"/>
              <a:t>prevState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Invoked immediately after an update occurs</a:t>
            </a:r>
          </a:p>
          <a:p>
            <a:pPr lvl="1"/>
            <a:r>
              <a:rPr lang="en-GB" dirty="0"/>
              <a:t>Opportunity to operate on the DOM after a component update</a:t>
            </a:r>
          </a:p>
          <a:p>
            <a:pPr lvl="1"/>
            <a:r>
              <a:rPr lang="en-GB" dirty="0" smtClean="0"/>
              <a:t>Not </a:t>
            </a:r>
            <a:r>
              <a:rPr lang="en-GB" dirty="0"/>
              <a:t>called during the component’s initial render</a:t>
            </a:r>
          </a:p>
          <a:p>
            <a:pPr lvl="1"/>
            <a:r>
              <a:rPr lang="en-GB" dirty="0"/>
              <a:t>Not invoked if </a:t>
            </a:r>
            <a:r>
              <a:rPr lang="en-GB" b="1" dirty="0" err="1"/>
              <a:t>shouldComponentUpdate</a:t>
            </a:r>
            <a:r>
              <a:rPr lang="en-GB" b="1" dirty="0"/>
              <a:t>() </a:t>
            </a:r>
            <a:r>
              <a:rPr lang="en-GB" dirty="0"/>
              <a:t>returns false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Methods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componentDidUpdate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BBBBBB"/>
                </a:solidFill>
                <a:latin typeface="Consolas" panose="020B0609020204030204" pitchFamily="49" charset="0"/>
              </a:rPr>
              <a:t>prevProps,prevState</a:t>
            </a: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){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rgbClr val="657B83"/>
                </a:solidFill>
                <a:latin typeface="Consolas" panose="020B0609020204030204" pitchFamily="49" charset="0"/>
              </a:rPr>
              <a:t>//very niche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0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Updating Methods –State Call Order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shouldComponentUpdate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//first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//second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render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GB" sz="15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	   //Third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&lt;/</a:t>
            </a:r>
            <a:r>
              <a:rPr lang="en-GB" sz="15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componentDidUpdate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//Fourth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414000" y="1544759"/>
          <a:ext cx="5580000" cy="454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5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Updating Methods – Props Call Order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componentWillReceiveProps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//first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shouldComponentUpdate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//second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657B83"/>
                </a:solidFill>
                <a:latin typeface="Consolas" panose="020B0609020204030204" pitchFamily="49" charset="0"/>
              </a:rPr>
              <a:t>//third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render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GB" sz="15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//Fourth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&lt;/</a:t>
            </a:r>
            <a:r>
              <a:rPr lang="en-GB" sz="15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componentDidUpdate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rgbClr val="657B83"/>
                </a:solidFill>
                <a:latin typeface="Consolas" panose="020B0609020204030204" pitchFamily="49" charset="0"/>
              </a:rPr>
              <a:t>//fifth</a:t>
            </a:r>
            <a:endParaRPr lang="en-GB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5"/>
            <p:extLst/>
          </p:nvPr>
        </p:nvGraphicFramePr>
        <p:xfrm>
          <a:off x="414338" y="1544638"/>
          <a:ext cx="5580062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8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lifecycle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416628" y="0"/>
          <a:ext cx="7262950" cy="6244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96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err="1"/>
              <a:t>componentWillUnmount</a:t>
            </a:r>
            <a:r>
              <a:rPr lang="en-GB" b="1" dirty="0"/>
              <a:t>()</a:t>
            </a:r>
          </a:p>
          <a:p>
            <a:pPr lvl="1"/>
            <a:r>
              <a:rPr lang="en-GB" dirty="0"/>
              <a:t>Invoked immediately before a component is </a:t>
            </a:r>
            <a:r>
              <a:rPr lang="en-GB" dirty="0" err="1"/>
              <a:t>unmounted</a:t>
            </a:r>
            <a:r>
              <a:rPr lang="en-GB" dirty="0"/>
              <a:t> and destroyed</a:t>
            </a:r>
          </a:p>
          <a:p>
            <a:pPr lvl="1"/>
            <a:r>
              <a:rPr lang="en-GB" dirty="0"/>
              <a:t>Opportunity to perform necessary </a:t>
            </a:r>
            <a:r>
              <a:rPr lang="en-GB" dirty="0" err="1"/>
              <a:t>cleanup</a:t>
            </a:r>
            <a:r>
              <a:rPr lang="en-GB" dirty="0"/>
              <a:t>, e.g. invalidating timers, cleaning up DOM elements created in </a:t>
            </a:r>
            <a:r>
              <a:rPr lang="en-GB" dirty="0" err="1"/>
              <a:t>componentDidMount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Unmounting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componentWillUnmount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pPr marL="457200" lvl="1" indent="0">
              <a:buNone/>
            </a:pPr>
            <a:r>
              <a:rPr lang="en-GB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window.</a:t>
            </a: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removeEventListener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2AA198"/>
                </a:solidFill>
                <a:latin typeface="Consolas" panose="020B0609020204030204" pitchFamily="49" charset="0"/>
              </a:rPr>
              <a:t>"resize</a:t>
            </a:r>
            <a:r>
              <a:rPr lang="en-GB" sz="16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GB" sz="1600" dirty="0" err="1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resizeListener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01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Discuss the different React Component Lifecycle Methods that exist.</a:t>
            </a:r>
          </a:p>
          <a:p>
            <a:pPr lvl="1"/>
            <a:r>
              <a:rPr lang="en-GB" i="1" dirty="0" smtClean="0"/>
              <a:t>The component lifecycle can be split into Mounting methods, Updating methods and Unmounting Methods</a:t>
            </a:r>
          </a:p>
          <a:p>
            <a:r>
              <a:rPr lang="en-GB" dirty="0" smtClean="0"/>
              <a:t>Discuss the appropriate time to use a selection of these methods.</a:t>
            </a:r>
          </a:p>
          <a:p>
            <a:pPr lvl="1"/>
            <a:r>
              <a:rPr lang="en-GB" i="1" dirty="0" smtClean="0"/>
              <a:t>We should not use </a:t>
            </a:r>
            <a:r>
              <a:rPr lang="en-GB" i="1" dirty="0" err="1" smtClean="0"/>
              <a:t>componentWillMount</a:t>
            </a:r>
            <a:r>
              <a:rPr lang="en-GB" i="1" dirty="0" smtClean="0"/>
              <a:t>() or </a:t>
            </a:r>
            <a:r>
              <a:rPr lang="en-GB" i="1" dirty="0" err="1" smtClean="0"/>
              <a:t>ComponentWillUpdate</a:t>
            </a:r>
            <a:r>
              <a:rPr lang="en-GB" i="1" dirty="0" smtClean="0"/>
              <a:t>(), another example, we should use </a:t>
            </a:r>
            <a:r>
              <a:rPr lang="en-GB" i="1" dirty="0" err="1" smtClean="0"/>
              <a:t>componentDidUpdate</a:t>
            </a:r>
            <a:r>
              <a:rPr lang="en-GB" i="1" dirty="0" smtClean="0"/>
              <a:t>() or </a:t>
            </a:r>
            <a:r>
              <a:rPr lang="en-GB" i="1" dirty="0" err="1" smtClean="0"/>
              <a:t>componentDidMount</a:t>
            </a:r>
            <a:r>
              <a:rPr lang="en-GB" i="1" dirty="0" smtClean="0"/>
              <a:t>() to make our </a:t>
            </a:r>
            <a:r>
              <a:rPr lang="en-GB" i="1" dirty="0" err="1" smtClean="0"/>
              <a:t>Axios</a:t>
            </a:r>
            <a:r>
              <a:rPr lang="en-GB" i="1" dirty="0" smtClean="0"/>
              <a:t> requests.</a:t>
            </a:r>
            <a:endParaRPr lang="en-GB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85510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The Component Lifecycle</a:t>
            </a:r>
            <a:endParaRPr lang="en-GB" dirty="0"/>
          </a:p>
          <a:p>
            <a:r>
              <a:rPr lang="en-GB" dirty="0" smtClean="0"/>
              <a:t>Render()</a:t>
            </a:r>
          </a:p>
          <a:p>
            <a:r>
              <a:rPr lang="en-GB" dirty="0" smtClean="0"/>
              <a:t>Mounting Methods</a:t>
            </a:r>
          </a:p>
          <a:p>
            <a:r>
              <a:rPr lang="en-GB" dirty="0" smtClean="0"/>
              <a:t>Updating Methods</a:t>
            </a:r>
          </a:p>
          <a:p>
            <a:r>
              <a:rPr lang="en-GB" dirty="0" smtClean="0"/>
              <a:t>Unmounting Methods</a:t>
            </a:r>
          </a:p>
          <a:p>
            <a:endParaRPr lang="en-GB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a look through the accompanying Handout.</a:t>
            </a:r>
          </a:p>
          <a:p>
            <a:r>
              <a:rPr lang="en-GB" dirty="0" smtClean="0"/>
              <a:t>In pairs, code out the </a:t>
            </a:r>
            <a:r>
              <a:rPr lang="en-GB" b="1" dirty="0" smtClean="0"/>
              <a:t>Clock</a:t>
            </a:r>
            <a:r>
              <a:rPr lang="en-GB" dirty="0" smtClean="0"/>
              <a:t> Component Example (Number 1)</a:t>
            </a:r>
          </a:p>
          <a:p>
            <a:r>
              <a:rPr lang="en-GB" dirty="0" smtClean="0"/>
              <a:t>Spend 10 minutes doing this.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In a group we will discuss your findings.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 for Listening.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Discuss the different React Component Lifecycle Methods that exist.</a:t>
            </a:r>
          </a:p>
          <a:p>
            <a:r>
              <a:rPr lang="en-GB" dirty="0" smtClean="0"/>
              <a:t>Discuss the appropriate time to use a selection of these methods.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lifecycle</a:t>
            </a:r>
            <a:endParaRPr lang="en-GB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12360429"/>
              </p:ext>
            </p:extLst>
          </p:nvPr>
        </p:nvGraphicFramePr>
        <p:xfrm>
          <a:off x="2416628" y="0"/>
          <a:ext cx="7262950" cy="6244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26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Methods that will be executed at specific times.</a:t>
            </a:r>
          </a:p>
          <a:p>
            <a:r>
              <a:rPr lang="en-GB" dirty="0" smtClean="0"/>
              <a:t>Aside from render there are 3 types of </a:t>
            </a:r>
            <a:r>
              <a:rPr lang="en-GB" dirty="0" err="1" smtClean="0"/>
              <a:t>LifeCycle</a:t>
            </a:r>
            <a:r>
              <a:rPr lang="en-GB" dirty="0" smtClean="0"/>
              <a:t> methods.</a:t>
            </a:r>
          </a:p>
          <a:p>
            <a:pPr lvl="1"/>
            <a:r>
              <a:rPr lang="en-GB" b="1" dirty="0" smtClean="0"/>
              <a:t>Mounting</a:t>
            </a:r>
          </a:p>
          <a:p>
            <a:pPr lvl="1"/>
            <a:r>
              <a:rPr lang="en-GB" b="1" dirty="0" smtClean="0"/>
              <a:t>Updating</a:t>
            </a:r>
          </a:p>
          <a:p>
            <a:pPr lvl="1"/>
            <a:r>
              <a:rPr lang="en-GB" b="1" dirty="0" err="1" smtClean="0"/>
              <a:t>Unmounting</a:t>
            </a:r>
            <a:endParaRPr lang="en-GB" b="1" dirty="0" smtClean="0"/>
          </a:p>
          <a:p>
            <a:r>
              <a:rPr lang="en-GB" dirty="0" smtClean="0"/>
              <a:t>Methods are prefixed with </a:t>
            </a:r>
            <a:r>
              <a:rPr lang="en-GB" b="1" dirty="0" smtClean="0"/>
              <a:t>will</a:t>
            </a:r>
            <a:r>
              <a:rPr lang="en-GB" dirty="0" smtClean="0"/>
              <a:t> or </a:t>
            </a:r>
            <a:r>
              <a:rPr lang="en-GB" b="1" dirty="0" smtClean="0"/>
              <a:t>did,</a:t>
            </a:r>
            <a:r>
              <a:rPr lang="en-GB" dirty="0" smtClean="0"/>
              <a:t> indicating if they are executed</a:t>
            </a:r>
            <a:r>
              <a:rPr lang="en-GB" b="1" dirty="0" smtClean="0"/>
              <a:t> before</a:t>
            </a:r>
            <a:r>
              <a:rPr lang="en-GB" dirty="0" smtClean="0"/>
              <a:t> the event happens, or </a:t>
            </a:r>
            <a:r>
              <a:rPr lang="en-GB" b="1" dirty="0" smtClean="0"/>
              <a:t>after </a:t>
            </a:r>
            <a:r>
              <a:rPr lang="en-GB" dirty="0" smtClean="0"/>
              <a:t>the event happened.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Component Lifecycle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xfrm>
            <a:off x="6310903" y="2200682"/>
            <a:ext cx="5580000" cy="335969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268BD2"/>
                </a:solidFill>
                <a:latin typeface="Consolas" panose="020B0609020204030204" pitchFamily="49" charset="0"/>
              </a:rPr>
              <a:t>render</a:t>
            </a:r>
            <a:r>
              <a:rPr lang="en-GB" sz="16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  <a:endParaRPr lang="en-GB" sz="1600" dirty="0" smtClean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constructor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componentWillMount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componentDidMount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componentWillReceiveProps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shouldComponentUpdate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 smtClean="0">
                <a:solidFill>
                  <a:srgbClr val="268BD2"/>
                </a:solidFill>
                <a:latin typeface="Consolas" panose="020B0609020204030204" pitchFamily="49" charset="0"/>
              </a:rPr>
              <a:t>componentDidUpdate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componentWillUnmount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56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Required in all components</a:t>
            </a:r>
          </a:p>
          <a:p>
            <a:r>
              <a:rPr lang="en-GB" dirty="0" smtClean="0"/>
              <a:t>Should examine </a:t>
            </a:r>
            <a:r>
              <a:rPr lang="en-GB" b="1" dirty="0" err="1" smtClean="0"/>
              <a:t>this.props</a:t>
            </a:r>
            <a:r>
              <a:rPr lang="en-GB" dirty="0" smtClean="0"/>
              <a:t> and </a:t>
            </a:r>
            <a:r>
              <a:rPr lang="en-GB" b="1" dirty="0" err="1" smtClean="0"/>
              <a:t>this.state</a:t>
            </a:r>
            <a:r>
              <a:rPr lang="en-GB" dirty="0" smtClean="0"/>
              <a:t> and return a single element</a:t>
            </a:r>
          </a:p>
          <a:p>
            <a:pPr lvl="1"/>
            <a:r>
              <a:rPr lang="en-GB" dirty="0" smtClean="0"/>
              <a:t>Can return null or false indicating there is nothing to render</a:t>
            </a:r>
          </a:p>
          <a:p>
            <a:r>
              <a:rPr lang="en-GB" dirty="0" smtClean="0"/>
              <a:t>Should</a:t>
            </a:r>
            <a:r>
              <a:rPr lang="en-GB" b="1" dirty="0" smtClean="0"/>
              <a:t> not </a:t>
            </a:r>
            <a:r>
              <a:rPr lang="en-GB" dirty="0" smtClean="0"/>
              <a:t>change</a:t>
            </a:r>
            <a:r>
              <a:rPr lang="en-GB" b="1" dirty="0" smtClean="0"/>
              <a:t> </a:t>
            </a:r>
            <a:r>
              <a:rPr lang="en-GB" dirty="0" smtClean="0"/>
              <a:t>components</a:t>
            </a:r>
            <a:r>
              <a:rPr lang="en-GB" b="1" dirty="0" smtClean="0"/>
              <a:t> state</a:t>
            </a:r>
          </a:p>
          <a:p>
            <a:pPr lvl="1"/>
            <a:r>
              <a:rPr lang="en-GB" dirty="0" smtClean="0"/>
              <a:t>Returns the same result every time it is called</a:t>
            </a:r>
          </a:p>
          <a:p>
            <a:pPr lvl="1"/>
            <a:r>
              <a:rPr lang="en-GB" dirty="0" smtClean="0"/>
              <a:t>Does not interact with the browser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Render()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92000" y="2676080"/>
            <a:ext cx="5421326" cy="134908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199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smtClean="0"/>
              <a:t>constructor()	</a:t>
            </a:r>
          </a:p>
          <a:p>
            <a:pPr lvl="1"/>
            <a:r>
              <a:rPr lang="en-GB" dirty="0" smtClean="0"/>
              <a:t>Constructor for a React component</a:t>
            </a:r>
          </a:p>
          <a:p>
            <a:pPr lvl="1"/>
            <a:r>
              <a:rPr lang="en-GB" dirty="0" smtClean="0"/>
              <a:t>Should have a called to </a:t>
            </a:r>
            <a:r>
              <a:rPr lang="en-GB" b="1" dirty="0" smtClean="0"/>
              <a:t>super(props)</a:t>
            </a:r>
            <a:r>
              <a:rPr lang="en-GB" dirty="0" smtClean="0"/>
              <a:t> before any other code.</a:t>
            </a:r>
          </a:p>
          <a:p>
            <a:pPr lvl="1"/>
            <a:r>
              <a:rPr lang="en-GB" dirty="0" smtClean="0"/>
              <a:t>Correct place to initialise </a:t>
            </a:r>
            <a:r>
              <a:rPr lang="en-GB" b="1" dirty="0" smtClean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Mounting Methods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992983" y="3143616"/>
            <a:ext cx="4097383" cy="134908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6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16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"Default Header"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16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"Default Content"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  <a:endParaRPr lang="en-GB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01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22560" y="1669502"/>
            <a:ext cx="5580000" cy="4546800"/>
          </a:xfrm>
        </p:spPr>
        <p:txBody>
          <a:bodyPr/>
          <a:lstStyle/>
          <a:p>
            <a:r>
              <a:rPr lang="en-GB" sz="1600" b="1" dirty="0" err="1"/>
              <a:t>componentWillMount</a:t>
            </a:r>
            <a:r>
              <a:rPr lang="en-GB" sz="1600" b="1" dirty="0"/>
              <a:t>()</a:t>
            </a:r>
          </a:p>
          <a:p>
            <a:pPr lvl="1"/>
            <a:r>
              <a:rPr lang="en-GB" sz="1600" dirty="0"/>
              <a:t>Invoked immediately before mounting </a:t>
            </a:r>
            <a:r>
              <a:rPr lang="en-GB" sz="1600" dirty="0" smtClean="0"/>
              <a:t>occurs</a:t>
            </a:r>
          </a:p>
          <a:p>
            <a:pPr lvl="1"/>
            <a:r>
              <a:rPr lang="en-GB" sz="1600" dirty="0" smtClean="0"/>
              <a:t>Called </a:t>
            </a:r>
            <a:r>
              <a:rPr lang="en-GB" sz="1600" dirty="0"/>
              <a:t>before </a:t>
            </a:r>
            <a:r>
              <a:rPr lang="en-GB" sz="1600" b="1" dirty="0"/>
              <a:t>render</a:t>
            </a:r>
            <a:r>
              <a:rPr lang="en-GB" sz="1600" dirty="0"/>
              <a:t>() so changes in </a:t>
            </a:r>
            <a:r>
              <a:rPr lang="en-GB" sz="1600" b="1" dirty="0"/>
              <a:t>state</a:t>
            </a:r>
            <a:r>
              <a:rPr lang="en-GB" sz="1600" dirty="0"/>
              <a:t> do not trigger re-rendering</a:t>
            </a:r>
          </a:p>
          <a:p>
            <a:pPr lvl="1"/>
            <a:r>
              <a:rPr lang="en-GB" sz="1600" dirty="0"/>
              <a:t>Generally recommended to use a </a:t>
            </a:r>
            <a:r>
              <a:rPr lang="en-GB" sz="1600" b="1" dirty="0"/>
              <a:t>constructor</a:t>
            </a:r>
            <a:r>
              <a:rPr lang="en-GB" sz="1600" dirty="0"/>
              <a:t> instead</a:t>
            </a:r>
          </a:p>
          <a:p>
            <a:r>
              <a:rPr lang="en-GB" sz="1600" b="1" dirty="0" err="1"/>
              <a:t>componentDidMount</a:t>
            </a:r>
            <a:r>
              <a:rPr lang="en-GB" sz="1600" b="1" dirty="0"/>
              <a:t>()</a:t>
            </a:r>
          </a:p>
          <a:p>
            <a:pPr lvl="1"/>
            <a:r>
              <a:rPr lang="en-GB" sz="1600" dirty="0" smtClean="0"/>
              <a:t>Called </a:t>
            </a:r>
            <a:r>
              <a:rPr lang="en-GB" sz="1600" dirty="0"/>
              <a:t>immediately after a component is </a:t>
            </a:r>
            <a:r>
              <a:rPr lang="en-GB" sz="1600" dirty="0" smtClean="0"/>
              <a:t>mounted</a:t>
            </a:r>
          </a:p>
          <a:p>
            <a:pPr lvl="1"/>
            <a:r>
              <a:rPr lang="en-GB" sz="1600" dirty="0" smtClean="0"/>
              <a:t>Good </a:t>
            </a:r>
            <a:r>
              <a:rPr lang="en-GB" sz="1600" dirty="0"/>
              <a:t>place to instantiate request for data loads from </a:t>
            </a:r>
            <a:r>
              <a:rPr lang="en-GB" sz="1600" dirty="0" smtClean="0"/>
              <a:t>backend </a:t>
            </a:r>
            <a:r>
              <a:rPr lang="en-GB" sz="1600" dirty="0"/>
              <a:t>endpoint</a:t>
            </a:r>
          </a:p>
          <a:p>
            <a:pPr lvl="1"/>
            <a:r>
              <a:rPr lang="en-GB" sz="1600" dirty="0"/>
              <a:t>Setting </a:t>
            </a:r>
            <a:r>
              <a:rPr lang="en-GB" sz="1600" b="1" dirty="0"/>
              <a:t>state</a:t>
            </a:r>
            <a:r>
              <a:rPr lang="en-GB" sz="1600" dirty="0"/>
              <a:t> will trigger component re-rendering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Mounting Methods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componentWillMount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pPr marL="400050" lvl="1" indent="0"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//Advised to use constructor instead 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componentDidMount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//Perfect place to do </a:t>
            </a:r>
            <a:r>
              <a:rPr lang="en-GB" sz="1500" i="1" dirty="0" err="1" smtClean="0">
                <a:solidFill>
                  <a:srgbClr val="657B83"/>
                </a:solidFill>
                <a:latin typeface="Consolas" panose="020B0609020204030204" pitchFamily="49" charset="0"/>
              </a:rPr>
              <a:t>Axios</a:t>
            </a: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 calls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27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sz="quarter" idx="16"/>
          </p:nvPr>
        </p:nvSpPr>
        <p:spPr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9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200"/>
              </a:spcBef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class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B4B16"/>
                </a:solidFill>
                <a:latin typeface="Consolas" panose="020B0609020204030204" pitchFamily="49" charset="0"/>
              </a:rPr>
              <a:t>App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93A1A1"/>
                </a:solidFill>
                <a:latin typeface="Consolas" panose="020B0609020204030204" pitchFamily="49" charset="0"/>
              </a:rPr>
              <a:t>extends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6C71C4"/>
                </a:solidFill>
                <a:latin typeface="Consolas" panose="020B0609020204030204" pitchFamily="49" charset="0"/>
              </a:rPr>
              <a:t>Component</a:t>
            </a: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93A1A1"/>
                </a:solidFill>
                <a:latin typeface="Consolas" panose="020B0609020204030204" pitchFamily="49" charset="0"/>
              </a:rPr>
              <a:t>constructor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	//First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componentWillMount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(){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	//Second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268BD2"/>
                </a:solidFill>
                <a:latin typeface="Consolas" panose="020B0609020204030204" pitchFamily="49" charset="0"/>
              </a:rPr>
              <a:t>render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&lt;</a:t>
            </a:r>
            <a:r>
              <a:rPr lang="en-GB" sz="15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		//Third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smtClean="0">
                <a:solidFill>
                  <a:srgbClr val="657B83"/>
                </a:solidFill>
                <a:latin typeface="Consolas" panose="020B0609020204030204" pitchFamily="49" charset="0"/>
              </a:rPr>
              <a:t>&lt;/</a:t>
            </a:r>
            <a:r>
              <a:rPr lang="en-GB" sz="1500" dirty="0">
                <a:solidFill>
                  <a:srgbClr val="268BD2"/>
                </a:solidFill>
                <a:latin typeface="Consolas" panose="020B0609020204030204" pitchFamily="49" charset="0"/>
              </a:rPr>
              <a:t>div</a:t>
            </a:r>
            <a:r>
              <a:rPr lang="en-GB" sz="1500" dirty="0">
                <a:solidFill>
                  <a:srgbClr val="657B83"/>
                </a:solidFill>
                <a:latin typeface="Consolas" panose="020B0609020204030204" pitchFamily="49" charset="0"/>
              </a:rPr>
              <a:t>&gt;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8001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componentDidMount</a:t>
            </a: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 dirty="0" smtClean="0">
                <a:solidFill>
                  <a:srgbClr val="657B83"/>
                </a:solidFill>
                <a:latin typeface="Consolas" panose="020B0609020204030204" pitchFamily="49" charset="0"/>
              </a:rPr>
              <a:t>	//Fourth</a:t>
            </a:r>
            <a:endParaRPr lang="en-GB" sz="15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955350"/>
              </p:ext>
            </p:extLst>
          </p:nvPr>
        </p:nvGraphicFramePr>
        <p:xfrm>
          <a:off x="399086" y="1669502"/>
          <a:ext cx="5580000" cy="454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37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77</TotalTime>
  <Words>999</Words>
  <Application>Microsoft Office PowerPoint</Application>
  <PresentationFormat>Widescreen</PresentationFormat>
  <Paragraphs>286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Segoe UI</vt:lpstr>
      <vt:lpstr>Times New Roman</vt:lpstr>
      <vt:lpstr>QAC_Powerpoint_Template</vt:lpstr>
      <vt:lpstr>React Lifecycle</vt:lpstr>
      <vt:lpstr>Contents page</vt:lpstr>
      <vt:lpstr>Course objectives</vt:lpstr>
      <vt:lpstr>Component lifecycle</vt:lpstr>
      <vt:lpstr>The Component Lifecycle</vt:lpstr>
      <vt:lpstr>Render()</vt:lpstr>
      <vt:lpstr>Mounting Methods</vt:lpstr>
      <vt:lpstr>Mounting Methods</vt:lpstr>
      <vt:lpstr>State</vt:lpstr>
      <vt:lpstr>Component lifecycle</vt:lpstr>
      <vt:lpstr>Updating Methods</vt:lpstr>
      <vt:lpstr>Updating Methods</vt:lpstr>
      <vt:lpstr>Updating Methods</vt:lpstr>
      <vt:lpstr>Updating Methods</vt:lpstr>
      <vt:lpstr>Updating Methods –State Call Order</vt:lpstr>
      <vt:lpstr>Updating Methods – Props Call Order</vt:lpstr>
      <vt:lpstr>Component lifecycle</vt:lpstr>
      <vt:lpstr>Unmounting Methods</vt:lpstr>
      <vt:lpstr>Course objectives</vt:lpstr>
      <vt:lpstr>Practice activities</vt:lpstr>
      <vt:lpstr>Thank you for Listening.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Admin</cp:lastModifiedBy>
  <cp:revision>27</cp:revision>
  <dcterms:created xsi:type="dcterms:W3CDTF">2019-03-13T11:45:12Z</dcterms:created>
  <dcterms:modified xsi:type="dcterms:W3CDTF">2019-07-30T14:35:16Z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