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613" r:id="rId2"/>
    <p:sldId id="616" r:id="rId3"/>
    <p:sldId id="620" r:id="rId4"/>
    <p:sldId id="614" r:id="rId5"/>
    <p:sldId id="618" r:id="rId6"/>
    <p:sldId id="621" r:id="rId7"/>
    <p:sldId id="622" r:id="rId8"/>
    <p:sldId id="625" r:id="rId9"/>
    <p:sldId id="630" r:id="rId10"/>
    <p:sldId id="623" r:id="rId11"/>
    <p:sldId id="628" r:id="rId12"/>
    <p:sldId id="626" r:id="rId13"/>
    <p:sldId id="624" r:id="rId14"/>
    <p:sldId id="629" r:id="rId15"/>
    <p:sldId id="631" r:id="rId16"/>
    <p:sldId id="619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954" autoAdjust="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01/08/2019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Testing with JavaScript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React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We create </a:t>
            </a:r>
            <a:r>
              <a:rPr lang="en-GB" dirty="0"/>
              <a:t>a snapshot of what our component will look like when it is </a:t>
            </a:r>
            <a:r>
              <a:rPr lang="en-GB" dirty="0" smtClean="0"/>
              <a:t>rendered.</a:t>
            </a:r>
          </a:p>
          <a:p>
            <a:r>
              <a:rPr lang="en-GB" dirty="0" smtClean="0"/>
              <a:t>This </a:t>
            </a:r>
            <a:r>
              <a:rPr lang="en-GB" dirty="0"/>
              <a:t>is saved as a ‘snap’ file, which is then used by Jest to check for changes.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this method renders child components as well it is a form of integration testing.</a:t>
            </a:r>
          </a:p>
          <a:p>
            <a:r>
              <a:rPr lang="en-GB" dirty="0"/>
              <a:t>Subsequent tests compare the component against the snapshot to see if the way it is rendered has changed.  A change can be caused by various reasons:</a:t>
            </a:r>
          </a:p>
          <a:p>
            <a:pPr lvl="1"/>
            <a:r>
              <a:rPr lang="en-GB" dirty="0"/>
              <a:t>A bug, which you will then have to fix.</a:t>
            </a:r>
          </a:p>
          <a:p>
            <a:pPr lvl="1"/>
            <a:r>
              <a:rPr lang="en-GB" dirty="0"/>
              <a:t>A change made to the original component that hasn’t been updated in the snapshot.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12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What is going on here?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are comparing a new ‘snapshot’ of a component to the original stored value.</a:t>
            </a:r>
            <a:endParaRPr lang="en-GB" dirty="0"/>
          </a:p>
          <a:p>
            <a:r>
              <a:rPr lang="en-GB" dirty="0" smtClean="0"/>
              <a:t>As a change has been made to the way the component is rendered the snapshot test notices this and fails.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76" y="471079"/>
            <a:ext cx="7436032" cy="557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31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as the trainer demonstrates Snapshot testing in JavaScript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Discuss some of the improvements that automating this process affords us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18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vital concept when we test our system is to see to what extent it has been </a:t>
            </a:r>
            <a:r>
              <a:rPr lang="en-GB" dirty="0" smtClean="0"/>
              <a:t>tested.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19" y="2513671"/>
            <a:ext cx="11083362" cy="2932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Which Coverage is more important?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the column names on the previous page:</a:t>
            </a:r>
          </a:p>
          <a:p>
            <a:pPr lvl="1"/>
            <a:r>
              <a:rPr lang="en-GB" dirty="0" smtClean="0"/>
              <a:t>Which is the most important % to focus on?</a:t>
            </a:r>
          </a:p>
          <a:p>
            <a:pPr lvl="1"/>
            <a:r>
              <a:rPr lang="en-GB" dirty="0" smtClean="0"/>
              <a:t>What % should you try to attain?</a:t>
            </a:r>
          </a:p>
          <a:p>
            <a:r>
              <a:rPr lang="en-GB" dirty="0" smtClean="0"/>
              <a:t>Spend </a:t>
            </a:r>
            <a:r>
              <a:rPr lang="en-GB" b="1" dirty="0" smtClean="0"/>
              <a:t>5 minutes </a:t>
            </a:r>
            <a:r>
              <a:rPr lang="en-GB" dirty="0" smtClean="0"/>
              <a:t>in </a:t>
            </a:r>
            <a:r>
              <a:rPr lang="en-GB" b="1" dirty="0" smtClean="0"/>
              <a:t>pairs</a:t>
            </a:r>
            <a:r>
              <a:rPr lang="en-GB" dirty="0" smtClean="0"/>
              <a:t> debating the above:</a:t>
            </a:r>
          </a:p>
          <a:p>
            <a:pPr lvl="1"/>
            <a:endParaRPr lang="en-GB" dirty="0"/>
          </a:p>
          <a:p>
            <a:r>
              <a:rPr lang="en-GB" dirty="0" smtClean="0"/>
              <a:t>Back in groups we will discuss what you have decided.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95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600" dirty="0" smtClean="0"/>
              <a:t>Adequately test the sample project, making use of:</a:t>
            </a:r>
          </a:p>
          <a:p>
            <a:pPr lvl="1"/>
            <a:r>
              <a:rPr lang="en-GB" sz="1600" dirty="0" smtClean="0"/>
              <a:t>Shallow Rendering</a:t>
            </a:r>
          </a:p>
          <a:p>
            <a:pPr lvl="2"/>
            <a:r>
              <a:rPr lang="en-GB" sz="1600" i="1" dirty="0" smtClean="0"/>
              <a:t>We have seen examples of Shallow Rendering</a:t>
            </a:r>
          </a:p>
          <a:p>
            <a:pPr lvl="1"/>
            <a:r>
              <a:rPr lang="en-GB" sz="1600" dirty="0" smtClean="0"/>
              <a:t>Mounting</a:t>
            </a:r>
          </a:p>
          <a:p>
            <a:pPr lvl="2"/>
            <a:r>
              <a:rPr lang="en-GB" sz="1600" i="1" dirty="0" smtClean="0"/>
              <a:t>We have seen examples of Mounting</a:t>
            </a:r>
          </a:p>
          <a:p>
            <a:pPr lvl="1"/>
            <a:r>
              <a:rPr lang="en-GB" sz="1600" dirty="0" smtClean="0"/>
              <a:t>Snapshot Testing</a:t>
            </a:r>
          </a:p>
          <a:p>
            <a:pPr lvl="2"/>
            <a:r>
              <a:rPr lang="en-GB" sz="1600" i="1" dirty="0" smtClean="0"/>
              <a:t>We have seen examples of Snapshot Testing</a:t>
            </a:r>
          </a:p>
          <a:p>
            <a:r>
              <a:rPr lang="en-GB" sz="1600" dirty="0" smtClean="0"/>
              <a:t>Utilise Test Coverage to ensure a proper level of testing.</a:t>
            </a:r>
          </a:p>
          <a:p>
            <a:pPr lvl="1"/>
            <a:r>
              <a:rPr lang="en-GB" sz="1600" i="1" dirty="0" smtClean="0"/>
              <a:t>We have seen how we can perform a test with test coverage and considered the importance of </a:t>
            </a:r>
            <a:r>
              <a:rPr lang="en-GB" sz="1600" i="1" dirty="0"/>
              <a:t>T</a:t>
            </a:r>
            <a:r>
              <a:rPr lang="en-GB" sz="1600" i="1" dirty="0" smtClean="0"/>
              <a:t>est Coverage.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031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Any questions?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Manual Testing</a:t>
            </a:r>
          </a:p>
          <a:p>
            <a:r>
              <a:rPr lang="en-GB" dirty="0" smtClean="0"/>
              <a:t>Unit Testing</a:t>
            </a:r>
          </a:p>
          <a:p>
            <a:r>
              <a:rPr lang="en-GB" dirty="0" smtClean="0"/>
              <a:t>Content Tests</a:t>
            </a:r>
          </a:p>
          <a:p>
            <a:r>
              <a:rPr lang="en-GB" dirty="0" smtClean="0"/>
              <a:t>Snapshot Tests</a:t>
            </a:r>
          </a:p>
          <a:p>
            <a:r>
              <a:rPr lang="en-GB" dirty="0" smtClean="0"/>
              <a:t>Test Coverage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Adequately test the sample project, making use of:</a:t>
            </a:r>
          </a:p>
          <a:p>
            <a:pPr lvl="1"/>
            <a:r>
              <a:rPr lang="en-GB" dirty="0" smtClean="0"/>
              <a:t>Shallow Rendering</a:t>
            </a:r>
          </a:p>
          <a:p>
            <a:pPr lvl="1"/>
            <a:r>
              <a:rPr lang="en-GB" dirty="0" smtClean="0"/>
              <a:t>Mounting</a:t>
            </a:r>
          </a:p>
          <a:p>
            <a:pPr lvl="1"/>
            <a:r>
              <a:rPr lang="en-GB" dirty="0" smtClean="0"/>
              <a:t>Snapshot Testing</a:t>
            </a:r>
          </a:p>
          <a:p>
            <a:r>
              <a:rPr lang="en-GB" dirty="0" smtClean="0"/>
              <a:t>Utilise Test Coverage to ensure a proper level of testing.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many downsides to this approach including:</a:t>
            </a:r>
          </a:p>
          <a:p>
            <a:pPr lvl="1"/>
            <a:r>
              <a:rPr lang="en-GB" dirty="0"/>
              <a:t>Time-Consuming</a:t>
            </a:r>
          </a:p>
          <a:p>
            <a:pPr lvl="1"/>
            <a:r>
              <a:rPr lang="en-GB" dirty="0"/>
              <a:t>Prone to Human Error</a:t>
            </a:r>
          </a:p>
          <a:p>
            <a:pPr lvl="1"/>
            <a:r>
              <a:rPr lang="en-GB" dirty="0"/>
              <a:t>Irregular results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as the trainer demonstrates testing in JavaScript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Discuss some of the improvements that automating this process affords us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We will be using </a:t>
            </a:r>
            <a:r>
              <a:rPr lang="en-GB" b="1" dirty="0" smtClean="0"/>
              <a:t>Enzyme</a:t>
            </a:r>
          </a:p>
          <a:p>
            <a:r>
              <a:rPr lang="en-GB" dirty="0" smtClean="0"/>
              <a:t>Allows us </a:t>
            </a:r>
            <a:r>
              <a:rPr lang="en-GB" dirty="0"/>
              <a:t>to render simple components and check that they contain some of the elements we </a:t>
            </a:r>
            <a:r>
              <a:rPr lang="en-GB" dirty="0" smtClean="0"/>
              <a:t>expect.</a:t>
            </a:r>
          </a:p>
          <a:p>
            <a:r>
              <a:rPr lang="en-GB" dirty="0" smtClean="0"/>
              <a:t>We can check the values of elements in our components.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13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3931920"/>
            <a:ext cx="11404800" cy="215963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6062" y="1792821"/>
            <a:ext cx="5960675" cy="188769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'react'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'enzyme'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'../App'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RoutingExample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'../Router.js'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'renders </a:t>
            </a:r>
            <a:r>
              <a:rPr lang="en-GB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routingExample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wrapper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RoutingExample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wrapper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toEqual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7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Shallow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We use shallow when we want to test just one layer of a component</a:t>
            </a:r>
          </a:p>
          <a:p>
            <a:pPr lvl="1"/>
            <a:endParaRPr lang="en-GB" dirty="0"/>
          </a:p>
          <a:p>
            <a:r>
              <a:rPr lang="en-GB" b="1" dirty="0" smtClean="0"/>
              <a:t>Mount</a:t>
            </a:r>
          </a:p>
          <a:p>
            <a:pPr lvl="1"/>
            <a:r>
              <a:rPr lang="en-GB" dirty="0" smtClean="0"/>
              <a:t>We use mount when we want to also test child components</a:t>
            </a:r>
          </a:p>
          <a:p>
            <a:pPr lvl="1"/>
            <a:endParaRPr lang="en-GB" dirty="0"/>
          </a:p>
          <a:p>
            <a:r>
              <a:rPr lang="en-GB" dirty="0" smtClean="0"/>
              <a:t>Start by using shallow as it is less computationally intensive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Shallow vs Mount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3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Once we have rendered a component, we may want to test what happens when a certain event is triggered.</a:t>
            </a:r>
          </a:p>
          <a:p>
            <a:r>
              <a:rPr lang="en-GB" dirty="0" smtClean="0"/>
              <a:t>For instance, submitting a form or clicking a button.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Events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16297" y="3006710"/>
            <a:ext cx="6000206" cy="280076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"clicks a button"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wrapper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shallow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Label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"A Title"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wrapper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toMatchSnapshot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wrapper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simulate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</a:rPr>
              <a:t>wrapper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toMatchSnapshot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2691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1473</TotalTime>
  <Words>480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Times New Roman</vt:lpstr>
      <vt:lpstr>QAC_Powerpoint_Template</vt:lpstr>
      <vt:lpstr>Testing with JavaScript</vt:lpstr>
      <vt:lpstr>Contents page</vt:lpstr>
      <vt:lpstr>Course objectives</vt:lpstr>
      <vt:lpstr>Manual Testing</vt:lpstr>
      <vt:lpstr>Live Demo</vt:lpstr>
      <vt:lpstr>Unit Testing</vt:lpstr>
      <vt:lpstr>Content</vt:lpstr>
      <vt:lpstr>Shallow vs Mount</vt:lpstr>
      <vt:lpstr>Simulating Events</vt:lpstr>
      <vt:lpstr>Snapshot testing</vt:lpstr>
      <vt:lpstr>PowerPoint Presentation</vt:lpstr>
      <vt:lpstr>Live Demo</vt:lpstr>
      <vt:lpstr>Coverage</vt:lpstr>
      <vt:lpstr>Which Coverage is more important?</vt:lpstr>
      <vt:lpstr>Course objectives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18</cp:revision>
  <dcterms:created xsi:type="dcterms:W3CDTF">2019-03-13T11:45:12Z</dcterms:created>
  <dcterms:modified xsi:type="dcterms:W3CDTF">2019-08-01T12:50:16Z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