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613" r:id="rId2"/>
    <p:sldId id="616" r:id="rId3"/>
    <p:sldId id="620" r:id="rId4"/>
    <p:sldId id="631" r:id="rId5"/>
    <p:sldId id="632" r:id="rId6"/>
    <p:sldId id="633" r:id="rId7"/>
    <p:sldId id="629" r:id="rId8"/>
    <p:sldId id="619" r:id="rId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70538" autoAdjust="0"/>
  </p:normalViewPr>
  <p:slideViewPr>
    <p:cSldViewPr snapToGrid="0">
      <p:cViewPr varScale="1">
        <p:scale>
          <a:sx n="55" d="100"/>
          <a:sy n="55" d="100"/>
        </p:scale>
        <p:origin x="208" y="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Organize and manage resources.</a:t>
            </a:r>
          </a:p>
          <a:p>
            <a:r>
              <a:rPr lang="en-US" dirty="0"/>
              <a:t>Try to put resources of a similar usage, type or location in same resource group</a:t>
            </a:r>
          </a:p>
          <a:p>
            <a:endParaRPr lang="en-US" dirty="0"/>
          </a:p>
          <a:p>
            <a:r>
              <a:rPr lang="en-US" dirty="0"/>
              <a:t>Resource group deletion = everything in it also deleted</a:t>
            </a:r>
          </a:p>
          <a:p>
            <a:r>
              <a:rPr lang="en-US" dirty="0"/>
              <a:t>Can apply RBAC to resource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17/04/2019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Control and organise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Resource Groups</a:t>
            </a:r>
          </a:p>
          <a:p>
            <a:r>
              <a:rPr lang="en-GB" dirty="0"/>
              <a:t>Tags</a:t>
            </a:r>
          </a:p>
          <a:p>
            <a:r>
              <a:rPr lang="en-GB" dirty="0"/>
              <a:t>Resource Locks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Learn how to use resource groups to organise Azure resources</a:t>
            </a:r>
          </a:p>
          <a:p>
            <a:r>
              <a:rPr lang="en-GB" dirty="0"/>
              <a:t>Discuss how tags can be used to organise resources</a:t>
            </a:r>
          </a:p>
          <a:p>
            <a:r>
              <a:rPr lang="en-GB" dirty="0"/>
              <a:t>Learn how resource locks can be used on Azure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191846" cy="4157673"/>
          </a:xfrm>
        </p:spPr>
        <p:txBody>
          <a:bodyPr/>
          <a:lstStyle/>
          <a:p>
            <a:r>
              <a:rPr lang="en-GB" dirty="0"/>
              <a:t>Fundamental element of the Azure platform</a:t>
            </a:r>
          </a:p>
          <a:p>
            <a:r>
              <a:rPr lang="en-GB" dirty="0"/>
              <a:t>Logical container for resources deployed on Azure</a:t>
            </a:r>
          </a:p>
          <a:p>
            <a:r>
              <a:rPr lang="en-GB" dirty="0"/>
              <a:t>All resources must be in a resource group, and you can’t provision a resource without a resource group</a:t>
            </a:r>
          </a:p>
          <a:p>
            <a:r>
              <a:rPr lang="en-GB" dirty="0"/>
              <a:t>A resource can only be a member of a single resource group</a:t>
            </a:r>
          </a:p>
          <a:p>
            <a:r>
              <a:rPr lang="en-GB" dirty="0"/>
              <a:t>Resources can be moved between resource groups at any time</a:t>
            </a:r>
          </a:p>
          <a:p>
            <a:r>
              <a:rPr lang="en-GB" dirty="0"/>
              <a:t>Resource groups can’t be nested</a:t>
            </a:r>
          </a:p>
          <a:p>
            <a:endParaRPr lang="en-GB" dirty="0"/>
          </a:p>
          <a:p>
            <a:r>
              <a:rPr lang="en-GB" dirty="0"/>
              <a:t>How could you use resource groups effectively in Azure?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A0B05-4328-994C-80AC-1A45A8D3B6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Tags are name/value pairs of text data that you can apply to resources and resource groups</a:t>
            </a:r>
          </a:p>
          <a:p>
            <a:r>
              <a:rPr lang="en-US" dirty="0"/>
              <a:t>Really useful for </a:t>
            </a:r>
            <a:r>
              <a:rPr lang="en-US" b="1" dirty="0"/>
              <a:t>organizing resources</a:t>
            </a:r>
            <a:r>
              <a:rPr lang="en-US" dirty="0"/>
              <a:t>. Can use tags such as:</a:t>
            </a:r>
          </a:p>
          <a:p>
            <a:pPr lvl="1"/>
            <a:r>
              <a:rPr lang="en-US" dirty="0"/>
              <a:t>Department (finance, marketing, etc.)</a:t>
            </a:r>
          </a:p>
          <a:p>
            <a:pPr lvl="1"/>
            <a:r>
              <a:rPr lang="en-US" dirty="0"/>
              <a:t>Environment (prod, test, dev)</a:t>
            </a:r>
          </a:p>
          <a:p>
            <a:pPr lvl="1"/>
            <a:r>
              <a:rPr lang="en-US" dirty="0"/>
              <a:t>Cost Centre </a:t>
            </a:r>
          </a:p>
          <a:p>
            <a:r>
              <a:rPr lang="en-US" dirty="0"/>
              <a:t>A resource can have up to 15 tags</a:t>
            </a:r>
          </a:p>
          <a:p>
            <a:r>
              <a:rPr lang="en-US" dirty="0"/>
              <a:t>Not all resource types support tags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73EB7-6C8B-5B44-AFE2-B002B0A9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94629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9D799-B678-FA46-B985-252A15935D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Setting that can be applied to any resource</a:t>
            </a:r>
          </a:p>
          <a:p>
            <a:r>
              <a:rPr lang="en-US" dirty="0"/>
              <a:t>Primarily to block modification of deletion 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Allows all operation against the resource, but block the ability to delete it</a:t>
            </a:r>
          </a:p>
          <a:p>
            <a:pPr lvl="1"/>
            <a:r>
              <a:rPr lang="en-US" b="1" dirty="0"/>
              <a:t>Read-Only</a:t>
            </a:r>
            <a:r>
              <a:rPr lang="en-US" dirty="0"/>
              <a:t> – only allows read activities to be performed against it, blocking any modification or deletion of the resource</a:t>
            </a:r>
          </a:p>
          <a:p>
            <a:r>
              <a:rPr lang="en-US" dirty="0"/>
              <a:t>Can be applied to subscriptions, resource groups and/or individual resources</a:t>
            </a:r>
          </a:p>
          <a:p>
            <a:r>
              <a:rPr lang="en-US" dirty="0"/>
              <a:t>They are </a:t>
            </a:r>
            <a:r>
              <a:rPr lang="en-US" i="1" dirty="0"/>
              <a:t>inherited</a:t>
            </a:r>
            <a:r>
              <a:rPr lang="en-US" dirty="0"/>
              <a:t> when applied at higher levels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F1AEF-12D1-8F4F-97D1-784C253B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</p:spTree>
    <p:extLst>
      <p:ext uri="{BB962C8B-B14F-4D97-AF65-F5344CB8AC3E}">
        <p14:creationId xmlns:p14="http://schemas.microsoft.com/office/powerpoint/2010/main" val="28457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have discussed how resource groups are needed to create any resource in Azure</a:t>
            </a:r>
          </a:p>
          <a:p>
            <a:r>
              <a:rPr lang="en-GB" dirty="0"/>
              <a:t>We looked at how best too organise our resource in Azure, using resource groups and tags</a:t>
            </a:r>
          </a:p>
          <a:p>
            <a:r>
              <a:rPr lang="en-GB" dirty="0"/>
              <a:t>We also discussed how to prevent accidental deletion or modification of a resource in Azure, using resource locks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1217</TotalTime>
  <Words>354</Words>
  <Application>Microsoft Macintosh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QAC_Powerpoint_Template</vt:lpstr>
      <vt:lpstr>Microsoft Azure</vt:lpstr>
      <vt:lpstr>Presentation contents:</vt:lpstr>
      <vt:lpstr>Course objectives</vt:lpstr>
      <vt:lpstr>Resource Groups</vt:lpstr>
      <vt:lpstr>Tags</vt:lpstr>
      <vt:lpstr>Resource Locks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185</cp:revision>
  <dcterms:created xsi:type="dcterms:W3CDTF">2019-03-11T14:42:40Z</dcterms:created>
  <dcterms:modified xsi:type="dcterms:W3CDTF">2019-04-17T14:35:17Z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