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7"/>
  </p:notesMasterIdLst>
  <p:handoutMasterIdLst>
    <p:handoutMasterId r:id="rId18"/>
  </p:handoutMasterIdLst>
  <p:sldIdLst>
    <p:sldId id="613" r:id="rId2"/>
    <p:sldId id="616" r:id="rId3"/>
    <p:sldId id="620" r:id="rId4"/>
    <p:sldId id="614" r:id="rId5"/>
    <p:sldId id="630" r:id="rId6"/>
    <p:sldId id="618" r:id="rId7"/>
    <p:sldId id="617" r:id="rId8"/>
    <p:sldId id="621" r:id="rId9"/>
    <p:sldId id="631" r:id="rId10"/>
    <p:sldId id="632" r:id="rId11"/>
    <p:sldId id="633" r:id="rId12"/>
    <p:sldId id="635" r:id="rId13"/>
    <p:sldId id="634" r:id="rId14"/>
    <p:sldId id="629" r:id="rId15"/>
    <p:sldId id="619" r:id="rId16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AAB"/>
    <a:srgbClr val="00519C"/>
    <a:srgbClr val="B9CDE5"/>
    <a:srgbClr val="555454"/>
    <a:srgbClr val="004F9F"/>
    <a:srgbClr val="0070C0"/>
    <a:srgbClr val="0070AB"/>
    <a:srgbClr val="FF70C0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73905" autoAdjust="0"/>
  </p:normalViewPr>
  <p:slideViewPr>
    <p:cSldViewPr snapToGrid="0">
      <p:cViewPr varScale="1">
        <p:scale>
          <a:sx n="54" d="100"/>
          <a:sy n="54" d="100"/>
        </p:scale>
        <p:origin x="61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20"/>
    </p:cViewPr>
  </p:sorterViewPr>
  <p:notesViewPr>
    <p:cSldViewPr snapToGrid="0">
      <p:cViewPr varScale="1">
        <p:scale>
          <a:sx n="80" d="100"/>
          <a:sy n="80" d="100"/>
        </p:scale>
        <p:origin x="4014" y="9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A51ED-5797-44D3-B1DE-3FC8DA41EA29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D3601A-1E94-41B8-8609-024461DD4B9F}" type="asst">
      <dgm:prSet phldrT="[Text]"/>
      <dgm:spPr/>
      <dgm:t>
        <a:bodyPr/>
        <a:lstStyle/>
        <a:p>
          <a:r>
            <a:rPr lang="en-US" dirty="0" smtClean="0"/>
            <a:t>Component</a:t>
          </a:r>
          <a:endParaRPr lang="en-US" dirty="0"/>
        </a:p>
      </dgm:t>
    </dgm:pt>
    <dgm:pt modelId="{F6AE9783-617D-4CA1-B982-C0283DB106AA}" type="parTrans" cxnId="{9989889D-973C-4C8F-AB1E-B1DED0A2D567}">
      <dgm:prSet/>
      <dgm:spPr/>
      <dgm:t>
        <a:bodyPr/>
        <a:lstStyle/>
        <a:p>
          <a:endParaRPr lang="en-US"/>
        </a:p>
      </dgm:t>
    </dgm:pt>
    <dgm:pt modelId="{D048C885-5ABD-4D8C-9A41-B6574141172C}" type="sibTrans" cxnId="{9989889D-973C-4C8F-AB1E-B1DED0A2D567}">
      <dgm:prSet/>
      <dgm:spPr/>
      <dgm:t>
        <a:bodyPr/>
        <a:lstStyle/>
        <a:p>
          <a:endParaRPr lang="en-US"/>
        </a:p>
      </dgm:t>
    </dgm:pt>
    <dgm:pt modelId="{F2DA69D5-72BA-451F-92A0-483A117C5FC8}">
      <dgm:prSet phldrT="[Text]"/>
      <dgm:spPr/>
      <dgm:t>
        <a:bodyPr/>
        <a:lstStyle/>
        <a:p>
          <a:r>
            <a:rPr lang="en-US" dirty="0" smtClean="0"/>
            <a:t>Controller</a:t>
          </a:r>
          <a:endParaRPr lang="en-US" dirty="0"/>
        </a:p>
      </dgm:t>
    </dgm:pt>
    <dgm:pt modelId="{C9E6E218-7A16-4FEC-B224-CB29141E9D74}" type="parTrans" cxnId="{9DC1F906-F5C5-4B2C-8795-44FFCB9D80B6}">
      <dgm:prSet/>
      <dgm:spPr/>
      <dgm:t>
        <a:bodyPr/>
        <a:lstStyle/>
        <a:p>
          <a:endParaRPr lang="en-US"/>
        </a:p>
      </dgm:t>
    </dgm:pt>
    <dgm:pt modelId="{91E4A159-84FD-4FDB-A9FA-AA781B7F8E86}" type="sibTrans" cxnId="{9DC1F906-F5C5-4B2C-8795-44FFCB9D80B6}">
      <dgm:prSet/>
      <dgm:spPr/>
      <dgm:t>
        <a:bodyPr/>
        <a:lstStyle/>
        <a:p>
          <a:endParaRPr lang="en-US"/>
        </a:p>
      </dgm:t>
    </dgm:pt>
    <dgm:pt modelId="{E090A286-8916-4F0B-A9E6-8B04CE3E10A0}">
      <dgm:prSet phldrT="[Text]"/>
      <dgm:spPr/>
      <dgm:t>
        <a:bodyPr/>
        <a:lstStyle/>
        <a:p>
          <a:r>
            <a:rPr lang="en-US" dirty="0" smtClean="0"/>
            <a:t>Repository</a:t>
          </a:r>
          <a:endParaRPr lang="en-US" dirty="0"/>
        </a:p>
      </dgm:t>
    </dgm:pt>
    <dgm:pt modelId="{A8050854-B035-4AE3-A86D-770EC0602964}" type="parTrans" cxnId="{3D264E65-2779-43DA-AB82-0828F98CB52B}">
      <dgm:prSet/>
      <dgm:spPr/>
      <dgm:t>
        <a:bodyPr/>
        <a:lstStyle/>
        <a:p>
          <a:endParaRPr lang="en-US"/>
        </a:p>
      </dgm:t>
    </dgm:pt>
    <dgm:pt modelId="{1C1E3AA9-7F25-4A2B-AA00-0D2169306D70}" type="sibTrans" cxnId="{3D264E65-2779-43DA-AB82-0828F98CB52B}">
      <dgm:prSet/>
      <dgm:spPr/>
      <dgm:t>
        <a:bodyPr/>
        <a:lstStyle/>
        <a:p>
          <a:endParaRPr lang="en-US"/>
        </a:p>
      </dgm:t>
    </dgm:pt>
    <dgm:pt modelId="{9F007756-3816-4DA0-9D35-65FF98C0A8DB}">
      <dgm:prSet phldrT="[Text]"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</dgm:pt>
    <dgm:pt modelId="{06BB4A44-F91A-4010-AA22-D4B2687D2036}" type="parTrans" cxnId="{0A251B3C-0E84-4082-AF1F-12199226C6E3}">
      <dgm:prSet/>
      <dgm:spPr/>
      <dgm:t>
        <a:bodyPr/>
        <a:lstStyle/>
        <a:p>
          <a:endParaRPr lang="en-US"/>
        </a:p>
      </dgm:t>
    </dgm:pt>
    <dgm:pt modelId="{4AFB8A41-8E98-46BF-B824-B08A05C653A1}" type="sibTrans" cxnId="{0A251B3C-0E84-4082-AF1F-12199226C6E3}">
      <dgm:prSet/>
      <dgm:spPr/>
      <dgm:t>
        <a:bodyPr/>
        <a:lstStyle/>
        <a:p>
          <a:endParaRPr lang="en-US"/>
        </a:p>
      </dgm:t>
    </dgm:pt>
    <dgm:pt modelId="{B667B310-8B60-4926-9C0A-8093AB9180C4}">
      <dgm:prSet phldrT="[Text]"/>
      <dgm:spPr/>
      <dgm:t>
        <a:bodyPr/>
        <a:lstStyle/>
        <a:p>
          <a:r>
            <a:rPr lang="en-US" dirty="0" err="1" smtClean="0"/>
            <a:t>RestController</a:t>
          </a:r>
          <a:endParaRPr lang="en-US" dirty="0"/>
        </a:p>
      </dgm:t>
    </dgm:pt>
    <dgm:pt modelId="{01132AA4-6F35-49BE-A109-40303214C1D8}" type="parTrans" cxnId="{46BCD088-4120-4B96-83B8-20CF97D1B95F}">
      <dgm:prSet/>
      <dgm:spPr/>
      <dgm:t>
        <a:bodyPr/>
        <a:lstStyle/>
        <a:p>
          <a:endParaRPr lang="en-US"/>
        </a:p>
      </dgm:t>
    </dgm:pt>
    <dgm:pt modelId="{28FCB098-9C2C-4E6F-8C3B-2E0A5B7D5813}" type="sibTrans" cxnId="{46BCD088-4120-4B96-83B8-20CF97D1B95F}">
      <dgm:prSet/>
      <dgm:spPr/>
      <dgm:t>
        <a:bodyPr/>
        <a:lstStyle/>
        <a:p>
          <a:endParaRPr lang="en-US"/>
        </a:p>
      </dgm:t>
    </dgm:pt>
    <dgm:pt modelId="{6EA004E6-3A5A-43EA-A2BD-FC7835A41888}" type="pres">
      <dgm:prSet presAssocID="{76CA51ED-5797-44D3-B1DE-3FC8DA41EA2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3927DBC-5EDB-48E5-A972-DD83C000DF9C}" type="pres">
      <dgm:prSet presAssocID="{6CD3601A-1E94-41B8-8609-024461DD4B9F}" presName="hierRoot1" presStyleCnt="0">
        <dgm:presLayoutVars>
          <dgm:hierBranch val="init"/>
        </dgm:presLayoutVars>
      </dgm:prSet>
      <dgm:spPr/>
    </dgm:pt>
    <dgm:pt modelId="{CE52F2C7-D622-430B-8230-630D4990A9AE}" type="pres">
      <dgm:prSet presAssocID="{6CD3601A-1E94-41B8-8609-024461DD4B9F}" presName="rootComposite1" presStyleCnt="0"/>
      <dgm:spPr/>
    </dgm:pt>
    <dgm:pt modelId="{DCF346DE-3B5E-4ABB-9A0A-2AD72DBDE7C1}" type="pres">
      <dgm:prSet presAssocID="{6CD3601A-1E94-41B8-8609-024461DD4B9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0F1F7A-60FC-4BD8-923F-B6C85FB9C6BA}" type="pres">
      <dgm:prSet presAssocID="{6CD3601A-1E94-41B8-8609-024461DD4B9F}" presName="topArc1" presStyleLbl="parChTrans1D1" presStyleIdx="0" presStyleCnt="10"/>
      <dgm:spPr/>
    </dgm:pt>
    <dgm:pt modelId="{EE5E001C-7614-4978-ACDF-B5D259869651}" type="pres">
      <dgm:prSet presAssocID="{6CD3601A-1E94-41B8-8609-024461DD4B9F}" presName="bottomArc1" presStyleLbl="parChTrans1D1" presStyleIdx="1" presStyleCnt="10"/>
      <dgm:spPr/>
    </dgm:pt>
    <dgm:pt modelId="{B2A12431-3C28-4036-8FCF-F8DDD158825A}" type="pres">
      <dgm:prSet presAssocID="{6CD3601A-1E94-41B8-8609-024461DD4B9F}" presName="topConnNode1" presStyleLbl="asst0" presStyleIdx="0" presStyleCnt="0"/>
      <dgm:spPr/>
      <dgm:t>
        <a:bodyPr/>
        <a:lstStyle/>
        <a:p>
          <a:endParaRPr lang="en-US"/>
        </a:p>
      </dgm:t>
    </dgm:pt>
    <dgm:pt modelId="{45250983-69F3-4A5E-A213-8DD295C04BC3}" type="pres">
      <dgm:prSet presAssocID="{6CD3601A-1E94-41B8-8609-024461DD4B9F}" presName="hierChild2" presStyleCnt="0"/>
      <dgm:spPr/>
    </dgm:pt>
    <dgm:pt modelId="{0AD72C66-398F-4BF6-BD42-3A58E07D3398}" type="pres">
      <dgm:prSet presAssocID="{06BB4A44-F91A-4010-AA22-D4B2687D2036}" presName="Name28" presStyleLbl="parChTrans1D2" presStyleIdx="0" presStyleCnt="3"/>
      <dgm:spPr/>
      <dgm:t>
        <a:bodyPr/>
        <a:lstStyle/>
        <a:p>
          <a:endParaRPr lang="en-US"/>
        </a:p>
      </dgm:t>
    </dgm:pt>
    <dgm:pt modelId="{F5CEF20D-93BD-440E-B4D5-6C1EDC54D8A5}" type="pres">
      <dgm:prSet presAssocID="{9F007756-3816-4DA0-9D35-65FF98C0A8DB}" presName="hierRoot2" presStyleCnt="0">
        <dgm:presLayoutVars>
          <dgm:hierBranch val="init"/>
        </dgm:presLayoutVars>
      </dgm:prSet>
      <dgm:spPr/>
    </dgm:pt>
    <dgm:pt modelId="{B39B4BBF-CCA9-4DD9-8E1C-B12B142E4168}" type="pres">
      <dgm:prSet presAssocID="{9F007756-3816-4DA0-9D35-65FF98C0A8DB}" presName="rootComposite2" presStyleCnt="0"/>
      <dgm:spPr/>
    </dgm:pt>
    <dgm:pt modelId="{BEB1735B-70DC-45C9-9067-8416940B013B}" type="pres">
      <dgm:prSet presAssocID="{9F007756-3816-4DA0-9D35-65FF98C0A8D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10410A-DB76-4E59-B0CB-2BBB7EDCF2E3}" type="pres">
      <dgm:prSet presAssocID="{9F007756-3816-4DA0-9D35-65FF98C0A8DB}" presName="topArc2" presStyleLbl="parChTrans1D1" presStyleIdx="2" presStyleCnt="10"/>
      <dgm:spPr/>
    </dgm:pt>
    <dgm:pt modelId="{EA52DB27-AA72-4E2D-9F53-91E93580C217}" type="pres">
      <dgm:prSet presAssocID="{9F007756-3816-4DA0-9D35-65FF98C0A8DB}" presName="bottomArc2" presStyleLbl="parChTrans1D1" presStyleIdx="3" presStyleCnt="10"/>
      <dgm:spPr/>
    </dgm:pt>
    <dgm:pt modelId="{8927294C-5C7B-4682-BD4E-C027DF7F3FE1}" type="pres">
      <dgm:prSet presAssocID="{9F007756-3816-4DA0-9D35-65FF98C0A8DB}" presName="topConnNode2" presStyleLbl="node2" presStyleIdx="0" presStyleCnt="0"/>
      <dgm:spPr/>
      <dgm:t>
        <a:bodyPr/>
        <a:lstStyle/>
        <a:p>
          <a:endParaRPr lang="en-US"/>
        </a:p>
      </dgm:t>
    </dgm:pt>
    <dgm:pt modelId="{0ABCD937-B156-4239-80C9-C2406574DB58}" type="pres">
      <dgm:prSet presAssocID="{9F007756-3816-4DA0-9D35-65FF98C0A8DB}" presName="hierChild4" presStyleCnt="0"/>
      <dgm:spPr/>
    </dgm:pt>
    <dgm:pt modelId="{A6DC8848-4F1A-43EA-8061-D017E5CDEA8B}" type="pres">
      <dgm:prSet presAssocID="{9F007756-3816-4DA0-9D35-65FF98C0A8DB}" presName="hierChild5" presStyleCnt="0"/>
      <dgm:spPr/>
    </dgm:pt>
    <dgm:pt modelId="{70F1E320-F79F-4E26-96FA-C94F86581392}" type="pres">
      <dgm:prSet presAssocID="{C9E6E218-7A16-4FEC-B224-CB29141E9D74}" presName="Name28" presStyleLbl="parChTrans1D2" presStyleIdx="1" presStyleCnt="3"/>
      <dgm:spPr/>
      <dgm:t>
        <a:bodyPr/>
        <a:lstStyle/>
        <a:p>
          <a:endParaRPr lang="en-US"/>
        </a:p>
      </dgm:t>
    </dgm:pt>
    <dgm:pt modelId="{426CBAF3-000E-4A4A-BA05-CAAF1A884CCC}" type="pres">
      <dgm:prSet presAssocID="{F2DA69D5-72BA-451F-92A0-483A117C5FC8}" presName="hierRoot2" presStyleCnt="0">
        <dgm:presLayoutVars>
          <dgm:hierBranch val="init"/>
        </dgm:presLayoutVars>
      </dgm:prSet>
      <dgm:spPr/>
    </dgm:pt>
    <dgm:pt modelId="{4AEFA9FF-51CB-499D-BCF0-5878DA9D0058}" type="pres">
      <dgm:prSet presAssocID="{F2DA69D5-72BA-451F-92A0-483A117C5FC8}" presName="rootComposite2" presStyleCnt="0"/>
      <dgm:spPr/>
    </dgm:pt>
    <dgm:pt modelId="{43EFDDBA-89D2-48B6-B619-AB326C5DF315}" type="pres">
      <dgm:prSet presAssocID="{F2DA69D5-72BA-451F-92A0-483A117C5FC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4D2CC5-76E6-4AB6-80EC-22256BB1E9DA}" type="pres">
      <dgm:prSet presAssocID="{F2DA69D5-72BA-451F-92A0-483A117C5FC8}" presName="topArc2" presStyleLbl="parChTrans1D1" presStyleIdx="4" presStyleCnt="10"/>
      <dgm:spPr/>
    </dgm:pt>
    <dgm:pt modelId="{9F54E0C6-B2C1-465D-BB12-AF174F875FD3}" type="pres">
      <dgm:prSet presAssocID="{F2DA69D5-72BA-451F-92A0-483A117C5FC8}" presName="bottomArc2" presStyleLbl="parChTrans1D1" presStyleIdx="5" presStyleCnt="10"/>
      <dgm:spPr/>
    </dgm:pt>
    <dgm:pt modelId="{39CD5B75-7319-4A27-908B-EB9231E16AD5}" type="pres">
      <dgm:prSet presAssocID="{F2DA69D5-72BA-451F-92A0-483A117C5FC8}" presName="topConnNode2" presStyleLbl="node2" presStyleIdx="0" presStyleCnt="0"/>
      <dgm:spPr/>
      <dgm:t>
        <a:bodyPr/>
        <a:lstStyle/>
        <a:p>
          <a:endParaRPr lang="en-US"/>
        </a:p>
      </dgm:t>
    </dgm:pt>
    <dgm:pt modelId="{A1160476-A360-48EC-ABCD-800F94F50447}" type="pres">
      <dgm:prSet presAssocID="{F2DA69D5-72BA-451F-92A0-483A117C5FC8}" presName="hierChild4" presStyleCnt="0"/>
      <dgm:spPr/>
    </dgm:pt>
    <dgm:pt modelId="{84791E00-08E8-4630-A80E-51BD8255F62D}" type="pres">
      <dgm:prSet presAssocID="{01132AA4-6F35-49BE-A109-40303214C1D8}" presName="Name28" presStyleLbl="parChTrans1D3" presStyleIdx="0" presStyleCnt="1"/>
      <dgm:spPr/>
      <dgm:t>
        <a:bodyPr/>
        <a:lstStyle/>
        <a:p>
          <a:endParaRPr lang="en-US"/>
        </a:p>
      </dgm:t>
    </dgm:pt>
    <dgm:pt modelId="{15E3ECB5-0D01-4A6D-A5DD-0F8E07095DF8}" type="pres">
      <dgm:prSet presAssocID="{B667B310-8B60-4926-9C0A-8093AB9180C4}" presName="hierRoot2" presStyleCnt="0">
        <dgm:presLayoutVars>
          <dgm:hierBranch val="init"/>
        </dgm:presLayoutVars>
      </dgm:prSet>
      <dgm:spPr/>
    </dgm:pt>
    <dgm:pt modelId="{B039C99A-5B17-49CA-A412-E73024BFFC53}" type="pres">
      <dgm:prSet presAssocID="{B667B310-8B60-4926-9C0A-8093AB9180C4}" presName="rootComposite2" presStyleCnt="0"/>
      <dgm:spPr/>
    </dgm:pt>
    <dgm:pt modelId="{600C61D4-922D-4DBE-8F1F-FA3869203ACA}" type="pres">
      <dgm:prSet presAssocID="{B667B310-8B60-4926-9C0A-8093AB9180C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64B0C5-238D-4248-9CE3-1CF7D63EB57A}" type="pres">
      <dgm:prSet presAssocID="{B667B310-8B60-4926-9C0A-8093AB9180C4}" presName="topArc2" presStyleLbl="parChTrans1D1" presStyleIdx="6" presStyleCnt="10"/>
      <dgm:spPr/>
    </dgm:pt>
    <dgm:pt modelId="{17EDCFC9-55A6-4D3A-93EC-63AC74DB3D3D}" type="pres">
      <dgm:prSet presAssocID="{B667B310-8B60-4926-9C0A-8093AB9180C4}" presName="bottomArc2" presStyleLbl="parChTrans1D1" presStyleIdx="7" presStyleCnt="10"/>
      <dgm:spPr/>
    </dgm:pt>
    <dgm:pt modelId="{97A44C7F-D761-4BC8-9302-CD4D8756F4DE}" type="pres">
      <dgm:prSet presAssocID="{B667B310-8B60-4926-9C0A-8093AB9180C4}" presName="topConnNode2" presStyleLbl="node3" presStyleIdx="0" presStyleCnt="0"/>
      <dgm:spPr/>
      <dgm:t>
        <a:bodyPr/>
        <a:lstStyle/>
        <a:p>
          <a:endParaRPr lang="en-US"/>
        </a:p>
      </dgm:t>
    </dgm:pt>
    <dgm:pt modelId="{41588A9E-1090-41CA-8782-9967701AF3A3}" type="pres">
      <dgm:prSet presAssocID="{B667B310-8B60-4926-9C0A-8093AB9180C4}" presName="hierChild4" presStyleCnt="0"/>
      <dgm:spPr/>
    </dgm:pt>
    <dgm:pt modelId="{300D6A61-C961-4AF6-8D7D-37606CB8CB29}" type="pres">
      <dgm:prSet presAssocID="{B667B310-8B60-4926-9C0A-8093AB9180C4}" presName="hierChild5" presStyleCnt="0"/>
      <dgm:spPr/>
    </dgm:pt>
    <dgm:pt modelId="{E946EE68-F31D-4E27-8AA6-D4A1A4F279E3}" type="pres">
      <dgm:prSet presAssocID="{F2DA69D5-72BA-451F-92A0-483A117C5FC8}" presName="hierChild5" presStyleCnt="0"/>
      <dgm:spPr/>
    </dgm:pt>
    <dgm:pt modelId="{00E9FC2B-1AEA-4F39-BBB3-B4C4E77CFE3D}" type="pres">
      <dgm:prSet presAssocID="{A8050854-B035-4AE3-A86D-770EC0602964}" presName="Name28" presStyleLbl="parChTrans1D2" presStyleIdx="2" presStyleCnt="3"/>
      <dgm:spPr/>
      <dgm:t>
        <a:bodyPr/>
        <a:lstStyle/>
        <a:p>
          <a:endParaRPr lang="en-US"/>
        </a:p>
      </dgm:t>
    </dgm:pt>
    <dgm:pt modelId="{AFABD015-3404-4FA5-AD23-C0C0C662E200}" type="pres">
      <dgm:prSet presAssocID="{E090A286-8916-4F0B-A9E6-8B04CE3E10A0}" presName="hierRoot2" presStyleCnt="0">
        <dgm:presLayoutVars>
          <dgm:hierBranch val="init"/>
        </dgm:presLayoutVars>
      </dgm:prSet>
      <dgm:spPr/>
    </dgm:pt>
    <dgm:pt modelId="{ADFDF372-1866-49A4-AF11-EC52619E1EDF}" type="pres">
      <dgm:prSet presAssocID="{E090A286-8916-4F0B-A9E6-8B04CE3E10A0}" presName="rootComposite2" presStyleCnt="0"/>
      <dgm:spPr/>
    </dgm:pt>
    <dgm:pt modelId="{7FC4F8CC-2E84-4C05-914B-47F556542D61}" type="pres">
      <dgm:prSet presAssocID="{E090A286-8916-4F0B-A9E6-8B04CE3E10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528DD3-F4E6-49B4-9C8B-B3F18C4A13DD}" type="pres">
      <dgm:prSet presAssocID="{E090A286-8916-4F0B-A9E6-8B04CE3E10A0}" presName="topArc2" presStyleLbl="parChTrans1D1" presStyleIdx="8" presStyleCnt="10"/>
      <dgm:spPr/>
    </dgm:pt>
    <dgm:pt modelId="{FFA8E65D-4E1C-4204-981E-B28635F618FD}" type="pres">
      <dgm:prSet presAssocID="{E090A286-8916-4F0B-A9E6-8B04CE3E10A0}" presName="bottomArc2" presStyleLbl="parChTrans1D1" presStyleIdx="9" presStyleCnt="10"/>
      <dgm:spPr/>
    </dgm:pt>
    <dgm:pt modelId="{0DE3D7B9-4F26-40D0-9DD5-83C7D9141A65}" type="pres">
      <dgm:prSet presAssocID="{E090A286-8916-4F0B-A9E6-8B04CE3E10A0}" presName="topConnNode2" presStyleLbl="node2" presStyleIdx="0" presStyleCnt="0"/>
      <dgm:spPr/>
      <dgm:t>
        <a:bodyPr/>
        <a:lstStyle/>
        <a:p>
          <a:endParaRPr lang="en-US"/>
        </a:p>
      </dgm:t>
    </dgm:pt>
    <dgm:pt modelId="{47A8E35B-8471-44B0-9E72-7D98508E8E89}" type="pres">
      <dgm:prSet presAssocID="{E090A286-8916-4F0B-A9E6-8B04CE3E10A0}" presName="hierChild4" presStyleCnt="0"/>
      <dgm:spPr/>
    </dgm:pt>
    <dgm:pt modelId="{BA94CDE6-E894-452B-8AF9-61ED7BC48174}" type="pres">
      <dgm:prSet presAssocID="{E090A286-8916-4F0B-A9E6-8B04CE3E10A0}" presName="hierChild5" presStyleCnt="0"/>
      <dgm:spPr/>
    </dgm:pt>
    <dgm:pt modelId="{2E457806-2D93-4F4F-94ED-69BFC9177F7A}" type="pres">
      <dgm:prSet presAssocID="{6CD3601A-1E94-41B8-8609-024461DD4B9F}" presName="hierChild3" presStyleCnt="0"/>
      <dgm:spPr/>
    </dgm:pt>
  </dgm:ptLst>
  <dgm:cxnLst>
    <dgm:cxn modelId="{4B1E25DD-C793-4719-AD0E-3B68519FE6A3}" type="presOf" srcId="{06BB4A44-F91A-4010-AA22-D4B2687D2036}" destId="{0AD72C66-398F-4BF6-BD42-3A58E07D3398}" srcOrd="0" destOrd="0" presId="urn:microsoft.com/office/officeart/2008/layout/HalfCircleOrganizationChart"/>
    <dgm:cxn modelId="{0E0754CC-7F1F-4006-BED7-51D516A9E27B}" type="presOf" srcId="{B667B310-8B60-4926-9C0A-8093AB9180C4}" destId="{600C61D4-922D-4DBE-8F1F-FA3869203ACA}" srcOrd="0" destOrd="0" presId="urn:microsoft.com/office/officeart/2008/layout/HalfCircleOrganizationChart"/>
    <dgm:cxn modelId="{46BCD088-4120-4B96-83B8-20CF97D1B95F}" srcId="{F2DA69D5-72BA-451F-92A0-483A117C5FC8}" destId="{B667B310-8B60-4926-9C0A-8093AB9180C4}" srcOrd="0" destOrd="0" parTransId="{01132AA4-6F35-49BE-A109-40303214C1D8}" sibTransId="{28FCB098-9C2C-4E6F-8C3B-2E0A5B7D5813}"/>
    <dgm:cxn modelId="{CFBDA450-2A73-4655-9188-3EB9622AA534}" type="presOf" srcId="{E090A286-8916-4F0B-A9E6-8B04CE3E10A0}" destId="{7FC4F8CC-2E84-4C05-914B-47F556542D61}" srcOrd="0" destOrd="0" presId="urn:microsoft.com/office/officeart/2008/layout/HalfCircleOrganizationChart"/>
    <dgm:cxn modelId="{3D264E65-2779-43DA-AB82-0828F98CB52B}" srcId="{6CD3601A-1E94-41B8-8609-024461DD4B9F}" destId="{E090A286-8916-4F0B-A9E6-8B04CE3E10A0}" srcOrd="2" destOrd="0" parTransId="{A8050854-B035-4AE3-A86D-770EC0602964}" sibTransId="{1C1E3AA9-7F25-4A2B-AA00-0D2169306D70}"/>
    <dgm:cxn modelId="{00D759B8-EAB7-4E16-994C-BE276C7BFA46}" type="presOf" srcId="{E090A286-8916-4F0B-A9E6-8B04CE3E10A0}" destId="{0DE3D7B9-4F26-40D0-9DD5-83C7D9141A65}" srcOrd="1" destOrd="0" presId="urn:microsoft.com/office/officeart/2008/layout/HalfCircleOrganizationChart"/>
    <dgm:cxn modelId="{9DC1F906-F5C5-4B2C-8795-44FFCB9D80B6}" srcId="{6CD3601A-1E94-41B8-8609-024461DD4B9F}" destId="{F2DA69D5-72BA-451F-92A0-483A117C5FC8}" srcOrd="1" destOrd="0" parTransId="{C9E6E218-7A16-4FEC-B224-CB29141E9D74}" sibTransId="{91E4A159-84FD-4FDB-A9FA-AA781B7F8E86}"/>
    <dgm:cxn modelId="{D307AF29-4E4A-4F49-BA78-1AD0F5603D34}" type="presOf" srcId="{6CD3601A-1E94-41B8-8609-024461DD4B9F}" destId="{B2A12431-3C28-4036-8FCF-F8DDD158825A}" srcOrd="1" destOrd="0" presId="urn:microsoft.com/office/officeart/2008/layout/HalfCircleOrganizationChart"/>
    <dgm:cxn modelId="{0A251B3C-0E84-4082-AF1F-12199226C6E3}" srcId="{6CD3601A-1E94-41B8-8609-024461DD4B9F}" destId="{9F007756-3816-4DA0-9D35-65FF98C0A8DB}" srcOrd="0" destOrd="0" parTransId="{06BB4A44-F91A-4010-AA22-D4B2687D2036}" sibTransId="{4AFB8A41-8E98-46BF-B824-B08A05C653A1}"/>
    <dgm:cxn modelId="{447FA2D6-97D6-4E87-BD29-111CF5D91670}" type="presOf" srcId="{6CD3601A-1E94-41B8-8609-024461DD4B9F}" destId="{DCF346DE-3B5E-4ABB-9A0A-2AD72DBDE7C1}" srcOrd="0" destOrd="0" presId="urn:microsoft.com/office/officeart/2008/layout/HalfCircleOrganizationChart"/>
    <dgm:cxn modelId="{9989889D-973C-4C8F-AB1E-B1DED0A2D567}" srcId="{76CA51ED-5797-44D3-B1DE-3FC8DA41EA29}" destId="{6CD3601A-1E94-41B8-8609-024461DD4B9F}" srcOrd="0" destOrd="0" parTransId="{F6AE9783-617D-4CA1-B982-C0283DB106AA}" sibTransId="{D048C885-5ABD-4D8C-9A41-B6574141172C}"/>
    <dgm:cxn modelId="{2C37E5BC-8363-4243-9172-5B8B53F2D5AE}" type="presOf" srcId="{76CA51ED-5797-44D3-B1DE-3FC8DA41EA29}" destId="{6EA004E6-3A5A-43EA-A2BD-FC7835A41888}" srcOrd="0" destOrd="0" presId="urn:microsoft.com/office/officeart/2008/layout/HalfCircleOrganizationChart"/>
    <dgm:cxn modelId="{DC25681F-2B31-4F8E-9E24-301CD1B2999C}" type="presOf" srcId="{F2DA69D5-72BA-451F-92A0-483A117C5FC8}" destId="{39CD5B75-7319-4A27-908B-EB9231E16AD5}" srcOrd="1" destOrd="0" presId="urn:microsoft.com/office/officeart/2008/layout/HalfCircleOrganizationChart"/>
    <dgm:cxn modelId="{8BB3822B-97CD-4B7E-B2D8-B5C1B7F73582}" type="presOf" srcId="{9F007756-3816-4DA0-9D35-65FF98C0A8DB}" destId="{BEB1735B-70DC-45C9-9067-8416940B013B}" srcOrd="0" destOrd="0" presId="urn:microsoft.com/office/officeart/2008/layout/HalfCircleOrganizationChart"/>
    <dgm:cxn modelId="{49F35011-66A9-4FA4-9F1C-CFD2DFB8E8B9}" type="presOf" srcId="{A8050854-B035-4AE3-A86D-770EC0602964}" destId="{00E9FC2B-1AEA-4F39-BBB3-B4C4E77CFE3D}" srcOrd="0" destOrd="0" presId="urn:microsoft.com/office/officeart/2008/layout/HalfCircleOrganizationChart"/>
    <dgm:cxn modelId="{511C85AA-60CE-4E80-9320-65BB8EC29B32}" type="presOf" srcId="{F2DA69D5-72BA-451F-92A0-483A117C5FC8}" destId="{43EFDDBA-89D2-48B6-B619-AB326C5DF315}" srcOrd="0" destOrd="0" presId="urn:microsoft.com/office/officeart/2008/layout/HalfCircleOrganizationChart"/>
    <dgm:cxn modelId="{75D0F87D-BD74-4C02-8F86-C60D270CCC44}" type="presOf" srcId="{C9E6E218-7A16-4FEC-B224-CB29141E9D74}" destId="{70F1E320-F79F-4E26-96FA-C94F86581392}" srcOrd="0" destOrd="0" presId="urn:microsoft.com/office/officeart/2008/layout/HalfCircleOrganizationChart"/>
    <dgm:cxn modelId="{D7BF438F-E516-40E6-959F-EC22D1002A6D}" type="presOf" srcId="{9F007756-3816-4DA0-9D35-65FF98C0A8DB}" destId="{8927294C-5C7B-4682-BD4E-C027DF7F3FE1}" srcOrd="1" destOrd="0" presId="urn:microsoft.com/office/officeart/2008/layout/HalfCircleOrganizationChart"/>
    <dgm:cxn modelId="{B511E3E8-D513-4003-9E38-806E22C880AB}" type="presOf" srcId="{01132AA4-6F35-49BE-A109-40303214C1D8}" destId="{84791E00-08E8-4630-A80E-51BD8255F62D}" srcOrd="0" destOrd="0" presId="urn:microsoft.com/office/officeart/2008/layout/HalfCircleOrganizationChart"/>
    <dgm:cxn modelId="{4F0D61DF-BDC1-4B8E-96C1-0FF301972FB4}" type="presOf" srcId="{B667B310-8B60-4926-9C0A-8093AB9180C4}" destId="{97A44C7F-D761-4BC8-9302-CD4D8756F4DE}" srcOrd="1" destOrd="0" presId="urn:microsoft.com/office/officeart/2008/layout/HalfCircleOrganizationChart"/>
    <dgm:cxn modelId="{FFECE689-0A1D-457F-9329-8EB7AAEA72B1}" type="presParOf" srcId="{6EA004E6-3A5A-43EA-A2BD-FC7835A41888}" destId="{F3927DBC-5EDB-48E5-A972-DD83C000DF9C}" srcOrd="0" destOrd="0" presId="urn:microsoft.com/office/officeart/2008/layout/HalfCircleOrganizationChart"/>
    <dgm:cxn modelId="{FC68DDC2-6C74-41C1-B1B0-A03C8DEDB48D}" type="presParOf" srcId="{F3927DBC-5EDB-48E5-A972-DD83C000DF9C}" destId="{CE52F2C7-D622-430B-8230-630D4990A9AE}" srcOrd="0" destOrd="0" presId="urn:microsoft.com/office/officeart/2008/layout/HalfCircleOrganizationChart"/>
    <dgm:cxn modelId="{637EAB35-B0CA-48EC-9569-2A1F52E030F6}" type="presParOf" srcId="{CE52F2C7-D622-430B-8230-630D4990A9AE}" destId="{DCF346DE-3B5E-4ABB-9A0A-2AD72DBDE7C1}" srcOrd="0" destOrd="0" presId="urn:microsoft.com/office/officeart/2008/layout/HalfCircleOrganizationChart"/>
    <dgm:cxn modelId="{1BF1C5AC-CF37-4E3C-86BC-D0E1BB24BCA0}" type="presParOf" srcId="{CE52F2C7-D622-430B-8230-630D4990A9AE}" destId="{4B0F1F7A-60FC-4BD8-923F-B6C85FB9C6BA}" srcOrd="1" destOrd="0" presId="urn:microsoft.com/office/officeart/2008/layout/HalfCircleOrganizationChart"/>
    <dgm:cxn modelId="{611FAFBC-8F7C-43A3-B5C3-80CD2AE8856F}" type="presParOf" srcId="{CE52F2C7-D622-430B-8230-630D4990A9AE}" destId="{EE5E001C-7614-4978-ACDF-B5D259869651}" srcOrd="2" destOrd="0" presId="urn:microsoft.com/office/officeart/2008/layout/HalfCircleOrganizationChart"/>
    <dgm:cxn modelId="{69F41B90-0B50-405A-BF1F-9BE9D2878D9B}" type="presParOf" srcId="{CE52F2C7-D622-430B-8230-630D4990A9AE}" destId="{B2A12431-3C28-4036-8FCF-F8DDD158825A}" srcOrd="3" destOrd="0" presId="urn:microsoft.com/office/officeart/2008/layout/HalfCircleOrganizationChart"/>
    <dgm:cxn modelId="{45165AE5-54D3-4FA8-A283-4706064B1E7A}" type="presParOf" srcId="{F3927DBC-5EDB-48E5-A972-DD83C000DF9C}" destId="{45250983-69F3-4A5E-A213-8DD295C04BC3}" srcOrd="1" destOrd="0" presId="urn:microsoft.com/office/officeart/2008/layout/HalfCircleOrganizationChart"/>
    <dgm:cxn modelId="{2E2BE676-76DB-4AC9-850A-9BA1B7400774}" type="presParOf" srcId="{45250983-69F3-4A5E-A213-8DD295C04BC3}" destId="{0AD72C66-398F-4BF6-BD42-3A58E07D3398}" srcOrd="0" destOrd="0" presId="urn:microsoft.com/office/officeart/2008/layout/HalfCircleOrganizationChart"/>
    <dgm:cxn modelId="{26C9577F-1622-4EA8-9D03-F9FC5FFC8D3F}" type="presParOf" srcId="{45250983-69F3-4A5E-A213-8DD295C04BC3}" destId="{F5CEF20D-93BD-440E-B4D5-6C1EDC54D8A5}" srcOrd="1" destOrd="0" presId="urn:microsoft.com/office/officeart/2008/layout/HalfCircleOrganizationChart"/>
    <dgm:cxn modelId="{B008C5A9-B636-4853-8ACD-CD3048699CCA}" type="presParOf" srcId="{F5CEF20D-93BD-440E-B4D5-6C1EDC54D8A5}" destId="{B39B4BBF-CCA9-4DD9-8E1C-B12B142E4168}" srcOrd="0" destOrd="0" presId="urn:microsoft.com/office/officeart/2008/layout/HalfCircleOrganizationChart"/>
    <dgm:cxn modelId="{C9D85DA6-DCC0-411B-8222-A78E177F4E35}" type="presParOf" srcId="{B39B4BBF-CCA9-4DD9-8E1C-B12B142E4168}" destId="{BEB1735B-70DC-45C9-9067-8416940B013B}" srcOrd="0" destOrd="0" presId="urn:microsoft.com/office/officeart/2008/layout/HalfCircleOrganizationChart"/>
    <dgm:cxn modelId="{2BD28C9D-5010-4135-BC41-0D28AE647A3F}" type="presParOf" srcId="{B39B4BBF-CCA9-4DD9-8E1C-B12B142E4168}" destId="{0810410A-DB76-4E59-B0CB-2BBB7EDCF2E3}" srcOrd="1" destOrd="0" presId="urn:microsoft.com/office/officeart/2008/layout/HalfCircleOrganizationChart"/>
    <dgm:cxn modelId="{DEAB5229-3B4D-4947-A279-C0D914216CB0}" type="presParOf" srcId="{B39B4BBF-CCA9-4DD9-8E1C-B12B142E4168}" destId="{EA52DB27-AA72-4E2D-9F53-91E93580C217}" srcOrd="2" destOrd="0" presId="urn:microsoft.com/office/officeart/2008/layout/HalfCircleOrganizationChart"/>
    <dgm:cxn modelId="{FF1A0599-8BBB-48B8-9E96-F9817D80917F}" type="presParOf" srcId="{B39B4BBF-CCA9-4DD9-8E1C-B12B142E4168}" destId="{8927294C-5C7B-4682-BD4E-C027DF7F3FE1}" srcOrd="3" destOrd="0" presId="urn:microsoft.com/office/officeart/2008/layout/HalfCircleOrganizationChart"/>
    <dgm:cxn modelId="{3D9C0BA4-1509-4B44-8727-20D971F11610}" type="presParOf" srcId="{F5CEF20D-93BD-440E-B4D5-6C1EDC54D8A5}" destId="{0ABCD937-B156-4239-80C9-C2406574DB58}" srcOrd="1" destOrd="0" presId="urn:microsoft.com/office/officeart/2008/layout/HalfCircleOrganizationChart"/>
    <dgm:cxn modelId="{096B37F8-3EE1-4B73-BC14-D8A762AAE8F8}" type="presParOf" srcId="{F5CEF20D-93BD-440E-B4D5-6C1EDC54D8A5}" destId="{A6DC8848-4F1A-43EA-8061-D017E5CDEA8B}" srcOrd="2" destOrd="0" presId="urn:microsoft.com/office/officeart/2008/layout/HalfCircleOrganizationChart"/>
    <dgm:cxn modelId="{5098FA7E-C30C-4E06-83E3-C8C24BC25ED1}" type="presParOf" srcId="{45250983-69F3-4A5E-A213-8DD295C04BC3}" destId="{70F1E320-F79F-4E26-96FA-C94F86581392}" srcOrd="2" destOrd="0" presId="urn:microsoft.com/office/officeart/2008/layout/HalfCircleOrganizationChart"/>
    <dgm:cxn modelId="{DA64414E-6AEC-4A0C-AAF0-860C7EE49E48}" type="presParOf" srcId="{45250983-69F3-4A5E-A213-8DD295C04BC3}" destId="{426CBAF3-000E-4A4A-BA05-CAAF1A884CCC}" srcOrd="3" destOrd="0" presId="urn:microsoft.com/office/officeart/2008/layout/HalfCircleOrganizationChart"/>
    <dgm:cxn modelId="{A43D8BBF-EC36-4D59-962B-659124491CAC}" type="presParOf" srcId="{426CBAF3-000E-4A4A-BA05-CAAF1A884CCC}" destId="{4AEFA9FF-51CB-499D-BCF0-5878DA9D0058}" srcOrd="0" destOrd="0" presId="urn:microsoft.com/office/officeart/2008/layout/HalfCircleOrganizationChart"/>
    <dgm:cxn modelId="{1A8EA8EF-BFC3-48D0-905F-C243E7812339}" type="presParOf" srcId="{4AEFA9FF-51CB-499D-BCF0-5878DA9D0058}" destId="{43EFDDBA-89D2-48B6-B619-AB326C5DF315}" srcOrd="0" destOrd="0" presId="urn:microsoft.com/office/officeart/2008/layout/HalfCircleOrganizationChart"/>
    <dgm:cxn modelId="{3231238D-29EB-4430-9A32-7F1D2B32F3D3}" type="presParOf" srcId="{4AEFA9FF-51CB-499D-BCF0-5878DA9D0058}" destId="{7E4D2CC5-76E6-4AB6-80EC-22256BB1E9DA}" srcOrd="1" destOrd="0" presId="urn:microsoft.com/office/officeart/2008/layout/HalfCircleOrganizationChart"/>
    <dgm:cxn modelId="{D55C0FA1-1F1A-43AB-9751-620D547FC032}" type="presParOf" srcId="{4AEFA9FF-51CB-499D-BCF0-5878DA9D0058}" destId="{9F54E0C6-B2C1-465D-BB12-AF174F875FD3}" srcOrd="2" destOrd="0" presId="urn:microsoft.com/office/officeart/2008/layout/HalfCircleOrganizationChart"/>
    <dgm:cxn modelId="{186B0709-2F1F-4737-965E-3A94A9AB048A}" type="presParOf" srcId="{4AEFA9FF-51CB-499D-BCF0-5878DA9D0058}" destId="{39CD5B75-7319-4A27-908B-EB9231E16AD5}" srcOrd="3" destOrd="0" presId="urn:microsoft.com/office/officeart/2008/layout/HalfCircleOrganizationChart"/>
    <dgm:cxn modelId="{3CD030C3-296D-43AE-B01B-7525D8AB63EF}" type="presParOf" srcId="{426CBAF3-000E-4A4A-BA05-CAAF1A884CCC}" destId="{A1160476-A360-48EC-ABCD-800F94F50447}" srcOrd="1" destOrd="0" presId="urn:microsoft.com/office/officeart/2008/layout/HalfCircleOrganizationChart"/>
    <dgm:cxn modelId="{187393D6-F73E-46C8-A3CC-0A0671A4E87F}" type="presParOf" srcId="{A1160476-A360-48EC-ABCD-800F94F50447}" destId="{84791E00-08E8-4630-A80E-51BD8255F62D}" srcOrd="0" destOrd="0" presId="urn:microsoft.com/office/officeart/2008/layout/HalfCircleOrganizationChart"/>
    <dgm:cxn modelId="{7022A718-5E89-41AB-A587-681CEFF443A6}" type="presParOf" srcId="{A1160476-A360-48EC-ABCD-800F94F50447}" destId="{15E3ECB5-0D01-4A6D-A5DD-0F8E07095DF8}" srcOrd="1" destOrd="0" presId="urn:microsoft.com/office/officeart/2008/layout/HalfCircleOrganizationChart"/>
    <dgm:cxn modelId="{B1125F46-BCF0-42A4-B82D-CA4B6D8E5EA9}" type="presParOf" srcId="{15E3ECB5-0D01-4A6D-A5DD-0F8E07095DF8}" destId="{B039C99A-5B17-49CA-A412-E73024BFFC53}" srcOrd="0" destOrd="0" presId="urn:microsoft.com/office/officeart/2008/layout/HalfCircleOrganizationChart"/>
    <dgm:cxn modelId="{5DDAC5B9-2930-44CC-9D72-24D6716206AC}" type="presParOf" srcId="{B039C99A-5B17-49CA-A412-E73024BFFC53}" destId="{600C61D4-922D-4DBE-8F1F-FA3869203ACA}" srcOrd="0" destOrd="0" presId="urn:microsoft.com/office/officeart/2008/layout/HalfCircleOrganizationChart"/>
    <dgm:cxn modelId="{376B76B8-19DF-412F-945F-39678FB89C6B}" type="presParOf" srcId="{B039C99A-5B17-49CA-A412-E73024BFFC53}" destId="{5264B0C5-238D-4248-9CE3-1CF7D63EB57A}" srcOrd="1" destOrd="0" presId="urn:microsoft.com/office/officeart/2008/layout/HalfCircleOrganizationChart"/>
    <dgm:cxn modelId="{967DE541-5A03-4A11-990A-3AC7FB92232F}" type="presParOf" srcId="{B039C99A-5B17-49CA-A412-E73024BFFC53}" destId="{17EDCFC9-55A6-4D3A-93EC-63AC74DB3D3D}" srcOrd="2" destOrd="0" presId="urn:microsoft.com/office/officeart/2008/layout/HalfCircleOrganizationChart"/>
    <dgm:cxn modelId="{19B1870F-7163-4F3D-B0A9-9A54710743AD}" type="presParOf" srcId="{B039C99A-5B17-49CA-A412-E73024BFFC53}" destId="{97A44C7F-D761-4BC8-9302-CD4D8756F4DE}" srcOrd="3" destOrd="0" presId="urn:microsoft.com/office/officeart/2008/layout/HalfCircleOrganizationChart"/>
    <dgm:cxn modelId="{746A5499-4EF1-4E8E-BD17-9F00DA32B832}" type="presParOf" srcId="{15E3ECB5-0D01-4A6D-A5DD-0F8E07095DF8}" destId="{41588A9E-1090-41CA-8782-9967701AF3A3}" srcOrd="1" destOrd="0" presId="urn:microsoft.com/office/officeart/2008/layout/HalfCircleOrganizationChart"/>
    <dgm:cxn modelId="{3159BF63-9D98-4455-9221-C62E6992768E}" type="presParOf" srcId="{15E3ECB5-0D01-4A6D-A5DD-0F8E07095DF8}" destId="{300D6A61-C961-4AF6-8D7D-37606CB8CB29}" srcOrd="2" destOrd="0" presId="urn:microsoft.com/office/officeart/2008/layout/HalfCircleOrganizationChart"/>
    <dgm:cxn modelId="{7F16A9AF-37EC-4F66-B4A3-C50C5556E3BE}" type="presParOf" srcId="{426CBAF3-000E-4A4A-BA05-CAAF1A884CCC}" destId="{E946EE68-F31D-4E27-8AA6-D4A1A4F279E3}" srcOrd="2" destOrd="0" presId="urn:microsoft.com/office/officeart/2008/layout/HalfCircleOrganizationChart"/>
    <dgm:cxn modelId="{31CDAB36-2E96-4128-B796-D7D0E5D8566B}" type="presParOf" srcId="{45250983-69F3-4A5E-A213-8DD295C04BC3}" destId="{00E9FC2B-1AEA-4F39-BBB3-B4C4E77CFE3D}" srcOrd="4" destOrd="0" presId="urn:microsoft.com/office/officeart/2008/layout/HalfCircleOrganizationChart"/>
    <dgm:cxn modelId="{AEE7D9BF-1E00-4358-B33F-9F6BB5B3EAAA}" type="presParOf" srcId="{45250983-69F3-4A5E-A213-8DD295C04BC3}" destId="{AFABD015-3404-4FA5-AD23-C0C0C662E200}" srcOrd="5" destOrd="0" presId="urn:microsoft.com/office/officeart/2008/layout/HalfCircleOrganizationChart"/>
    <dgm:cxn modelId="{9C7F4609-93FB-49BF-A9FF-9538C4B69BC7}" type="presParOf" srcId="{AFABD015-3404-4FA5-AD23-C0C0C662E200}" destId="{ADFDF372-1866-49A4-AF11-EC52619E1EDF}" srcOrd="0" destOrd="0" presId="urn:microsoft.com/office/officeart/2008/layout/HalfCircleOrganizationChart"/>
    <dgm:cxn modelId="{FD45E389-2D79-4E01-9736-181916A1D642}" type="presParOf" srcId="{ADFDF372-1866-49A4-AF11-EC52619E1EDF}" destId="{7FC4F8CC-2E84-4C05-914B-47F556542D61}" srcOrd="0" destOrd="0" presId="urn:microsoft.com/office/officeart/2008/layout/HalfCircleOrganizationChart"/>
    <dgm:cxn modelId="{D5502133-A269-4347-9577-EC6148A02C06}" type="presParOf" srcId="{ADFDF372-1866-49A4-AF11-EC52619E1EDF}" destId="{60528DD3-F4E6-49B4-9C8B-B3F18C4A13DD}" srcOrd="1" destOrd="0" presId="urn:microsoft.com/office/officeart/2008/layout/HalfCircleOrganizationChart"/>
    <dgm:cxn modelId="{8D26DE7B-7DA0-4E76-847C-EF46AB59B391}" type="presParOf" srcId="{ADFDF372-1866-49A4-AF11-EC52619E1EDF}" destId="{FFA8E65D-4E1C-4204-981E-B28635F618FD}" srcOrd="2" destOrd="0" presId="urn:microsoft.com/office/officeart/2008/layout/HalfCircleOrganizationChart"/>
    <dgm:cxn modelId="{C2D1E5F1-30BE-4B51-B125-7AE23949236A}" type="presParOf" srcId="{ADFDF372-1866-49A4-AF11-EC52619E1EDF}" destId="{0DE3D7B9-4F26-40D0-9DD5-83C7D9141A65}" srcOrd="3" destOrd="0" presId="urn:microsoft.com/office/officeart/2008/layout/HalfCircleOrganizationChart"/>
    <dgm:cxn modelId="{390BDCAB-47E9-4564-812E-FE41A32906BA}" type="presParOf" srcId="{AFABD015-3404-4FA5-AD23-C0C0C662E200}" destId="{47A8E35B-8471-44B0-9E72-7D98508E8E89}" srcOrd="1" destOrd="0" presId="urn:microsoft.com/office/officeart/2008/layout/HalfCircleOrganizationChart"/>
    <dgm:cxn modelId="{1389DCA3-9F3D-4533-99E2-FD21DE7066CC}" type="presParOf" srcId="{AFABD015-3404-4FA5-AD23-C0C0C662E200}" destId="{BA94CDE6-E894-452B-8AF9-61ED7BC48174}" srcOrd="2" destOrd="0" presId="urn:microsoft.com/office/officeart/2008/layout/HalfCircleOrganizationChart"/>
    <dgm:cxn modelId="{6E851832-2F27-4DA6-AF85-8C048A56EF65}" type="presParOf" srcId="{F3927DBC-5EDB-48E5-A972-DD83C000DF9C}" destId="{2E457806-2D93-4F4F-94ED-69BFC9177F7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9FC2B-1AEA-4F39-BBB3-B4C4E77CFE3D}">
      <dsp:nvSpPr>
        <dsp:cNvPr id="0" name=""/>
        <dsp:cNvSpPr/>
      </dsp:nvSpPr>
      <dsp:spPr>
        <a:xfrm>
          <a:off x="4334669" y="1620167"/>
          <a:ext cx="3066810" cy="532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128"/>
              </a:lnTo>
              <a:lnTo>
                <a:pt x="3066810" y="266128"/>
              </a:lnTo>
              <a:lnTo>
                <a:pt x="3066810" y="532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91E00-08E8-4630-A80E-51BD8255F62D}">
      <dsp:nvSpPr>
        <dsp:cNvPr id="0" name=""/>
        <dsp:cNvSpPr/>
      </dsp:nvSpPr>
      <dsp:spPr>
        <a:xfrm>
          <a:off x="4334669" y="3419701"/>
          <a:ext cx="1165894" cy="760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366"/>
              </a:lnTo>
              <a:lnTo>
                <a:pt x="1165894" y="760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F1E320-F79F-4E26-96FA-C94F86581392}">
      <dsp:nvSpPr>
        <dsp:cNvPr id="0" name=""/>
        <dsp:cNvSpPr/>
      </dsp:nvSpPr>
      <dsp:spPr>
        <a:xfrm>
          <a:off x="4288949" y="1620167"/>
          <a:ext cx="91440" cy="5322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2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72C66-398F-4BF6-BD42-3A58E07D3398}">
      <dsp:nvSpPr>
        <dsp:cNvPr id="0" name=""/>
        <dsp:cNvSpPr/>
      </dsp:nvSpPr>
      <dsp:spPr>
        <a:xfrm>
          <a:off x="1267859" y="1620167"/>
          <a:ext cx="3066810" cy="532256"/>
        </a:xfrm>
        <a:custGeom>
          <a:avLst/>
          <a:gdLst/>
          <a:ahLst/>
          <a:cxnLst/>
          <a:rect l="0" t="0" r="0" b="0"/>
          <a:pathLst>
            <a:path>
              <a:moveTo>
                <a:pt x="3066810" y="0"/>
              </a:moveTo>
              <a:lnTo>
                <a:pt x="3066810" y="266128"/>
              </a:lnTo>
              <a:lnTo>
                <a:pt x="0" y="266128"/>
              </a:lnTo>
              <a:lnTo>
                <a:pt x="0" y="532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0F1F7A-60FC-4BD8-923F-B6C85FB9C6BA}">
      <dsp:nvSpPr>
        <dsp:cNvPr id="0" name=""/>
        <dsp:cNvSpPr/>
      </dsp:nvSpPr>
      <dsp:spPr>
        <a:xfrm>
          <a:off x="3701030" y="352890"/>
          <a:ext cx="1267277" cy="126727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E001C-7614-4978-ACDF-B5D259869651}">
      <dsp:nvSpPr>
        <dsp:cNvPr id="0" name=""/>
        <dsp:cNvSpPr/>
      </dsp:nvSpPr>
      <dsp:spPr>
        <a:xfrm>
          <a:off x="3701030" y="352890"/>
          <a:ext cx="1267277" cy="126727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346DE-3B5E-4ABB-9A0A-2AD72DBDE7C1}">
      <dsp:nvSpPr>
        <dsp:cNvPr id="0" name=""/>
        <dsp:cNvSpPr/>
      </dsp:nvSpPr>
      <dsp:spPr>
        <a:xfrm>
          <a:off x="3067392" y="581000"/>
          <a:ext cx="2534554" cy="811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Component</a:t>
          </a:r>
          <a:endParaRPr lang="en-US" sz="3000" kern="1200" dirty="0"/>
        </a:p>
      </dsp:txBody>
      <dsp:txXfrm>
        <a:off x="3067392" y="581000"/>
        <a:ext cx="2534554" cy="811057"/>
      </dsp:txXfrm>
    </dsp:sp>
    <dsp:sp modelId="{0810410A-DB76-4E59-B0CB-2BBB7EDCF2E3}">
      <dsp:nvSpPr>
        <dsp:cNvPr id="0" name=""/>
        <dsp:cNvSpPr/>
      </dsp:nvSpPr>
      <dsp:spPr>
        <a:xfrm>
          <a:off x="634220" y="2152423"/>
          <a:ext cx="1267277" cy="126727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2DB27-AA72-4E2D-9F53-91E93580C217}">
      <dsp:nvSpPr>
        <dsp:cNvPr id="0" name=""/>
        <dsp:cNvSpPr/>
      </dsp:nvSpPr>
      <dsp:spPr>
        <a:xfrm>
          <a:off x="634220" y="2152423"/>
          <a:ext cx="1267277" cy="126727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1735B-70DC-45C9-9067-8416940B013B}">
      <dsp:nvSpPr>
        <dsp:cNvPr id="0" name=""/>
        <dsp:cNvSpPr/>
      </dsp:nvSpPr>
      <dsp:spPr>
        <a:xfrm>
          <a:off x="582" y="2380533"/>
          <a:ext cx="2534554" cy="811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Configuration</a:t>
          </a:r>
          <a:endParaRPr lang="en-US" sz="3000" kern="1200" dirty="0"/>
        </a:p>
      </dsp:txBody>
      <dsp:txXfrm>
        <a:off x="582" y="2380533"/>
        <a:ext cx="2534554" cy="811057"/>
      </dsp:txXfrm>
    </dsp:sp>
    <dsp:sp modelId="{7E4D2CC5-76E6-4AB6-80EC-22256BB1E9DA}">
      <dsp:nvSpPr>
        <dsp:cNvPr id="0" name=""/>
        <dsp:cNvSpPr/>
      </dsp:nvSpPr>
      <dsp:spPr>
        <a:xfrm>
          <a:off x="3701030" y="2152423"/>
          <a:ext cx="1267277" cy="126727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4E0C6-B2C1-465D-BB12-AF174F875FD3}">
      <dsp:nvSpPr>
        <dsp:cNvPr id="0" name=""/>
        <dsp:cNvSpPr/>
      </dsp:nvSpPr>
      <dsp:spPr>
        <a:xfrm>
          <a:off x="3701030" y="2152423"/>
          <a:ext cx="1267277" cy="126727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FDDBA-89D2-48B6-B619-AB326C5DF315}">
      <dsp:nvSpPr>
        <dsp:cNvPr id="0" name=""/>
        <dsp:cNvSpPr/>
      </dsp:nvSpPr>
      <dsp:spPr>
        <a:xfrm>
          <a:off x="3067392" y="2380533"/>
          <a:ext cx="2534554" cy="811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Controller</a:t>
          </a:r>
          <a:endParaRPr lang="en-US" sz="3000" kern="1200" dirty="0"/>
        </a:p>
      </dsp:txBody>
      <dsp:txXfrm>
        <a:off x="3067392" y="2380533"/>
        <a:ext cx="2534554" cy="811057"/>
      </dsp:txXfrm>
    </dsp:sp>
    <dsp:sp modelId="{5264B0C5-238D-4248-9CE3-1CF7D63EB57A}">
      <dsp:nvSpPr>
        <dsp:cNvPr id="0" name=""/>
        <dsp:cNvSpPr/>
      </dsp:nvSpPr>
      <dsp:spPr>
        <a:xfrm>
          <a:off x="5348491" y="3951957"/>
          <a:ext cx="1267277" cy="126727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DCFC9-55A6-4D3A-93EC-63AC74DB3D3D}">
      <dsp:nvSpPr>
        <dsp:cNvPr id="0" name=""/>
        <dsp:cNvSpPr/>
      </dsp:nvSpPr>
      <dsp:spPr>
        <a:xfrm>
          <a:off x="5348491" y="3951957"/>
          <a:ext cx="1267277" cy="126727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C61D4-922D-4DBE-8F1F-FA3869203ACA}">
      <dsp:nvSpPr>
        <dsp:cNvPr id="0" name=""/>
        <dsp:cNvSpPr/>
      </dsp:nvSpPr>
      <dsp:spPr>
        <a:xfrm>
          <a:off x="4714852" y="4180067"/>
          <a:ext cx="2534554" cy="811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RestController</a:t>
          </a:r>
          <a:endParaRPr lang="en-US" sz="3000" kern="1200" dirty="0"/>
        </a:p>
      </dsp:txBody>
      <dsp:txXfrm>
        <a:off x="4714852" y="4180067"/>
        <a:ext cx="2534554" cy="811057"/>
      </dsp:txXfrm>
    </dsp:sp>
    <dsp:sp modelId="{60528DD3-F4E6-49B4-9C8B-B3F18C4A13DD}">
      <dsp:nvSpPr>
        <dsp:cNvPr id="0" name=""/>
        <dsp:cNvSpPr/>
      </dsp:nvSpPr>
      <dsp:spPr>
        <a:xfrm>
          <a:off x="6767841" y="2152423"/>
          <a:ext cx="1267277" cy="126727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A8E65D-4E1C-4204-981E-B28635F618FD}">
      <dsp:nvSpPr>
        <dsp:cNvPr id="0" name=""/>
        <dsp:cNvSpPr/>
      </dsp:nvSpPr>
      <dsp:spPr>
        <a:xfrm>
          <a:off x="6767841" y="2152423"/>
          <a:ext cx="1267277" cy="126727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4F8CC-2E84-4C05-914B-47F556542D61}">
      <dsp:nvSpPr>
        <dsp:cNvPr id="0" name=""/>
        <dsp:cNvSpPr/>
      </dsp:nvSpPr>
      <dsp:spPr>
        <a:xfrm>
          <a:off x="6134202" y="2380533"/>
          <a:ext cx="2534554" cy="811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Repository</a:t>
          </a:r>
          <a:endParaRPr lang="en-US" sz="3000" kern="1200" dirty="0"/>
        </a:p>
      </dsp:txBody>
      <dsp:txXfrm>
        <a:off x="6134202" y="2380533"/>
        <a:ext cx="2534554" cy="811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3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9190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When you retrieve a bean we use the following syntax – </a:t>
            </a:r>
            <a:r>
              <a:rPr lang="en-GB" dirty="0" err="1" smtClean="0"/>
              <a:t>ApplicationContext.getBean</a:t>
            </a:r>
            <a:r>
              <a:rPr lang="en-GB" dirty="0" smtClean="0"/>
              <a:t>(&lt;name of bean&gt;) , remember to pass in the name of the</a:t>
            </a:r>
            <a:r>
              <a:rPr lang="en-GB" baseline="0" dirty="0" smtClean="0"/>
              <a:t> bean you want to access and not the method of the bean.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So</a:t>
            </a:r>
            <a:r>
              <a:rPr lang="en-GB" baseline="0" dirty="0" smtClean="0"/>
              <a:t> in this example the </a:t>
            </a:r>
            <a:r>
              <a:rPr lang="en-GB" baseline="0" dirty="0" err="1" smtClean="0"/>
              <a:t>MyComponent</a:t>
            </a:r>
            <a:r>
              <a:rPr lang="en-GB" baseline="0" dirty="0" smtClean="0"/>
              <a:t> class that you are attaching the @Component too will be referred to as </a:t>
            </a:r>
            <a:r>
              <a:rPr lang="en-GB" baseline="0" dirty="0" err="1" smtClean="0"/>
              <a:t>myComponent</a:t>
            </a:r>
            <a:r>
              <a:rPr lang="en-GB" baseline="0" dirty="0" smtClean="0"/>
              <a:t> by the </a:t>
            </a:r>
            <a:r>
              <a:rPr lang="en-GB" baseline="0" dirty="0" err="1" smtClean="0"/>
              <a:t>IoC</a:t>
            </a:r>
            <a:r>
              <a:rPr lang="en-GB" baseline="0" dirty="0" smtClean="0"/>
              <a:t>.  Therefore when we want to get the bean we have to use </a:t>
            </a:r>
            <a:r>
              <a:rPr lang="en-GB" baseline="0" dirty="0" err="1" smtClean="0"/>
              <a:t>ApplicationContext.getBean</a:t>
            </a:r>
            <a:r>
              <a:rPr lang="en-GB" baseline="0" dirty="0" smtClean="0"/>
              <a:t>(</a:t>
            </a:r>
            <a:r>
              <a:rPr lang="en-GB" b="1" baseline="0" dirty="0" err="1" smtClean="0"/>
              <a:t>myComponent</a:t>
            </a:r>
            <a:r>
              <a:rPr lang="en-GB" baseline="0" dirty="0" smtClean="0"/>
              <a:t>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9755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2115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Useful reference - https://docs.spring.io/spring-boot/docs/current/reference/html/common-application-properties.html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7509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5304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Ask the trainees – what is a component?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8182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3822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607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7488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86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43C51-1A86-43AC-90FF-75319369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9D69AC-E55E-4C63-886D-2C6E114D50FA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6B1B-6084-4F48-855A-EC3AE077BE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AFD521-EA8D-4218-A32B-F63CDAE55847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867989"/>
            <a:ext cx="11404800" cy="422357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8C53-8D2B-4C42-82D0-0CFE760D0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E1925-2EB8-4DBD-8C31-18781C0ADE21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BC70A-E0D3-4F6F-B9DA-2C2194247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96A16A-1E7C-48B8-A377-C11744595A10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04857-E508-492C-8F1A-DF14596E4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4DA80-C262-4FA0-BB4E-80A403D9C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D5EAA3-9874-4102-B22A-BBB607B88B48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A47E-00EE-4B68-8A31-10F565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B00AAE2E-A1A9-495E-B275-5C5B4CB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25/03/2019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3B1C35-ED49-46CF-812A-6E292F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B357DF8-E9A9-4910-9E6F-3DD4560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9CF59-9082-40F5-BAF0-9A27C8CC06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  <p:pic>
        <p:nvPicPr>
          <p:cNvPr id="8" name="Picture 5" descr="Single gear">
            <a:extLst>
              <a:ext uri="{FF2B5EF4-FFF2-40B4-BE49-F238E27FC236}">
                <a16:creationId xmlns:a16="http://schemas.microsoft.com/office/drawing/2014/main" id="{4E15BC41-4B19-4994-A823-0D1640BD5B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31419" y="2117821"/>
            <a:ext cx="724526" cy="782652"/>
          </a:xfrm>
          <a:prstGeom prst="rect">
            <a:avLst/>
          </a:prstGeom>
        </p:spPr>
      </p:pic>
      <p:pic>
        <p:nvPicPr>
          <p:cNvPr id="9" name="Picture 6" descr="Users">
            <a:extLst>
              <a:ext uri="{FF2B5EF4-FFF2-40B4-BE49-F238E27FC236}">
                <a16:creationId xmlns:a16="http://schemas.microsoft.com/office/drawing/2014/main" id="{3CD9ECEF-9E1D-4C43-9703-0B1A5779B7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31419" y="4573493"/>
            <a:ext cx="724526" cy="7245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A4A56-2CC2-4CEB-840A-1A5AEF5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249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9F3FD-D08C-4198-8469-6D87A1084F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Thank you for listening.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010EDF-E2D4-4F3C-B939-A68A20FD3F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9E3FC-62F5-4E48-ACC4-30CB99D44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4800" b="1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Advanced Java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3E11-6CE9-4331-BF52-CB1310D79A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Module 02 – SPRING PROPERTIES AND CONFIGURATION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5230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Applied </a:t>
            </a:r>
            <a:r>
              <a:rPr lang="en-GB" dirty="0"/>
              <a:t>to service classes</a:t>
            </a:r>
            <a:r>
              <a:rPr lang="en-GB" dirty="0" smtClean="0"/>
              <a:t>.</a:t>
            </a:r>
          </a:p>
          <a:p>
            <a:pPr lvl="1"/>
            <a:r>
              <a:rPr lang="en-GB" b="1" i="1" dirty="0" smtClean="0"/>
              <a:t>What is a service?</a:t>
            </a:r>
            <a:endParaRPr lang="en-GB" b="1" i="1" dirty="0"/>
          </a:p>
          <a:p>
            <a:r>
              <a:rPr lang="en-GB" dirty="0"/>
              <a:t>No additional functionality yet but does show how you </a:t>
            </a:r>
            <a:r>
              <a:rPr lang="en-GB" b="1" dirty="0"/>
              <a:t>intend</a:t>
            </a:r>
            <a:r>
              <a:rPr lang="en-GB" dirty="0"/>
              <a:t> to use the class.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@Service</a:t>
            </a:r>
          </a:p>
        </p:txBody>
      </p:sp>
    </p:spTree>
    <p:extLst>
      <p:ext uri="{BB962C8B-B14F-4D97-AF65-F5344CB8AC3E}">
        <p14:creationId xmlns:p14="http://schemas.microsoft.com/office/powerpoint/2010/main" val="141755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Allows </a:t>
            </a:r>
            <a:r>
              <a:rPr lang="en-GB" dirty="0"/>
              <a:t>the use of </a:t>
            </a:r>
            <a:r>
              <a:rPr lang="en-GB" b="1" dirty="0"/>
              <a:t>@</a:t>
            </a:r>
            <a:r>
              <a:rPr lang="en-GB" b="1" dirty="0" err="1"/>
              <a:t>RequestMapping</a:t>
            </a:r>
            <a:r>
              <a:rPr lang="en-GB" dirty="0"/>
              <a:t> and similar annotations to map </a:t>
            </a:r>
            <a:r>
              <a:rPr lang="en-GB" dirty="0" smtClean="0"/>
              <a:t>URL(s) </a:t>
            </a:r>
            <a:r>
              <a:rPr lang="en-GB" dirty="0"/>
              <a:t>to </a:t>
            </a:r>
            <a:r>
              <a:rPr lang="en-GB" dirty="0" smtClean="0"/>
              <a:t>method(s) </a:t>
            </a:r>
            <a:r>
              <a:rPr lang="en-GB" dirty="0"/>
              <a:t>in the class. </a:t>
            </a:r>
            <a:endParaRPr lang="en-GB" dirty="0" smtClean="0"/>
          </a:p>
          <a:p>
            <a:r>
              <a:rPr lang="en-GB" dirty="0" smtClean="0"/>
              <a:t>These methods are referred to as “endpoints”.</a:t>
            </a:r>
            <a:endParaRPr lang="en-GB" dirty="0"/>
          </a:p>
          <a:p>
            <a:endParaRPr lang="en-GB" dirty="0"/>
          </a:p>
          <a:p>
            <a:r>
              <a:rPr lang="en-GB" b="1" dirty="0" smtClean="0"/>
              <a:t>@</a:t>
            </a:r>
            <a:r>
              <a:rPr lang="en-GB" b="1" dirty="0" err="1" smtClean="0"/>
              <a:t>RestController</a:t>
            </a:r>
            <a:r>
              <a:rPr lang="en-GB" dirty="0" smtClean="0"/>
              <a:t> is a composite annotation based of </a:t>
            </a:r>
            <a:r>
              <a:rPr lang="en-GB" b="1" dirty="0" smtClean="0"/>
              <a:t>@Controller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Combined with </a:t>
            </a:r>
            <a:r>
              <a:rPr lang="en-GB" b="1" dirty="0" smtClean="0"/>
              <a:t>@</a:t>
            </a:r>
            <a:r>
              <a:rPr lang="en-GB" b="1" dirty="0" err="1" smtClean="0"/>
              <a:t>ResponseBody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Objects returned from methods in these classes are converted to </a:t>
            </a:r>
            <a:r>
              <a:rPr lang="en-GB" b="1" dirty="0" smtClean="0"/>
              <a:t>JSON</a:t>
            </a:r>
            <a:r>
              <a:rPr lang="en-GB" dirty="0" smtClean="0"/>
              <a:t>.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@Controller</a:t>
            </a:r>
          </a:p>
        </p:txBody>
      </p:sp>
    </p:spTree>
    <p:extLst>
      <p:ext uri="{BB962C8B-B14F-4D97-AF65-F5344CB8AC3E}">
        <p14:creationId xmlns:p14="http://schemas.microsoft.com/office/powerpoint/2010/main" val="353622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numCol="2"/>
          <a:lstStyle/>
          <a:p>
            <a:r>
              <a:rPr lang="en-GB" dirty="0" smtClean="0"/>
              <a:t>Package structure is </a:t>
            </a:r>
            <a:r>
              <a:rPr lang="en-GB" b="1" dirty="0" smtClean="0"/>
              <a:t>very </a:t>
            </a:r>
            <a:r>
              <a:rPr lang="en-GB" dirty="0" smtClean="0"/>
              <a:t>important when using Spring Boot.</a:t>
            </a:r>
          </a:p>
          <a:p>
            <a:r>
              <a:rPr lang="en-GB" dirty="0" smtClean="0"/>
              <a:t>The </a:t>
            </a:r>
            <a:r>
              <a:rPr lang="en-GB" b="1" dirty="0" smtClean="0"/>
              <a:t>@</a:t>
            </a:r>
            <a:r>
              <a:rPr lang="en-GB" b="1" dirty="0" err="1" smtClean="0"/>
              <a:t>SpringBootApplication</a:t>
            </a:r>
            <a:r>
              <a:rPr lang="en-GB" b="1" dirty="0" smtClean="0"/>
              <a:t> </a:t>
            </a:r>
            <a:r>
              <a:rPr lang="en-GB" dirty="0" smtClean="0"/>
              <a:t>annotation enables </a:t>
            </a:r>
            <a:r>
              <a:rPr lang="en-GB" b="1" dirty="0" smtClean="0"/>
              <a:t>component scanning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This means that Spring automatically registers every class marked as a </a:t>
            </a:r>
            <a:r>
              <a:rPr lang="en-GB" b="1" dirty="0" smtClean="0"/>
              <a:t>@Component</a:t>
            </a:r>
            <a:r>
              <a:rPr lang="en-GB" dirty="0" smtClean="0"/>
              <a:t> as a bean.</a:t>
            </a:r>
            <a:endParaRPr lang="en-GB" dirty="0"/>
          </a:p>
          <a:p>
            <a:r>
              <a:rPr lang="en-GB" dirty="0" smtClean="0"/>
              <a:t>Classes will only be picked up by the component scan if they are in the </a:t>
            </a:r>
            <a:r>
              <a:rPr lang="en-GB" b="1" dirty="0" smtClean="0"/>
              <a:t>same package</a:t>
            </a:r>
            <a:r>
              <a:rPr lang="en-GB" dirty="0" smtClean="0"/>
              <a:t>, or a </a:t>
            </a:r>
            <a:r>
              <a:rPr lang="en-GB" b="1" dirty="0" smtClean="0"/>
              <a:t>sub-package</a:t>
            </a:r>
            <a:r>
              <a:rPr lang="en-GB" dirty="0" smtClean="0"/>
              <a:t>, as the class marked with </a:t>
            </a:r>
            <a:r>
              <a:rPr lang="en-GB" b="1" dirty="0"/>
              <a:t>@</a:t>
            </a:r>
            <a:r>
              <a:rPr lang="en-GB" b="1" dirty="0" err="1" smtClean="0"/>
              <a:t>SpringBootApplication</a:t>
            </a:r>
            <a:r>
              <a:rPr lang="en-GB" dirty="0" smtClean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Package Structure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997" y="1916017"/>
            <a:ext cx="3410791" cy="41755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3553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483-D449-4C95-AD70-8A80DF59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activities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D2752-4E78-4C63-87BE-57105C8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82D7C-2288-4123-A7C8-B48A69C6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Directions</a:t>
            </a:r>
          </a:p>
          <a:p>
            <a:pPr lvl="1"/>
            <a:r>
              <a:rPr lang="en-GB" dirty="0" smtClean="0"/>
              <a:t>Create a new project called </a:t>
            </a:r>
            <a:r>
              <a:rPr lang="en-GB" b="1" dirty="0" err="1" smtClean="0"/>
              <a:t>ComponentExample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Create a class called </a:t>
            </a:r>
            <a:r>
              <a:rPr lang="en-GB" b="1" dirty="0" smtClean="0"/>
              <a:t>MyComponent.java</a:t>
            </a:r>
            <a:r>
              <a:rPr lang="en-GB" dirty="0" smtClean="0"/>
              <a:t> and annotate it with </a:t>
            </a:r>
            <a:r>
              <a:rPr lang="en-GB" b="1" dirty="0" smtClean="0"/>
              <a:t>@Component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Create a </a:t>
            </a:r>
            <a:r>
              <a:rPr lang="en-GB" b="1" dirty="0" smtClean="0"/>
              <a:t>method</a:t>
            </a:r>
            <a:r>
              <a:rPr lang="en-GB" dirty="0" smtClean="0"/>
              <a:t> that prints “This is a component!” to the console.</a:t>
            </a:r>
          </a:p>
          <a:p>
            <a:pPr lvl="1"/>
            <a:r>
              <a:rPr lang="en-GB" dirty="0" smtClean="0"/>
              <a:t>Try and access this </a:t>
            </a:r>
            <a:r>
              <a:rPr lang="en-GB" b="1" dirty="0" smtClean="0"/>
              <a:t>bean</a:t>
            </a:r>
            <a:r>
              <a:rPr lang="en-GB" dirty="0" smtClean="0"/>
              <a:t> from the </a:t>
            </a:r>
            <a:r>
              <a:rPr lang="en-GB" b="1" dirty="0" smtClean="0"/>
              <a:t>main</a:t>
            </a:r>
            <a:r>
              <a:rPr lang="en-GB" dirty="0" smtClean="0"/>
              <a:t> method and call the </a:t>
            </a:r>
            <a:r>
              <a:rPr lang="en-GB" b="1" dirty="0" smtClean="0"/>
              <a:t>print method </a:t>
            </a:r>
            <a:r>
              <a:rPr lang="en-GB" dirty="0" smtClean="0"/>
              <a:t>you have just defined.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Debrief</a:t>
            </a:r>
          </a:p>
          <a:p>
            <a:pPr lvl="1"/>
            <a:r>
              <a:rPr lang="en-GB" dirty="0" smtClean="0"/>
              <a:t>Discuss how Spring has helped us in this example and what would have happened if we had put Component.java in a different package.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6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E12776-944A-4A8C-9DD8-794D96B194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Describe the </a:t>
            </a:r>
            <a:r>
              <a:rPr lang="en-GB" dirty="0" err="1"/>
              <a:t>application.properties</a:t>
            </a:r>
            <a:r>
              <a:rPr lang="en-GB" dirty="0"/>
              <a:t> </a:t>
            </a:r>
            <a:r>
              <a:rPr lang="en-GB" dirty="0" smtClean="0"/>
              <a:t>file</a:t>
            </a:r>
          </a:p>
          <a:p>
            <a:pPr lvl="1"/>
            <a:r>
              <a:rPr lang="en-GB" i="1" dirty="0" smtClean="0"/>
              <a:t>Default configuration file for Spring, capable of modifying a </a:t>
            </a:r>
            <a:r>
              <a:rPr lang="en-GB" b="1" i="1" dirty="0" smtClean="0"/>
              <a:t>vast</a:t>
            </a:r>
            <a:r>
              <a:rPr lang="en-GB" i="1" dirty="0" smtClean="0"/>
              <a:t> amount of settings.</a:t>
            </a:r>
            <a:endParaRPr lang="en-GB" i="1" dirty="0"/>
          </a:p>
          <a:p>
            <a:r>
              <a:rPr lang="en-GB" dirty="0"/>
              <a:t>Define beans using the Beans.xml </a:t>
            </a:r>
            <a:r>
              <a:rPr lang="en-GB" dirty="0" smtClean="0"/>
              <a:t>file</a:t>
            </a:r>
          </a:p>
          <a:p>
            <a:pPr lvl="1"/>
            <a:r>
              <a:rPr lang="en-GB" i="1" dirty="0" smtClean="0"/>
              <a:t>Imported using the @</a:t>
            </a:r>
            <a:r>
              <a:rPr lang="en-GB" i="1" dirty="0" err="1" smtClean="0"/>
              <a:t>ImportResource</a:t>
            </a:r>
            <a:r>
              <a:rPr lang="en-GB" i="1" dirty="0" smtClean="0"/>
              <a:t> annotation.</a:t>
            </a:r>
          </a:p>
          <a:p>
            <a:pPr lvl="1"/>
            <a:r>
              <a:rPr lang="en-GB" i="1" dirty="0"/>
              <a:t>Bean definitions follow this format: </a:t>
            </a:r>
            <a:r>
              <a:rPr lang="en-GB" i="1" dirty="0" smtClean="0"/>
              <a:t>&lt;bean </a:t>
            </a:r>
            <a:r>
              <a:rPr lang="en-GB" i="1" dirty="0"/>
              <a:t>id</a:t>
            </a:r>
            <a:r>
              <a:rPr lang="en-GB" i="1" dirty="0" smtClean="0"/>
              <a:t>=“</a:t>
            </a:r>
            <a:r>
              <a:rPr lang="en-GB" i="1" dirty="0" err="1" smtClean="0"/>
              <a:t>beanID</a:t>
            </a:r>
            <a:r>
              <a:rPr lang="en-GB" i="1" dirty="0" smtClean="0"/>
              <a:t>" </a:t>
            </a:r>
            <a:r>
              <a:rPr lang="en-GB" i="1" dirty="0"/>
              <a:t>class</a:t>
            </a:r>
            <a:r>
              <a:rPr lang="en-GB" i="1" dirty="0" smtClean="0"/>
              <a:t>=“</a:t>
            </a:r>
            <a:r>
              <a:rPr lang="en-GB" i="1" dirty="0" err="1" smtClean="0"/>
              <a:t>path.to.Class</a:t>
            </a:r>
            <a:r>
              <a:rPr lang="en-GB" i="1" dirty="0" smtClean="0"/>
              <a:t>" </a:t>
            </a:r>
            <a:r>
              <a:rPr lang="en-GB" i="1" dirty="0"/>
              <a:t>scope="singleton"&gt;&lt;/bean</a:t>
            </a:r>
            <a:r>
              <a:rPr lang="en-GB" i="1" dirty="0" smtClean="0"/>
              <a:t>&gt;</a:t>
            </a:r>
          </a:p>
          <a:p>
            <a:r>
              <a:rPr lang="en-GB" dirty="0" smtClean="0"/>
              <a:t>Understand </a:t>
            </a:r>
            <a:r>
              <a:rPr lang="en-GB" dirty="0"/>
              <a:t>the use of the @Component </a:t>
            </a:r>
            <a:r>
              <a:rPr lang="en-GB" dirty="0" smtClean="0"/>
              <a:t>annotation</a:t>
            </a:r>
          </a:p>
          <a:p>
            <a:pPr lvl="1"/>
            <a:r>
              <a:rPr lang="en-GB" i="1" dirty="0" smtClean="0"/>
              <a:t>Used to mark classes for bean conversion by Spring Boot on application start-up.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4B8502-D4E1-4830-ADC6-5FC11FA4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 - Summary</a:t>
            </a:r>
          </a:p>
        </p:txBody>
      </p:sp>
    </p:spTree>
    <p:extLst>
      <p:ext uri="{BB962C8B-B14F-4D97-AF65-F5344CB8AC3E}">
        <p14:creationId xmlns:p14="http://schemas.microsoft.com/office/powerpoint/2010/main" val="65575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B469-2FC3-48ED-AE83-12225DBC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 for listening.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246B-A580-417F-B1FB-3B4A1F27E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88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5D03-DE3E-4C1F-9E09-CC2AE94459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err="1" smtClean="0"/>
              <a:t>Application.properties</a:t>
            </a:r>
            <a:endParaRPr lang="en-GB" dirty="0"/>
          </a:p>
          <a:p>
            <a:r>
              <a:rPr lang="en-GB" dirty="0" smtClean="0"/>
              <a:t>Beans.xml</a:t>
            </a:r>
          </a:p>
          <a:p>
            <a:r>
              <a:rPr lang="en-GB" dirty="0" smtClean="0"/>
              <a:t>@Component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C50E6-F62B-4930-9998-6F7CD0FB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page</a:t>
            </a:r>
          </a:p>
        </p:txBody>
      </p:sp>
    </p:spTree>
    <p:extLst>
      <p:ext uri="{BB962C8B-B14F-4D97-AF65-F5344CB8AC3E}">
        <p14:creationId xmlns:p14="http://schemas.microsoft.com/office/powerpoint/2010/main" val="377895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Describe the </a:t>
            </a:r>
            <a:r>
              <a:rPr lang="en-GB" b="1" dirty="0" err="1"/>
              <a:t>application.properties</a:t>
            </a:r>
            <a:r>
              <a:rPr lang="en-GB" dirty="0"/>
              <a:t> file</a:t>
            </a:r>
          </a:p>
          <a:p>
            <a:r>
              <a:rPr lang="en-GB" dirty="0"/>
              <a:t>Define beans using the </a:t>
            </a:r>
            <a:r>
              <a:rPr lang="en-GB" b="1" dirty="0"/>
              <a:t>Beans.xml</a:t>
            </a:r>
            <a:r>
              <a:rPr lang="en-GB" dirty="0"/>
              <a:t> file</a:t>
            </a:r>
          </a:p>
          <a:p>
            <a:r>
              <a:rPr lang="en-GB" dirty="0"/>
              <a:t>Understand the use of the </a:t>
            </a:r>
            <a:r>
              <a:rPr lang="en-GB" b="1" dirty="0"/>
              <a:t>@Component</a:t>
            </a:r>
            <a:r>
              <a:rPr lang="en-GB" dirty="0"/>
              <a:t> </a:t>
            </a:r>
            <a:r>
              <a:rPr lang="en-GB" dirty="0" smtClean="0"/>
              <a:t>annotation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5798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Automatically created in </a:t>
            </a:r>
            <a:r>
              <a:rPr lang="en-GB" dirty="0" err="1" smtClean="0"/>
              <a:t>src</a:t>
            </a:r>
            <a:r>
              <a:rPr lang="en-GB" dirty="0" smtClean="0"/>
              <a:t>/main/resources with Spring Boot applications</a:t>
            </a:r>
          </a:p>
          <a:p>
            <a:r>
              <a:rPr lang="en-GB" dirty="0" smtClean="0"/>
              <a:t>Default configuration file for Spring and Spring Boot</a:t>
            </a:r>
          </a:p>
          <a:p>
            <a:r>
              <a:rPr lang="en-GB" dirty="0" smtClean="0"/>
              <a:t>Allows the modification of many properties for Spring and its’ many projects</a:t>
            </a:r>
            <a:endParaRPr lang="en-GB" dirty="0"/>
          </a:p>
          <a:p>
            <a:r>
              <a:rPr lang="en-GB" dirty="0" smtClean="0"/>
              <a:t>E.g.</a:t>
            </a:r>
          </a:p>
          <a:p>
            <a:pPr lvl="1"/>
            <a:r>
              <a:rPr lang="en-GB" b="1" dirty="0" err="1" smtClean="0"/>
              <a:t>server.port</a:t>
            </a:r>
            <a:endParaRPr lang="en-GB" b="1" dirty="0" smtClean="0"/>
          </a:p>
          <a:p>
            <a:pPr lvl="2"/>
            <a:r>
              <a:rPr lang="en-GB" dirty="0" smtClean="0"/>
              <a:t>Changes which port the embedded server will run on</a:t>
            </a:r>
            <a:endParaRPr lang="en-GB" dirty="0"/>
          </a:p>
          <a:p>
            <a:pPr lvl="1"/>
            <a:r>
              <a:rPr lang="en-GB" b="1" dirty="0"/>
              <a:t>l</a:t>
            </a:r>
            <a:r>
              <a:rPr lang="en-GB" b="1" dirty="0" smtClean="0"/>
              <a:t>ogging.level.*</a:t>
            </a:r>
          </a:p>
          <a:p>
            <a:pPr lvl="2"/>
            <a:r>
              <a:rPr lang="en-GB" dirty="0" smtClean="0"/>
              <a:t>Controls what level of information will be displayed in the console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</a:t>
            </a:r>
            <a:r>
              <a:rPr lang="en-GB" dirty="0" err="1" smtClean="0"/>
              <a:t>pplication.properties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9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Originally introduced in Spring 2 to replace DTD</a:t>
            </a:r>
          </a:p>
          <a:p>
            <a:r>
              <a:rPr lang="en-GB" dirty="0" smtClean="0"/>
              <a:t>Prior to the introduction of @Bean and similar annotations was the go-to method for defining beans in Spring</a:t>
            </a:r>
          </a:p>
          <a:p>
            <a:r>
              <a:rPr lang="en-GB" dirty="0" smtClean="0"/>
              <a:t>By convention is called Beans.xml</a:t>
            </a:r>
          </a:p>
          <a:p>
            <a:r>
              <a:rPr lang="en-GB" dirty="0" smtClean="0"/>
              <a:t>Format:</a:t>
            </a:r>
          </a:p>
          <a:p>
            <a:r>
              <a:rPr lang="en-US" altLang="en-US" dirty="0" smtClean="0"/>
              <a:t>In a Spring Boot project the Beans.xml file should be referenced using a class specifically created for the purpose:</a:t>
            </a:r>
          </a:p>
          <a:p>
            <a:pPr lvl="1"/>
            <a:endParaRPr lang="en-US" altLang="en-US" dirty="0"/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Beans.xml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2074"/>
            <a:ext cx="65" cy="5013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7363" y="4458545"/>
            <a:ext cx="5672475" cy="1477328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646464"/>
                </a:solidFill>
                <a:latin typeface="Consolas" panose="020B0609020204030204" pitchFamily="49" charset="0"/>
              </a:rPr>
              <a:t>Configuration</a:t>
            </a:r>
          </a:p>
          <a:p>
            <a:r>
              <a:rPr lang="en-GB" sz="1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GB" sz="1800" dirty="0" err="1">
                <a:solidFill>
                  <a:srgbClr val="646464"/>
                </a:solidFill>
                <a:latin typeface="Consolas" panose="020B0609020204030204" pitchFamily="49" charset="0"/>
              </a:rPr>
              <a:t>ImportResource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"&lt;Path to xml </a:t>
            </a:r>
            <a:r>
              <a:rPr lang="en-GB" sz="1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file&gt;"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BeansConfig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// empty class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57363" y="3471863"/>
            <a:ext cx="10061437" cy="369332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sz="1800" dirty="0">
                <a:solidFill>
                  <a:srgbClr val="000088"/>
                </a:solidFill>
                <a:latin typeface="Consolas" panose="020B0609020204030204" pitchFamily="49" charset="0"/>
              </a:rPr>
              <a:t>&lt;bean</a:t>
            </a:r>
            <a:r>
              <a:rPr lang="en-US" altLang="en-US" sz="1800" dirty="0">
                <a:solidFill>
                  <a:srgbClr val="31313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1800" dirty="0">
                <a:solidFill>
                  <a:srgbClr val="6666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800" dirty="0">
                <a:solidFill>
                  <a:srgbClr val="0088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 err="1">
                <a:solidFill>
                  <a:srgbClr val="008800"/>
                </a:solidFill>
                <a:latin typeface="Consolas" panose="020B0609020204030204" pitchFamily="49" charset="0"/>
              </a:rPr>
              <a:t>helloWorld</a:t>
            </a:r>
            <a:r>
              <a:rPr lang="en-US" altLang="en-US" sz="1800" dirty="0">
                <a:solidFill>
                  <a:srgbClr val="0088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>
                <a:solidFill>
                  <a:srgbClr val="31313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800" dirty="0">
                <a:solidFill>
                  <a:srgbClr val="6666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800" dirty="0">
                <a:solidFill>
                  <a:srgbClr val="0088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 err="1">
                <a:solidFill>
                  <a:srgbClr val="008800"/>
                </a:solidFill>
                <a:latin typeface="Consolas" panose="020B0609020204030204" pitchFamily="49" charset="0"/>
              </a:rPr>
              <a:t>com.qa.demo.HelloWorld</a:t>
            </a:r>
            <a:r>
              <a:rPr lang="en-US" altLang="en-US" sz="1800" dirty="0">
                <a:solidFill>
                  <a:srgbClr val="0088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>
                <a:solidFill>
                  <a:srgbClr val="31313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scope</a:t>
            </a:r>
            <a:r>
              <a:rPr lang="en-US" altLang="en-US" sz="1800" dirty="0">
                <a:solidFill>
                  <a:srgbClr val="6666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800" dirty="0">
                <a:solidFill>
                  <a:srgbClr val="008800"/>
                </a:solidFill>
                <a:latin typeface="Consolas" panose="020B0609020204030204" pitchFamily="49" charset="0"/>
              </a:rPr>
              <a:t>"singleton"</a:t>
            </a:r>
            <a:r>
              <a:rPr lang="en-US" altLang="en-US" sz="1800" dirty="0">
                <a:solidFill>
                  <a:srgbClr val="000088"/>
                </a:solidFill>
                <a:latin typeface="Consolas" panose="020B0609020204030204" pitchFamily="49" charset="0"/>
              </a:rPr>
              <a:t>&gt;&lt;/bean</a:t>
            </a:r>
            <a:r>
              <a:rPr lang="en-US" altLang="en-US" sz="1800" dirty="0" smtClean="0">
                <a:solidFill>
                  <a:srgbClr val="000088"/>
                </a:solidFill>
                <a:latin typeface="Consolas" panose="020B0609020204030204" pitchFamily="49" charset="0"/>
              </a:rPr>
              <a:t>&gt;</a:t>
            </a:r>
            <a:endParaRPr lang="en-GB" sz="4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69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483-D449-4C95-AD70-8A80DF59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activities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D2752-4E78-4C63-87BE-57105C8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82D7C-2288-4123-A7C8-B48A69C6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Directions</a:t>
            </a:r>
          </a:p>
          <a:p>
            <a:pPr lvl="1"/>
            <a:r>
              <a:rPr lang="en-GB" dirty="0" smtClean="0"/>
              <a:t>Create a class called Message.java with a class variable of type String called “message”.</a:t>
            </a:r>
          </a:p>
          <a:p>
            <a:pPr lvl="1"/>
            <a:r>
              <a:rPr lang="en-GB" dirty="0" smtClean="0"/>
              <a:t>Create a getter and setter for “message”.</a:t>
            </a:r>
          </a:p>
          <a:p>
            <a:pPr lvl="1"/>
            <a:r>
              <a:rPr lang="en-GB" dirty="0" smtClean="0"/>
              <a:t>Register this class as a bean using Beans.xml.</a:t>
            </a:r>
          </a:p>
          <a:p>
            <a:pPr lvl="1"/>
            <a:r>
              <a:rPr lang="en-GB" dirty="0" smtClean="0"/>
              <a:t>Access this bean from the main method, change the value of message, and then print it to the console.</a:t>
            </a:r>
            <a:endParaRPr lang="en-GB" dirty="0"/>
          </a:p>
          <a:p>
            <a:r>
              <a:rPr lang="en-GB" dirty="0" smtClean="0"/>
              <a:t>Debrief</a:t>
            </a:r>
          </a:p>
          <a:p>
            <a:pPr lvl="1"/>
            <a:r>
              <a:rPr lang="en-GB" dirty="0" smtClean="0"/>
              <a:t>Discuss this method of configuration and how it compares to using </a:t>
            </a:r>
            <a:r>
              <a:rPr lang="en-GB" dirty="0" smtClean="0"/>
              <a:t>Java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5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766953-1A35-4514-BB17-84E050C9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@Component Hierarchy</a:t>
            </a:r>
            <a:endParaRPr lang="en-GB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57432751"/>
              </p:ext>
            </p:extLst>
          </p:nvPr>
        </p:nvGraphicFramePr>
        <p:xfrm>
          <a:off x="1727526" y="124154"/>
          <a:ext cx="8669339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5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85738" lvl="1" indent="-185738"/>
            <a:r>
              <a:rPr lang="en-GB" dirty="0"/>
              <a:t>Marks a java class as a bean so the component-scanning mechanism of </a:t>
            </a:r>
            <a:r>
              <a:rPr lang="en-GB" dirty="0" smtClean="0"/>
              <a:t>Spring Boot </a:t>
            </a:r>
            <a:r>
              <a:rPr lang="en-GB" dirty="0"/>
              <a:t>can pick it up and pull it into the </a:t>
            </a:r>
            <a:r>
              <a:rPr lang="en-GB" dirty="0" err="1" smtClean="0"/>
              <a:t>ApplicationContext</a:t>
            </a:r>
            <a:r>
              <a:rPr lang="en-GB" dirty="0"/>
              <a:t>.</a:t>
            </a:r>
          </a:p>
          <a:p>
            <a:r>
              <a:rPr lang="en-GB" dirty="0" smtClean="0"/>
              <a:t>Provides the basis for several other “composite” annotations.</a:t>
            </a:r>
            <a:endParaRPr lang="en-GB" dirty="0"/>
          </a:p>
          <a:p>
            <a:pPr lvl="1"/>
            <a:r>
              <a:rPr lang="en-GB" dirty="0"/>
              <a:t>Composite annotations are annotations that are made up of one or more extra annotations.</a:t>
            </a:r>
          </a:p>
          <a:p>
            <a:r>
              <a:rPr lang="en-GB" dirty="0"/>
              <a:t>Typically won’t use @Component as the other annotations are almost always more appropriate.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@Component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461123" y="4413738"/>
            <a:ext cx="5310554" cy="1323439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646464"/>
                </a:solidFill>
                <a:latin typeface="Consolas" panose="020B0609020204030204" pitchFamily="49" charset="0"/>
              </a:rPr>
              <a:t>@Component</a:t>
            </a:r>
          </a:p>
          <a:p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ExampleClass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	</a:t>
            </a:r>
            <a:r>
              <a:rPr lang="en-GB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GB" sz="2000" dirty="0">
                <a:solidFill>
                  <a:srgbClr val="3F7F5F"/>
                </a:solidFill>
                <a:latin typeface="Consolas" panose="020B0609020204030204" pitchFamily="49" charset="0"/>
              </a:rPr>
              <a:t>Empty class</a:t>
            </a: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7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Specialised for handling </a:t>
            </a:r>
            <a:r>
              <a:rPr lang="en-GB" b="1" dirty="0" smtClean="0"/>
              <a:t>Data</a:t>
            </a:r>
            <a:r>
              <a:rPr lang="en-GB" dirty="0" smtClean="0"/>
              <a:t> </a:t>
            </a:r>
            <a:r>
              <a:rPr lang="en-GB" b="1" dirty="0" smtClean="0"/>
              <a:t>Access</a:t>
            </a:r>
            <a:r>
              <a:rPr lang="en-GB" dirty="0" smtClean="0"/>
              <a:t> </a:t>
            </a:r>
            <a:r>
              <a:rPr lang="en-GB" b="1" dirty="0" smtClean="0"/>
              <a:t>Objects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A </a:t>
            </a:r>
            <a:r>
              <a:rPr lang="en-GB" b="1" dirty="0" smtClean="0"/>
              <a:t>DAO</a:t>
            </a:r>
            <a:r>
              <a:rPr lang="en-GB" dirty="0" smtClean="0"/>
              <a:t> is an object that handles your connection to the database</a:t>
            </a:r>
          </a:p>
          <a:p>
            <a:pPr lvl="1"/>
            <a:r>
              <a:rPr lang="en-GB" dirty="0" smtClean="0"/>
              <a:t>These are signified by </a:t>
            </a:r>
            <a:r>
              <a:rPr lang="en-GB" b="1" dirty="0" smtClean="0"/>
              <a:t>@Repository</a:t>
            </a:r>
            <a:r>
              <a:rPr lang="en-GB" dirty="0" smtClean="0"/>
              <a:t> in Spring</a:t>
            </a:r>
            <a:endParaRPr lang="en-GB" dirty="0"/>
          </a:p>
          <a:p>
            <a:r>
              <a:rPr lang="en-GB" dirty="0" smtClean="0"/>
              <a:t>Makes </a:t>
            </a:r>
            <a:r>
              <a:rPr lang="en-GB" dirty="0"/>
              <a:t>the unchecked exceptions (thrown from DAO methods) eligible for translation into Spring </a:t>
            </a:r>
            <a:r>
              <a:rPr lang="en-GB" dirty="0" err="1"/>
              <a:t>DataAccessException</a:t>
            </a:r>
            <a:r>
              <a:rPr lang="en-GB" dirty="0"/>
              <a:t>.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@Repository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0314398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LA Slide Deck Template" id="{77B112E8-EF96-43CB-A690-E23779E59FD6}" vid="{8481B56C-5037-489B-AC44-E4143A60F620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</Template>
  <TotalTime>4384</TotalTime>
  <Words>816</Words>
  <Application>Microsoft Office PowerPoint</Application>
  <PresentationFormat>Widescreen</PresentationFormat>
  <Paragraphs>114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Segoe UI</vt:lpstr>
      <vt:lpstr>QAC_Powerpoint_Template</vt:lpstr>
      <vt:lpstr>Advanced Java</vt:lpstr>
      <vt:lpstr>Contents page</vt:lpstr>
      <vt:lpstr>Course objectives</vt:lpstr>
      <vt:lpstr>application.properties</vt:lpstr>
      <vt:lpstr>Beans.xml</vt:lpstr>
      <vt:lpstr>Practice activities</vt:lpstr>
      <vt:lpstr>@Component Hierarchy</vt:lpstr>
      <vt:lpstr>@Component</vt:lpstr>
      <vt:lpstr>@Repository</vt:lpstr>
      <vt:lpstr>@Service</vt:lpstr>
      <vt:lpstr>@Controller</vt:lpstr>
      <vt:lpstr>Package Structure</vt:lpstr>
      <vt:lpstr>Practice activities</vt:lpstr>
      <vt:lpstr>Course Objectives - Summary</vt:lpstr>
      <vt:lpstr>Thank you for listening.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Admin</dc:creator>
  <cp:lastModifiedBy>Admin</cp:lastModifiedBy>
  <cp:revision>62</cp:revision>
  <dcterms:created xsi:type="dcterms:W3CDTF">2019-03-11T14:51:50Z</dcterms:created>
  <dcterms:modified xsi:type="dcterms:W3CDTF">2019-03-25T15:11:37Z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