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613" r:id="rId2"/>
    <p:sldId id="616" r:id="rId3"/>
    <p:sldId id="626" r:id="rId4"/>
    <p:sldId id="617" r:id="rId5"/>
    <p:sldId id="627" r:id="rId6"/>
    <p:sldId id="618" r:id="rId7"/>
    <p:sldId id="620" r:id="rId8"/>
    <p:sldId id="623" r:id="rId9"/>
    <p:sldId id="619" r:id="rId10"/>
    <p:sldId id="622" r:id="rId11"/>
    <p:sldId id="621" r:id="rId12"/>
    <p:sldId id="628" r:id="rId13"/>
    <p:sldId id="625" r:id="rId14"/>
    <p:sldId id="624" r:id="rId1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1F34228-EF31-40C1-BD17-FF85DBD56657}">
          <p14:sldIdLst>
            <p14:sldId id="613"/>
            <p14:sldId id="616"/>
            <p14:sldId id="626"/>
          </p14:sldIdLst>
        </p14:section>
        <p14:section name="States" id="{83F9ED95-200F-401A-A714-6BFF352E5E39}">
          <p14:sldIdLst>
            <p14:sldId id="617"/>
            <p14:sldId id="627"/>
            <p14:sldId id="618"/>
            <p14:sldId id="620"/>
            <p14:sldId id="623"/>
            <p14:sldId id="619"/>
            <p14:sldId id="622"/>
            <p14:sldId id="621"/>
            <p14:sldId id="628"/>
            <p14:sldId id="625"/>
            <p14:sldId id="6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88954" autoAdjust="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8496D-DFC9-4040-9503-B9A27D6823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67ED6E-CE25-476F-BEF3-A13D891D6A36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0DC7E0FB-EBB4-4208-9961-90042EB28263}" type="parTrans" cxnId="{D7B6EBF9-67F8-489A-ABC1-8F03DE38CB6F}">
      <dgm:prSet/>
      <dgm:spPr/>
      <dgm:t>
        <a:bodyPr/>
        <a:lstStyle/>
        <a:p>
          <a:endParaRPr lang="en-GB"/>
        </a:p>
      </dgm:t>
    </dgm:pt>
    <dgm:pt modelId="{CE8B749A-6750-4A27-A9AE-5289BDDAF99C}" type="sibTrans" cxnId="{D7B6EBF9-67F8-489A-ABC1-8F03DE38CB6F}">
      <dgm:prSet/>
      <dgm:spPr/>
      <dgm:t>
        <a:bodyPr/>
        <a:lstStyle/>
        <a:p>
          <a:endParaRPr lang="en-GB"/>
        </a:p>
      </dgm:t>
    </dgm:pt>
    <dgm:pt modelId="{18832E89-495B-435F-911F-A7806EAE2779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B3CFD7E1-A0FD-48E5-9E8A-1D67BDD36C77}" type="parTrans" cxnId="{5E852C13-C1BD-4F2E-A99A-FB048BDEF343}">
      <dgm:prSet/>
      <dgm:spPr/>
      <dgm:t>
        <a:bodyPr/>
        <a:lstStyle/>
        <a:p>
          <a:endParaRPr lang="en-GB"/>
        </a:p>
      </dgm:t>
    </dgm:pt>
    <dgm:pt modelId="{6EB4D78A-A21E-4C82-8F76-7424D8D67801}" type="sibTrans" cxnId="{5E852C13-C1BD-4F2E-A99A-FB048BDEF343}">
      <dgm:prSet/>
      <dgm:spPr/>
      <dgm:t>
        <a:bodyPr/>
        <a:lstStyle/>
        <a:p>
          <a:endParaRPr lang="en-GB"/>
        </a:p>
      </dgm:t>
    </dgm:pt>
    <dgm:pt modelId="{A3B2B1CA-6E63-4452-932E-AB08E8F05D37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7178CE63-243A-4790-8DB9-6EF57AC4B985}" type="parTrans" cxnId="{72C90BF2-5E6A-49D9-8C93-F6096845D0FF}">
      <dgm:prSet/>
      <dgm:spPr/>
      <dgm:t>
        <a:bodyPr/>
        <a:lstStyle/>
        <a:p>
          <a:endParaRPr lang="en-GB"/>
        </a:p>
      </dgm:t>
    </dgm:pt>
    <dgm:pt modelId="{45EE6736-829F-4614-9B4E-3E31D1455FB4}" type="sibTrans" cxnId="{72C90BF2-5E6A-49D9-8C93-F6096845D0FF}">
      <dgm:prSet/>
      <dgm:spPr/>
      <dgm:t>
        <a:bodyPr/>
        <a:lstStyle/>
        <a:p>
          <a:endParaRPr lang="en-GB"/>
        </a:p>
      </dgm:t>
    </dgm:pt>
    <dgm:pt modelId="{B2E0A5D4-EAF2-406F-A79B-BC2922F81C11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AD881161-929A-4315-AB3D-D0327113307F}" type="parTrans" cxnId="{4EA0754C-A4AA-4DCB-8040-0F6008013F5B}">
      <dgm:prSet/>
      <dgm:spPr/>
      <dgm:t>
        <a:bodyPr/>
        <a:lstStyle/>
        <a:p>
          <a:endParaRPr lang="en-GB"/>
        </a:p>
      </dgm:t>
    </dgm:pt>
    <dgm:pt modelId="{4B80CD87-AF29-46A6-BBC7-C9268C2B6A73}" type="sibTrans" cxnId="{4EA0754C-A4AA-4DCB-8040-0F6008013F5B}">
      <dgm:prSet/>
      <dgm:spPr/>
      <dgm:t>
        <a:bodyPr/>
        <a:lstStyle/>
        <a:p>
          <a:endParaRPr lang="en-GB"/>
        </a:p>
      </dgm:t>
    </dgm:pt>
    <dgm:pt modelId="{2A475760-4C77-4BBA-91B3-1125F5DB0B09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FB9EDE05-6347-47C6-8FB5-118CD8DE9B82}" type="parTrans" cxnId="{6D73063A-A512-4F07-A929-4A4AC09C4EE9}">
      <dgm:prSet/>
      <dgm:spPr/>
      <dgm:t>
        <a:bodyPr/>
        <a:lstStyle/>
        <a:p>
          <a:endParaRPr lang="en-GB"/>
        </a:p>
      </dgm:t>
    </dgm:pt>
    <dgm:pt modelId="{56AB98D0-6EB8-46B8-B92E-78CCC9F35C4A}" type="sibTrans" cxnId="{6D73063A-A512-4F07-A929-4A4AC09C4EE9}">
      <dgm:prSet/>
      <dgm:spPr/>
      <dgm:t>
        <a:bodyPr/>
        <a:lstStyle/>
        <a:p>
          <a:endParaRPr lang="en-GB"/>
        </a:p>
      </dgm:t>
    </dgm:pt>
    <dgm:pt modelId="{CFF83316-D50E-4E4C-9053-26687E2FF57E}">
      <dgm:prSet phldrT="[Text]"/>
      <dgm:spPr/>
      <dgm:t>
        <a:bodyPr/>
        <a:lstStyle/>
        <a:p>
          <a:r>
            <a:rPr lang="en-GB" dirty="0" smtClean="0"/>
            <a:t>Component</a:t>
          </a:r>
          <a:endParaRPr lang="en-GB" dirty="0"/>
        </a:p>
      </dgm:t>
    </dgm:pt>
    <dgm:pt modelId="{C6F60CB2-8166-4D23-9179-04E02A9B0087}" type="parTrans" cxnId="{03812480-AF3C-4241-9180-A1BED4E5620E}">
      <dgm:prSet/>
      <dgm:spPr/>
      <dgm:t>
        <a:bodyPr/>
        <a:lstStyle/>
        <a:p>
          <a:endParaRPr lang="en-GB"/>
        </a:p>
      </dgm:t>
    </dgm:pt>
    <dgm:pt modelId="{88458610-9339-4925-98E9-848B0357357D}" type="sibTrans" cxnId="{03812480-AF3C-4241-9180-A1BED4E5620E}">
      <dgm:prSet/>
      <dgm:spPr/>
      <dgm:t>
        <a:bodyPr/>
        <a:lstStyle/>
        <a:p>
          <a:endParaRPr lang="en-GB"/>
        </a:p>
      </dgm:t>
    </dgm:pt>
    <dgm:pt modelId="{66616177-386C-48E6-A434-B9277E85DEDC}" type="pres">
      <dgm:prSet presAssocID="{D518496D-DFC9-4040-9503-B9A27D6823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0BF3814-30B0-414E-9488-53FDD5D7F2F9}" type="pres">
      <dgm:prSet presAssocID="{7F67ED6E-CE25-476F-BEF3-A13D891D6A36}" presName="hierRoot1" presStyleCnt="0"/>
      <dgm:spPr/>
    </dgm:pt>
    <dgm:pt modelId="{79D89E25-FFF1-4B57-B86C-931D33A29BB4}" type="pres">
      <dgm:prSet presAssocID="{7F67ED6E-CE25-476F-BEF3-A13D891D6A36}" presName="composite" presStyleCnt="0"/>
      <dgm:spPr/>
    </dgm:pt>
    <dgm:pt modelId="{7B668A42-5510-42FE-9D67-BE147798914F}" type="pres">
      <dgm:prSet presAssocID="{7F67ED6E-CE25-476F-BEF3-A13D891D6A36}" presName="background" presStyleLbl="node0" presStyleIdx="0" presStyleCnt="1"/>
      <dgm:spPr/>
    </dgm:pt>
    <dgm:pt modelId="{95BBF738-C33E-4C43-A8A5-9A282AA3A9F8}" type="pres">
      <dgm:prSet presAssocID="{7F67ED6E-CE25-476F-BEF3-A13D891D6A3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B35CFFF-6F14-4ACF-9970-1A829BE3611C}" type="pres">
      <dgm:prSet presAssocID="{7F67ED6E-CE25-476F-BEF3-A13D891D6A36}" presName="hierChild2" presStyleCnt="0"/>
      <dgm:spPr/>
    </dgm:pt>
    <dgm:pt modelId="{CEA00DF7-FC39-4F79-9068-D4D4DC9719B2}" type="pres">
      <dgm:prSet presAssocID="{B3CFD7E1-A0FD-48E5-9E8A-1D67BDD36C77}" presName="Name10" presStyleLbl="parChTrans1D2" presStyleIdx="0" presStyleCnt="2"/>
      <dgm:spPr/>
      <dgm:t>
        <a:bodyPr/>
        <a:lstStyle/>
        <a:p>
          <a:endParaRPr lang="en-GB"/>
        </a:p>
      </dgm:t>
    </dgm:pt>
    <dgm:pt modelId="{25748F60-B2CC-4DC2-A85B-AD3590D425A7}" type="pres">
      <dgm:prSet presAssocID="{18832E89-495B-435F-911F-A7806EAE2779}" presName="hierRoot2" presStyleCnt="0"/>
      <dgm:spPr/>
    </dgm:pt>
    <dgm:pt modelId="{7B1AFC38-898C-4AAC-B42E-B90F9F4AE294}" type="pres">
      <dgm:prSet presAssocID="{18832E89-495B-435F-911F-A7806EAE2779}" presName="composite2" presStyleCnt="0"/>
      <dgm:spPr/>
    </dgm:pt>
    <dgm:pt modelId="{7A07DA9B-9DB1-4AD0-931D-999903AD03AD}" type="pres">
      <dgm:prSet presAssocID="{18832E89-495B-435F-911F-A7806EAE2779}" presName="background2" presStyleLbl="node2" presStyleIdx="0" presStyleCnt="2"/>
      <dgm:spPr/>
    </dgm:pt>
    <dgm:pt modelId="{86FDB1F7-51BD-418A-942F-58DADAD10F79}" type="pres">
      <dgm:prSet presAssocID="{18832E89-495B-435F-911F-A7806EAE277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86626D-E632-45FF-962E-611BA5051A8E}" type="pres">
      <dgm:prSet presAssocID="{18832E89-495B-435F-911F-A7806EAE2779}" presName="hierChild3" presStyleCnt="0"/>
      <dgm:spPr/>
    </dgm:pt>
    <dgm:pt modelId="{E01FE351-9320-4D04-A077-0E2AC70F0B06}" type="pres">
      <dgm:prSet presAssocID="{7178CE63-243A-4790-8DB9-6EF57AC4B985}" presName="Name17" presStyleLbl="parChTrans1D3" presStyleIdx="0" presStyleCnt="3"/>
      <dgm:spPr/>
      <dgm:t>
        <a:bodyPr/>
        <a:lstStyle/>
        <a:p>
          <a:endParaRPr lang="en-GB"/>
        </a:p>
      </dgm:t>
    </dgm:pt>
    <dgm:pt modelId="{4A5A032D-38B0-4346-8B3F-9C33ACBD0350}" type="pres">
      <dgm:prSet presAssocID="{A3B2B1CA-6E63-4452-932E-AB08E8F05D37}" presName="hierRoot3" presStyleCnt="0"/>
      <dgm:spPr/>
    </dgm:pt>
    <dgm:pt modelId="{9CD3EA2D-1100-4C95-AB00-3EDBB076B164}" type="pres">
      <dgm:prSet presAssocID="{A3B2B1CA-6E63-4452-932E-AB08E8F05D37}" presName="composite3" presStyleCnt="0"/>
      <dgm:spPr/>
    </dgm:pt>
    <dgm:pt modelId="{D7DCDB20-5472-4FAE-9967-FE0531DD2109}" type="pres">
      <dgm:prSet presAssocID="{A3B2B1CA-6E63-4452-932E-AB08E8F05D37}" presName="background3" presStyleLbl="node3" presStyleIdx="0" presStyleCnt="3"/>
      <dgm:spPr/>
    </dgm:pt>
    <dgm:pt modelId="{F24AD55B-BA97-41B3-89CB-8BE62DB8AF26}" type="pres">
      <dgm:prSet presAssocID="{A3B2B1CA-6E63-4452-932E-AB08E8F05D3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B3C4E5A-FEB9-439E-B910-71E5DA9C67D9}" type="pres">
      <dgm:prSet presAssocID="{A3B2B1CA-6E63-4452-932E-AB08E8F05D37}" presName="hierChild4" presStyleCnt="0"/>
      <dgm:spPr/>
    </dgm:pt>
    <dgm:pt modelId="{9208578A-B692-4D4F-ACCC-758B88DEE8FA}" type="pres">
      <dgm:prSet presAssocID="{AD881161-929A-4315-AB3D-D0327113307F}" presName="Name17" presStyleLbl="parChTrans1D3" presStyleIdx="1" presStyleCnt="3"/>
      <dgm:spPr/>
      <dgm:t>
        <a:bodyPr/>
        <a:lstStyle/>
        <a:p>
          <a:endParaRPr lang="en-GB"/>
        </a:p>
      </dgm:t>
    </dgm:pt>
    <dgm:pt modelId="{00C9BC2E-2388-4290-9C2F-B27D975B971D}" type="pres">
      <dgm:prSet presAssocID="{B2E0A5D4-EAF2-406F-A79B-BC2922F81C11}" presName="hierRoot3" presStyleCnt="0"/>
      <dgm:spPr/>
    </dgm:pt>
    <dgm:pt modelId="{3A8CD282-2A97-406A-B279-452E8C0AD7DA}" type="pres">
      <dgm:prSet presAssocID="{B2E0A5D4-EAF2-406F-A79B-BC2922F81C11}" presName="composite3" presStyleCnt="0"/>
      <dgm:spPr/>
    </dgm:pt>
    <dgm:pt modelId="{F5A2443A-C0F5-4B8D-9496-D1B6131CA725}" type="pres">
      <dgm:prSet presAssocID="{B2E0A5D4-EAF2-406F-A79B-BC2922F81C11}" presName="background3" presStyleLbl="node3" presStyleIdx="1" presStyleCnt="3"/>
      <dgm:spPr/>
    </dgm:pt>
    <dgm:pt modelId="{20CD0836-A7C5-4404-AA99-D765044B0722}" type="pres">
      <dgm:prSet presAssocID="{B2E0A5D4-EAF2-406F-A79B-BC2922F81C1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4A9363-2F85-4469-9957-C4F93B228CCD}" type="pres">
      <dgm:prSet presAssocID="{B2E0A5D4-EAF2-406F-A79B-BC2922F81C11}" presName="hierChild4" presStyleCnt="0"/>
      <dgm:spPr/>
    </dgm:pt>
    <dgm:pt modelId="{3EB4C4B5-E492-4728-ADAD-226C195B4DD9}" type="pres">
      <dgm:prSet presAssocID="{FB9EDE05-6347-47C6-8FB5-118CD8DE9B82}" presName="Name10" presStyleLbl="parChTrans1D2" presStyleIdx="1" presStyleCnt="2"/>
      <dgm:spPr/>
      <dgm:t>
        <a:bodyPr/>
        <a:lstStyle/>
        <a:p>
          <a:endParaRPr lang="en-GB"/>
        </a:p>
      </dgm:t>
    </dgm:pt>
    <dgm:pt modelId="{D088B7F8-DAE8-4274-BCA7-724DC2CA2939}" type="pres">
      <dgm:prSet presAssocID="{2A475760-4C77-4BBA-91B3-1125F5DB0B09}" presName="hierRoot2" presStyleCnt="0"/>
      <dgm:spPr/>
    </dgm:pt>
    <dgm:pt modelId="{7CD37A1B-02A3-448D-9536-B4FFF083AABC}" type="pres">
      <dgm:prSet presAssocID="{2A475760-4C77-4BBA-91B3-1125F5DB0B09}" presName="composite2" presStyleCnt="0"/>
      <dgm:spPr/>
    </dgm:pt>
    <dgm:pt modelId="{0EE2D9F9-0487-4BAD-81C1-5DB589A98C6C}" type="pres">
      <dgm:prSet presAssocID="{2A475760-4C77-4BBA-91B3-1125F5DB0B09}" presName="background2" presStyleLbl="node2" presStyleIdx="1" presStyleCnt="2"/>
      <dgm:spPr/>
    </dgm:pt>
    <dgm:pt modelId="{A379C2CA-3021-4B82-B793-AA7FEB82B98E}" type="pres">
      <dgm:prSet presAssocID="{2A475760-4C77-4BBA-91B3-1125F5DB0B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3D4492B-6505-441F-8EFB-E2A2474322CA}" type="pres">
      <dgm:prSet presAssocID="{2A475760-4C77-4BBA-91B3-1125F5DB0B09}" presName="hierChild3" presStyleCnt="0"/>
      <dgm:spPr/>
    </dgm:pt>
    <dgm:pt modelId="{347479D4-A318-4E25-82C1-73638E704D32}" type="pres">
      <dgm:prSet presAssocID="{C6F60CB2-8166-4D23-9179-04E02A9B0087}" presName="Name17" presStyleLbl="parChTrans1D3" presStyleIdx="2" presStyleCnt="3"/>
      <dgm:spPr/>
      <dgm:t>
        <a:bodyPr/>
        <a:lstStyle/>
        <a:p>
          <a:endParaRPr lang="en-GB"/>
        </a:p>
      </dgm:t>
    </dgm:pt>
    <dgm:pt modelId="{F01E87F8-2F57-4646-93D6-8C29681C927E}" type="pres">
      <dgm:prSet presAssocID="{CFF83316-D50E-4E4C-9053-26687E2FF57E}" presName="hierRoot3" presStyleCnt="0"/>
      <dgm:spPr/>
    </dgm:pt>
    <dgm:pt modelId="{51D0DC14-0F8E-4324-9431-8B56B8588571}" type="pres">
      <dgm:prSet presAssocID="{CFF83316-D50E-4E4C-9053-26687E2FF57E}" presName="composite3" presStyleCnt="0"/>
      <dgm:spPr/>
    </dgm:pt>
    <dgm:pt modelId="{1BDA4603-2E13-4E37-A581-20BDBCFA769B}" type="pres">
      <dgm:prSet presAssocID="{CFF83316-D50E-4E4C-9053-26687E2FF57E}" presName="background3" presStyleLbl="node3" presStyleIdx="2" presStyleCnt="3"/>
      <dgm:spPr/>
    </dgm:pt>
    <dgm:pt modelId="{5A3D60D3-FF8C-4D28-B4C1-A8D9E3EE9120}" type="pres">
      <dgm:prSet presAssocID="{CFF83316-D50E-4E4C-9053-26687E2FF57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85AFF8A-4C31-4352-8654-3DDE739E07C1}" type="pres">
      <dgm:prSet presAssocID="{CFF83316-D50E-4E4C-9053-26687E2FF57E}" presName="hierChild4" presStyleCnt="0"/>
      <dgm:spPr/>
    </dgm:pt>
  </dgm:ptLst>
  <dgm:cxnLst>
    <dgm:cxn modelId="{E2D20218-DE76-4D4C-8D0C-0E3A129AB7A6}" type="presOf" srcId="{CFF83316-D50E-4E4C-9053-26687E2FF57E}" destId="{5A3D60D3-FF8C-4D28-B4C1-A8D9E3EE9120}" srcOrd="0" destOrd="0" presId="urn:microsoft.com/office/officeart/2005/8/layout/hierarchy1"/>
    <dgm:cxn modelId="{28BE2D9A-A3DB-462D-B6D3-BE5AB23FBF73}" type="presOf" srcId="{B2E0A5D4-EAF2-406F-A79B-BC2922F81C11}" destId="{20CD0836-A7C5-4404-AA99-D765044B0722}" srcOrd="0" destOrd="0" presId="urn:microsoft.com/office/officeart/2005/8/layout/hierarchy1"/>
    <dgm:cxn modelId="{8A8372C9-5EE4-48BA-B469-8B5525C79415}" type="presOf" srcId="{C6F60CB2-8166-4D23-9179-04E02A9B0087}" destId="{347479D4-A318-4E25-82C1-73638E704D32}" srcOrd="0" destOrd="0" presId="urn:microsoft.com/office/officeart/2005/8/layout/hierarchy1"/>
    <dgm:cxn modelId="{D48963E5-5E3B-46A0-A67C-E9B59DDFE7E7}" type="presOf" srcId="{AD881161-929A-4315-AB3D-D0327113307F}" destId="{9208578A-B692-4D4F-ACCC-758B88DEE8FA}" srcOrd="0" destOrd="0" presId="urn:microsoft.com/office/officeart/2005/8/layout/hierarchy1"/>
    <dgm:cxn modelId="{D7B6EBF9-67F8-489A-ABC1-8F03DE38CB6F}" srcId="{D518496D-DFC9-4040-9503-B9A27D6823C1}" destId="{7F67ED6E-CE25-476F-BEF3-A13D891D6A36}" srcOrd="0" destOrd="0" parTransId="{0DC7E0FB-EBB4-4208-9961-90042EB28263}" sibTransId="{CE8B749A-6750-4A27-A9AE-5289BDDAF99C}"/>
    <dgm:cxn modelId="{151FADD0-C2CC-498B-B1AF-92365E94CCFD}" type="presOf" srcId="{7178CE63-243A-4790-8DB9-6EF57AC4B985}" destId="{E01FE351-9320-4D04-A077-0E2AC70F0B06}" srcOrd="0" destOrd="0" presId="urn:microsoft.com/office/officeart/2005/8/layout/hierarchy1"/>
    <dgm:cxn modelId="{5E852C13-C1BD-4F2E-A99A-FB048BDEF343}" srcId="{7F67ED6E-CE25-476F-BEF3-A13D891D6A36}" destId="{18832E89-495B-435F-911F-A7806EAE2779}" srcOrd="0" destOrd="0" parTransId="{B3CFD7E1-A0FD-48E5-9E8A-1D67BDD36C77}" sibTransId="{6EB4D78A-A21E-4C82-8F76-7424D8D67801}"/>
    <dgm:cxn modelId="{6D73063A-A512-4F07-A929-4A4AC09C4EE9}" srcId="{7F67ED6E-CE25-476F-BEF3-A13D891D6A36}" destId="{2A475760-4C77-4BBA-91B3-1125F5DB0B09}" srcOrd="1" destOrd="0" parTransId="{FB9EDE05-6347-47C6-8FB5-118CD8DE9B82}" sibTransId="{56AB98D0-6EB8-46B8-B92E-78CCC9F35C4A}"/>
    <dgm:cxn modelId="{C61198CA-9AAC-4F24-A7DE-CEAC9CA95754}" type="presOf" srcId="{2A475760-4C77-4BBA-91B3-1125F5DB0B09}" destId="{A379C2CA-3021-4B82-B793-AA7FEB82B98E}" srcOrd="0" destOrd="0" presId="urn:microsoft.com/office/officeart/2005/8/layout/hierarchy1"/>
    <dgm:cxn modelId="{4EA0754C-A4AA-4DCB-8040-0F6008013F5B}" srcId="{18832E89-495B-435F-911F-A7806EAE2779}" destId="{B2E0A5D4-EAF2-406F-A79B-BC2922F81C11}" srcOrd="1" destOrd="0" parTransId="{AD881161-929A-4315-AB3D-D0327113307F}" sibTransId="{4B80CD87-AF29-46A6-BBC7-C9268C2B6A73}"/>
    <dgm:cxn modelId="{03812480-AF3C-4241-9180-A1BED4E5620E}" srcId="{2A475760-4C77-4BBA-91B3-1125F5DB0B09}" destId="{CFF83316-D50E-4E4C-9053-26687E2FF57E}" srcOrd="0" destOrd="0" parTransId="{C6F60CB2-8166-4D23-9179-04E02A9B0087}" sibTransId="{88458610-9339-4925-98E9-848B0357357D}"/>
    <dgm:cxn modelId="{2F1B276A-236D-4191-A71A-8C7258078A39}" type="presOf" srcId="{18832E89-495B-435F-911F-A7806EAE2779}" destId="{86FDB1F7-51BD-418A-942F-58DADAD10F79}" srcOrd="0" destOrd="0" presId="urn:microsoft.com/office/officeart/2005/8/layout/hierarchy1"/>
    <dgm:cxn modelId="{72C90BF2-5E6A-49D9-8C93-F6096845D0FF}" srcId="{18832E89-495B-435F-911F-A7806EAE2779}" destId="{A3B2B1CA-6E63-4452-932E-AB08E8F05D37}" srcOrd="0" destOrd="0" parTransId="{7178CE63-243A-4790-8DB9-6EF57AC4B985}" sibTransId="{45EE6736-829F-4614-9B4E-3E31D1455FB4}"/>
    <dgm:cxn modelId="{14DA0319-F60A-45A6-BAB0-E84BD9C03B16}" type="presOf" srcId="{7F67ED6E-CE25-476F-BEF3-A13D891D6A36}" destId="{95BBF738-C33E-4C43-A8A5-9A282AA3A9F8}" srcOrd="0" destOrd="0" presId="urn:microsoft.com/office/officeart/2005/8/layout/hierarchy1"/>
    <dgm:cxn modelId="{C42340A8-4922-4F11-971A-4E0B7D8C62D5}" type="presOf" srcId="{A3B2B1CA-6E63-4452-932E-AB08E8F05D37}" destId="{F24AD55B-BA97-41B3-89CB-8BE62DB8AF26}" srcOrd="0" destOrd="0" presId="urn:microsoft.com/office/officeart/2005/8/layout/hierarchy1"/>
    <dgm:cxn modelId="{4718A2FF-A0FB-4A29-8E28-63D118DE8619}" type="presOf" srcId="{D518496D-DFC9-4040-9503-B9A27D6823C1}" destId="{66616177-386C-48E6-A434-B9277E85DEDC}" srcOrd="0" destOrd="0" presId="urn:microsoft.com/office/officeart/2005/8/layout/hierarchy1"/>
    <dgm:cxn modelId="{33018380-9A7E-4BAD-BD38-870C636BDB21}" type="presOf" srcId="{FB9EDE05-6347-47C6-8FB5-118CD8DE9B82}" destId="{3EB4C4B5-E492-4728-ADAD-226C195B4DD9}" srcOrd="0" destOrd="0" presId="urn:microsoft.com/office/officeart/2005/8/layout/hierarchy1"/>
    <dgm:cxn modelId="{8BF6C0C4-7F6F-4693-AE50-518CB5DA8317}" type="presOf" srcId="{B3CFD7E1-A0FD-48E5-9E8A-1D67BDD36C77}" destId="{CEA00DF7-FC39-4F79-9068-D4D4DC9719B2}" srcOrd="0" destOrd="0" presId="urn:microsoft.com/office/officeart/2005/8/layout/hierarchy1"/>
    <dgm:cxn modelId="{46BA6EB1-D498-4C6B-A6E4-FC53AA8DC962}" type="presParOf" srcId="{66616177-386C-48E6-A434-B9277E85DEDC}" destId="{60BF3814-30B0-414E-9488-53FDD5D7F2F9}" srcOrd="0" destOrd="0" presId="urn:microsoft.com/office/officeart/2005/8/layout/hierarchy1"/>
    <dgm:cxn modelId="{ED407B2E-5866-4FB8-BF7B-A92CC266096B}" type="presParOf" srcId="{60BF3814-30B0-414E-9488-53FDD5D7F2F9}" destId="{79D89E25-FFF1-4B57-B86C-931D33A29BB4}" srcOrd="0" destOrd="0" presId="urn:microsoft.com/office/officeart/2005/8/layout/hierarchy1"/>
    <dgm:cxn modelId="{B0AE5721-4882-4B4B-8119-B2638106588E}" type="presParOf" srcId="{79D89E25-FFF1-4B57-B86C-931D33A29BB4}" destId="{7B668A42-5510-42FE-9D67-BE147798914F}" srcOrd="0" destOrd="0" presId="urn:microsoft.com/office/officeart/2005/8/layout/hierarchy1"/>
    <dgm:cxn modelId="{6BE4CC54-A4EC-4A64-970F-34B3F2FAD0AA}" type="presParOf" srcId="{79D89E25-FFF1-4B57-B86C-931D33A29BB4}" destId="{95BBF738-C33E-4C43-A8A5-9A282AA3A9F8}" srcOrd="1" destOrd="0" presId="urn:microsoft.com/office/officeart/2005/8/layout/hierarchy1"/>
    <dgm:cxn modelId="{BEDF764F-9C4B-42E3-9011-966FAD02E673}" type="presParOf" srcId="{60BF3814-30B0-414E-9488-53FDD5D7F2F9}" destId="{1B35CFFF-6F14-4ACF-9970-1A829BE3611C}" srcOrd="1" destOrd="0" presId="urn:microsoft.com/office/officeart/2005/8/layout/hierarchy1"/>
    <dgm:cxn modelId="{4B0E2516-696A-400F-B03F-DEFF938AD832}" type="presParOf" srcId="{1B35CFFF-6F14-4ACF-9970-1A829BE3611C}" destId="{CEA00DF7-FC39-4F79-9068-D4D4DC9719B2}" srcOrd="0" destOrd="0" presId="urn:microsoft.com/office/officeart/2005/8/layout/hierarchy1"/>
    <dgm:cxn modelId="{F06701AF-DE25-4887-A65C-D25D33C1100D}" type="presParOf" srcId="{1B35CFFF-6F14-4ACF-9970-1A829BE3611C}" destId="{25748F60-B2CC-4DC2-A85B-AD3590D425A7}" srcOrd="1" destOrd="0" presId="urn:microsoft.com/office/officeart/2005/8/layout/hierarchy1"/>
    <dgm:cxn modelId="{3ED41E75-91EE-490A-AEE4-D97F95E630FB}" type="presParOf" srcId="{25748F60-B2CC-4DC2-A85B-AD3590D425A7}" destId="{7B1AFC38-898C-4AAC-B42E-B90F9F4AE294}" srcOrd="0" destOrd="0" presId="urn:microsoft.com/office/officeart/2005/8/layout/hierarchy1"/>
    <dgm:cxn modelId="{A00C1E03-065F-488A-AE6A-B00506811015}" type="presParOf" srcId="{7B1AFC38-898C-4AAC-B42E-B90F9F4AE294}" destId="{7A07DA9B-9DB1-4AD0-931D-999903AD03AD}" srcOrd="0" destOrd="0" presId="urn:microsoft.com/office/officeart/2005/8/layout/hierarchy1"/>
    <dgm:cxn modelId="{19617FD0-B432-4741-89CE-88A2EF0B9132}" type="presParOf" srcId="{7B1AFC38-898C-4AAC-B42E-B90F9F4AE294}" destId="{86FDB1F7-51BD-418A-942F-58DADAD10F79}" srcOrd="1" destOrd="0" presId="urn:microsoft.com/office/officeart/2005/8/layout/hierarchy1"/>
    <dgm:cxn modelId="{9A575B97-1A82-49CB-8AC9-8C16E0F5E626}" type="presParOf" srcId="{25748F60-B2CC-4DC2-A85B-AD3590D425A7}" destId="{3486626D-E632-45FF-962E-611BA5051A8E}" srcOrd="1" destOrd="0" presId="urn:microsoft.com/office/officeart/2005/8/layout/hierarchy1"/>
    <dgm:cxn modelId="{25F381F9-916F-4F7F-ABC3-BEA106200A57}" type="presParOf" srcId="{3486626D-E632-45FF-962E-611BA5051A8E}" destId="{E01FE351-9320-4D04-A077-0E2AC70F0B06}" srcOrd="0" destOrd="0" presId="urn:microsoft.com/office/officeart/2005/8/layout/hierarchy1"/>
    <dgm:cxn modelId="{A1F7CBA4-7E4C-4467-891F-D2AC7BA6B3E8}" type="presParOf" srcId="{3486626D-E632-45FF-962E-611BA5051A8E}" destId="{4A5A032D-38B0-4346-8B3F-9C33ACBD0350}" srcOrd="1" destOrd="0" presId="urn:microsoft.com/office/officeart/2005/8/layout/hierarchy1"/>
    <dgm:cxn modelId="{BD16A1E5-0D0F-4A43-979D-B77E72F877D4}" type="presParOf" srcId="{4A5A032D-38B0-4346-8B3F-9C33ACBD0350}" destId="{9CD3EA2D-1100-4C95-AB00-3EDBB076B164}" srcOrd="0" destOrd="0" presId="urn:microsoft.com/office/officeart/2005/8/layout/hierarchy1"/>
    <dgm:cxn modelId="{B2FC1A9A-4CBC-4D2C-8C88-80C9A54B23B3}" type="presParOf" srcId="{9CD3EA2D-1100-4C95-AB00-3EDBB076B164}" destId="{D7DCDB20-5472-4FAE-9967-FE0531DD2109}" srcOrd="0" destOrd="0" presId="urn:microsoft.com/office/officeart/2005/8/layout/hierarchy1"/>
    <dgm:cxn modelId="{02F4771D-1957-4E33-88EF-98544F46FEA4}" type="presParOf" srcId="{9CD3EA2D-1100-4C95-AB00-3EDBB076B164}" destId="{F24AD55B-BA97-41B3-89CB-8BE62DB8AF26}" srcOrd="1" destOrd="0" presId="urn:microsoft.com/office/officeart/2005/8/layout/hierarchy1"/>
    <dgm:cxn modelId="{D3A6F992-4E3A-4C40-9EE8-28F3AFD72CD0}" type="presParOf" srcId="{4A5A032D-38B0-4346-8B3F-9C33ACBD0350}" destId="{FB3C4E5A-FEB9-439E-B910-71E5DA9C67D9}" srcOrd="1" destOrd="0" presId="urn:microsoft.com/office/officeart/2005/8/layout/hierarchy1"/>
    <dgm:cxn modelId="{0CE14981-F0C7-4842-B81D-4B7AFAFC2D1E}" type="presParOf" srcId="{3486626D-E632-45FF-962E-611BA5051A8E}" destId="{9208578A-B692-4D4F-ACCC-758B88DEE8FA}" srcOrd="2" destOrd="0" presId="urn:microsoft.com/office/officeart/2005/8/layout/hierarchy1"/>
    <dgm:cxn modelId="{03B26119-CD40-4242-BDB9-957CD13A0A8D}" type="presParOf" srcId="{3486626D-E632-45FF-962E-611BA5051A8E}" destId="{00C9BC2E-2388-4290-9C2F-B27D975B971D}" srcOrd="3" destOrd="0" presId="urn:microsoft.com/office/officeart/2005/8/layout/hierarchy1"/>
    <dgm:cxn modelId="{CEFDF18D-D3BB-4638-AEA5-FAFBB79FADA6}" type="presParOf" srcId="{00C9BC2E-2388-4290-9C2F-B27D975B971D}" destId="{3A8CD282-2A97-406A-B279-452E8C0AD7DA}" srcOrd="0" destOrd="0" presId="urn:microsoft.com/office/officeart/2005/8/layout/hierarchy1"/>
    <dgm:cxn modelId="{74EC67A1-E007-4ED0-9AB1-F2B7C360E8CD}" type="presParOf" srcId="{3A8CD282-2A97-406A-B279-452E8C0AD7DA}" destId="{F5A2443A-C0F5-4B8D-9496-D1B6131CA725}" srcOrd="0" destOrd="0" presId="urn:microsoft.com/office/officeart/2005/8/layout/hierarchy1"/>
    <dgm:cxn modelId="{A775326D-8988-4AA4-985E-3A512B3718A8}" type="presParOf" srcId="{3A8CD282-2A97-406A-B279-452E8C0AD7DA}" destId="{20CD0836-A7C5-4404-AA99-D765044B0722}" srcOrd="1" destOrd="0" presId="urn:microsoft.com/office/officeart/2005/8/layout/hierarchy1"/>
    <dgm:cxn modelId="{2CE316BA-A6AF-4AD0-BA88-AB5ABF6CB6EF}" type="presParOf" srcId="{00C9BC2E-2388-4290-9C2F-B27D975B971D}" destId="{6A4A9363-2F85-4469-9957-C4F93B228CCD}" srcOrd="1" destOrd="0" presId="urn:microsoft.com/office/officeart/2005/8/layout/hierarchy1"/>
    <dgm:cxn modelId="{69A90BA8-F554-4442-8B3E-C8C861533B8E}" type="presParOf" srcId="{1B35CFFF-6F14-4ACF-9970-1A829BE3611C}" destId="{3EB4C4B5-E492-4728-ADAD-226C195B4DD9}" srcOrd="2" destOrd="0" presId="urn:microsoft.com/office/officeart/2005/8/layout/hierarchy1"/>
    <dgm:cxn modelId="{CD451CA0-6526-4F2C-8D41-F18208E43AB2}" type="presParOf" srcId="{1B35CFFF-6F14-4ACF-9970-1A829BE3611C}" destId="{D088B7F8-DAE8-4274-BCA7-724DC2CA2939}" srcOrd="3" destOrd="0" presId="urn:microsoft.com/office/officeart/2005/8/layout/hierarchy1"/>
    <dgm:cxn modelId="{4D27D025-AC41-4754-B1CB-3348BC54B4F8}" type="presParOf" srcId="{D088B7F8-DAE8-4274-BCA7-724DC2CA2939}" destId="{7CD37A1B-02A3-448D-9536-B4FFF083AABC}" srcOrd="0" destOrd="0" presId="urn:microsoft.com/office/officeart/2005/8/layout/hierarchy1"/>
    <dgm:cxn modelId="{AE81FF03-C657-4BDE-A0E3-BC3FCB206646}" type="presParOf" srcId="{7CD37A1B-02A3-448D-9536-B4FFF083AABC}" destId="{0EE2D9F9-0487-4BAD-81C1-5DB589A98C6C}" srcOrd="0" destOrd="0" presId="urn:microsoft.com/office/officeart/2005/8/layout/hierarchy1"/>
    <dgm:cxn modelId="{AE16A945-73E4-4179-80FB-F9E8999FAA0A}" type="presParOf" srcId="{7CD37A1B-02A3-448D-9536-B4FFF083AABC}" destId="{A379C2CA-3021-4B82-B793-AA7FEB82B98E}" srcOrd="1" destOrd="0" presId="urn:microsoft.com/office/officeart/2005/8/layout/hierarchy1"/>
    <dgm:cxn modelId="{D7247B4D-EC11-414E-B7D8-19E12569CC8B}" type="presParOf" srcId="{D088B7F8-DAE8-4274-BCA7-724DC2CA2939}" destId="{A3D4492B-6505-441F-8EFB-E2A2474322CA}" srcOrd="1" destOrd="0" presId="urn:microsoft.com/office/officeart/2005/8/layout/hierarchy1"/>
    <dgm:cxn modelId="{1A8056D3-61F5-42B0-AFFB-430DA6225CE7}" type="presParOf" srcId="{A3D4492B-6505-441F-8EFB-E2A2474322CA}" destId="{347479D4-A318-4E25-82C1-73638E704D32}" srcOrd="0" destOrd="0" presId="urn:microsoft.com/office/officeart/2005/8/layout/hierarchy1"/>
    <dgm:cxn modelId="{9EF0EED9-0407-4B8B-9068-3AE869B29C98}" type="presParOf" srcId="{A3D4492B-6505-441F-8EFB-E2A2474322CA}" destId="{F01E87F8-2F57-4646-93D6-8C29681C927E}" srcOrd="1" destOrd="0" presId="urn:microsoft.com/office/officeart/2005/8/layout/hierarchy1"/>
    <dgm:cxn modelId="{837238AD-4C32-4CA7-90C7-9D0A8E34DFB9}" type="presParOf" srcId="{F01E87F8-2F57-4646-93D6-8C29681C927E}" destId="{51D0DC14-0F8E-4324-9431-8B56B8588571}" srcOrd="0" destOrd="0" presId="urn:microsoft.com/office/officeart/2005/8/layout/hierarchy1"/>
    <dgm:cxn modelId="{C4D1E206-3385-4F8C-8EE9-85CCF0F27E36}" type="presParOf" srcId="{51D0DC14-0F8E-4324-9431-8B56B8588571}" destId="{1BDA4603-2E13-4E37-A581-20BDBCFA769B}" srcOrd="0" destOrd="0" presId="urn:microsoft.com/office/officeart/2005/8/layout/hierarchy1"/>
    <dgm:cxn modelId="{3593B021-463C-4A77-85E7-9AA0C639BD24}" type="presParOf" srcId="{51D0DC14-0F8E-4324-9431-8B56B8588571}" destId="{5A3D60D3-FF8C-4D28-B4C1-A8D9E3EE9120}" srcOrd="1" destOrd="0" presId="urn:microsoft.com/office/officeart/2005/8/layout/hierarchy1"/>
    <dgm:cxn modelId="{09ACE32C-941F-4EC5-9238-5507A626626D}" type="presParOf" srcId="{F01E87F8-2F57-4646-93D6-8C29681C927E}" destId="{285AFF8A-4C31-4352-8654-3DDE739E07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D4-A318-4E25-82C1-73638E704D32}">
      <dsp:nvSpPr>
        <dsp:cNvPr id="0" name=""/>
        <dsp:cNvSpPr/>
      </dsp:nvSpPr>
      <dsp:spPr>
        <a:xfrm>
          <a:off x="3413757" y="1546665"/>
          <a:ext cx="91440" cy="288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4C4B5-E492-4728-ADAD-226C195B4DD9}">
      <dsp:nvSpPr>
        <dsp:cNvPr id="0" name=""/>
        <dsp:cNvSpPr/>
      </dsp:nvSpPr>
      <dsp:spPr>
        <a:xfrm>
          <a:off x="2551714" y="629825"/>
          <a:ext cx="907762" cy="28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69"/>
              </a:lnTo>
              <a:lnTo>
                <a:pt x="907762" y="196269"/>
              </a:lnTo>
              <a:lnTo>
                <a:pt x="907762" y="288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8578A-B692-4D4F-ACCC-758B88DEE8FA}">
      <dsp:nvSpPr>
        <dsp:cNvPr id="0" name=""/>
        <dsp:cNvSpPr/>
      </dsp:nvSpPr>
      <dsp:spPr>
        <a:xfrm>
          <a:off x="1643952" y="1546665"/>
          <a:ext cx="605175" cy="28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69"/>
              </a:lnTo>
              <a:lnTo>
                <a:pt x="605175" y="196269"/>
              </a:lnTo>
              <a:lnTo>
                <a:pt x="605175" y="288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E351-9320-4D04-A077-0E2AC70F0B06}">
      <dsp:nvSpPr>
        <dsp:cNvPr id="0" name=""/>
        <dsp:cNvSpPr/>
      </dsp:nvSpPr>
      <dsp:spPr>
        <a:xfrm>
          <a:off x="1038776" y="1546665"/>
          <a:ext cx="605175" cy="288008"/>
        </a:xfrm>
        <a:custGeom>
          <a:avLst/>
          <a:gdLst/>
          <a:ahLst/>
          <a:cxnLst/>
          <a:rect l="0" t="0" r="0" b="0"/>
          <a:pathLst>
            <a:path>
              <a:moveTo>
                <a:pt x="605175" y="0"/>
              </a:moveTo>
              <a:lnTo>
                <a:pt x="605175" y="196269"/>
              </a:lnTo>
              <a:lnTo>
                <a:pt x="0" y="196269"/>
              </a:lnTo>
              <a:lnTo>
                <a:pt x="0" y="288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00DF7-FC39-4F79-9068-D4D4DC9719B2}">
      <dsp:nvSpPr>
        <dsp:cNvPr id="0" name=""/>
        <dsp:cNvSpPr/>
      </dsp:nvSpPr>
      <dsp:spPr>
        <a:xfrm>
          <a:off x="1643952" y="629825"/>
          <a:ext cx="907762" cy="288008"/>
        </a:xfrm>
        <a:custGeom>
          <a:avLst/>
          <a:gdLst/>
          <a:ahLst/>
          <a:cxnLst/>
          <a:rect l="0" t="0" r="0" b="0"/>
          <a:pathLst>
            <a:path>
              <a:moveTo>
                <a:pt x="907762" y="0"/>
              </a:moveTo>
              <a:lnTo>
                <a:pt x="907762" y="196269"/>
              </a:lnTo>
              <a:lnTo>
                <a:pt x="0" y="196269"/>
              </a:lnTo>
              <a:lnTo>
                <a:pt x="0" y="288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68A42-5510-42FE-9D67-BE147798914F}">
      <dsp:nvSpPr>
        <dsp:cNvPr id="0" name=""/>
        <dsp:cNvSpPr/>
      </dsp:nvSpPr>
      <dsp:spPr>
        <a:xfrm>
          <a:off x="2056571" y="993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F738-C33E-4C43-A8A5-9A282AA3A9F8}">
      <dsp:nvSpPr>
        <dsp:cNvPr id="0" name=""/>
        <dsp:cNvSpPr/>
      </dsp:nvSpPr>
      <dsp:spPr>
        <a:xfrm>
          <a:off x="2166603" y="105523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2185021" y="123941"/>
        <a:ext cx="953450" cy="591995"/>
      </dsp:txXfrm>
    </dsp:sp>
    <dsp:sp modelId="{7A07DA9B-9DB1-4AD0-931D-999903AD03AD}">
      <dsp:nvSpPr>
        <dsp:cNvPr id="0" name=""/>
        <dsp:cNvSpPr/>
      </dsp:nvSpPr>
      <dsp:spPr>
        <a:xfrm>
          <a:off x="1148808" y="917833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DB1F7-51BD-418A-942F-58DADAD10F79}">
      <dsp:nvSpPr>
        <dsp:cNvPr id="0" name=""/>
        <dsp:cNvSpPr/>
      </dsp:nvSpPr>
      <dsp:spPr>
        <a:xfrm>
          <a:off x="1258840" y="1022364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1277258" y="1040782"/>
        <a:ext cx="953450" cy="591995"/>
      </dsp:txXfrm>
    </dsp:sp>
    <dsp:sp modelId="{D7DCDB20-5472-4FAE-9967-FE0531DD2109}">
      <dsp:nvSpPr>
        <dsp:cNvPr id="0" name=""/>
        <dsp:cNvSpPr/>
      </dsp:nvSpPr>
      <dsp:spPr>
        <a:xfrm>
          <a:off x="543633" y="1834674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AD55B-BA97-41B3-89CB-8BE62DB8AF26}">
      <dsp:nvSpPr>
        <dsp:cNvPr id="0" name=""/>
        <dsp:cNvSpPr/>
      </dsp:nvSpPr>
      <dsp:spPr>
        <a:xfrm>
          <a:off x="653665" y="1939204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672083" y="1957622"/>
        <a:ext cx="953450" cy="591995"/>
      </dsp:txXfrm>
    </dsp:sp>
    <dsp:sp modelId="{F5A2443A-C0F5-4B8D-9496-D1B6131CA725}">
      <dsp:nvSpPr>
        <dsp:cNvPr id="0" name=""/>
        <dsp:cNvSpPr/>
      </dsp:nvSpPr>
      <dsp:spPr>
        <a:xfrm>
          <a:off x="1753983" y="1834674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D0836-A7C5-4404-AA99-D765044B0722}">
      <dsp:nvSpPr>
        <dsp:cNvPr id="0" name=""/>
        <dsp:cNvSpPr/>
      </dsp:nvSpPr>
      <dsp:spPr>
        <a:xfrm>
          <a:off x="1864015" y="1939204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1882433" y="1957622"/>
        <a:ext cx="953450" cy="591995"/>
      </dsp:txXfrm>
    </dsp:sp>
    <dsp:sp modelId="{0EE2D9F9-0487-4BAD-81C1-5DB589A98C6C}">
      <dsp:nvSpPr>
        <dsp:cNvPr id="0" name=""/>
        <dsp:cNvSpPr/>
      </dsp:nvSpPr>
      <dsp:spPr>
        <a:xfrm>
          <a:off x="2964333" y="917833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9C2CA-3021-4B82-B793-AA7FEB82B98E}">
      <dsp:nvSpPr>
        <dsp:cNvPr id="0" name=""/>
        <dsp:cNvSpPr/>
      </dsp:nvSpPr>
      <dsp:spPr>
        <a:xfrm>
          <a:off x="3074365" y="1022364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3092783" y="1040782"/>
        <a:ext cx="953450" cy="591995"/>
      </dsp:txXfrm>
    </dsp:sp>
    <dsp:sp modelId="{1BDA4603-2E13-4E37-A581-20BDBCFA769B}">
      <dsp:nvSpPr>
        <dsp:cNvPr id="0" name=""/>
        <dsp:cNvSpPr/>
      </dsp:nvSpPr>
      <dsp:spPr>
        <a:xfrm>
          <a:off x="2964333" y="1834674"/>
          <a:ext cx="990286" cy="628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D60D3-FF8C-4D28-B4C1-A8D9E3EE9120}">
      <dsp:nvSpPr>
        <dsp:cNvPr id="0" name=""/>
        <dsp:cNvSpPr/>
      </dsp:nvSpPr>
      <dsp:spPr>
        <a:xfrm>
          <a:off x="3074365" y="1939204"/>
          <a:ext cx="990286" cy="6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Component</a:t>
          </a:r>
          <a:endParaRPr lang="en-GB" sz="1300" kern="1200" dirty="0"/>
        </a:p>
      </dsp:txBody>
      <dsp:txXfrm>
        <a:off x="3092783" y="1957622"/>
        <a:ext cx="953450" cy="591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?hl=e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were to update </a:t>
            </a:r>
            <a:r>
              <a:rPr lang="en-GB" dirty="0" err="1"/>
              <a:t>this.state</a:t>
            </a:r>
            <a:r>
              <a:rPr lang="en-GB" dirty="0"/>
              <a:t> directly the component wouldn’t re-render. That’s because the state wouldn’t be able to detect the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53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Extension: </a:t>
            </a:r>
            <a:r>
              <a:rPr lang="en-GB" dirty="0">
                <a:hlinkClick r:id="rId3"/>
              </a:rPr>
              <a:t>https://chrome.google.com/webstore/detail/react-developer-tools/fmkadmapgofadopljbjfkapdkoienihi?hl=en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6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4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30/07/2019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Introduction to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React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84E85-60C5-4F2B-8028-F0E6C11F77B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r>
              <a:rPr lang="en-GB" b="1" dirty="0"/>
              <a:t>React Developer Tools </a:t>
            </a:r>
            <a:r>
              <a:rPr lang="en-GB" dirty="0"/>
              <a:t>is a Chrome extension that allows you to debug React apps more efficiently.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It allows you to monitor and manipulate state data on a component by component basis, updating the component in real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29A55-CFD0-4D52-952E-A0C03238AD2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905280" y="1670050"/>
            <a:ext cx="4183753" cy="44211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7DAFC6-EC47-4D22-B036-17063538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5AFC6-6018-4A60-A72E-9804BE76B1D0}"/>
              </a:ext>
            </a:extLst>
          </p:cNvPr>
          <p:cNvSpPr/>
          <p:nvPr/>
        </p:nvSpPr>
        <p:spPr>
          <a:xfrm>
            <a:off x="6947555" y="5410986"/>
            <a:ext cx="1121789" cy="405352"/>
          </a:xfrm>
          <a:prstGeom prst="rect">
            <a:avLst/>
          </a:prstGeom>
          <a:noFill/>
          <a:ln w="38100" cap="sq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7C0E-9A19-4CF7-9DEC-C68075ED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92D1A-9F78-4C85-9C6B-0C583082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9E00-713A-479F-8106-7EE3FD83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Time: 15 minutes</a:t>
            </a:r>
          </a:p>
          <a:p>
            <a:pPr lvl="1"/>
            <a:r>
              <a:rPr lang="en-GB" dirty="0"/>
              <a:t>Create a component that displays a static timestamp. Store this time in a state.</a:t>
            </a:r>
          </a:p>
          <a:p>
            <a:pPr lvl="1"/>
            <a:r>
              <a:rPr lang="en-GB" dirty="0"/>
              <a:t>When a button is clicked the time is updated to the current time. The time should default to the time when the page is loaded.</a:t>
            </a:r>
          </a:p>
          <a:p>
            <a:pPr lvl="1"/>
            <a:r>
              <a:rPr lang="en-GB" dirty="0"/>
              <a:t>Use React Developer Tools to monitor how the state is changed when the button is clicked.</a:t>
            </a:r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Discuss how the state updates the component dynamically.</a:t>
            </a:r>
          </a:p>
        </p:txBody>
      </p:sp>
    </p:spTree>
    <p:extLst>
      <p:ext uri="{BB962C8B-B14F-4D97-AF65-F5344CB8AC3E}">
        <p14:creationId xmlns:p14="http://schemas.microsoft.com/office/powerpoint/2010/main" val="92775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If something could be taken from both state and props, it should probably be in props.</a:t>
            </a:r>
          </a:p>
          <a:p>
            <a:r>
              <a:rPr lang="en-GB" dirty="0" smtClean="0"/>
              <a:t>If more than one component use state that has similar/the same data in it, pull them up to the closest parent component and pass it down via props.</a:t>
            </a:r>
          </a:p>
          <a:p>
            <a:r>
              <a:rPr lang="en-GB" b="1" dirty="0" smtClean="0"/>
              <a:t>Each piece of data should have a </a:t>
            </a:r>
            <a:r>
              <a:rPr lang="en-GB" b="1" u="sng" dirty="0" smtClean="0"/>
              <a:t>single source of truth.</a:t>
            </a:r>
          </a:p>
          <a:p>
            <a:r>
              <a:rPr lang="en-GB" dirty="0" smtClean="0"/>
              <a:t>Changing state in a parent component will cause child components to be re-rendered.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or Props?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767287" y="2138331"/>
          <a:ext cx="4608286" cy="256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Up Arrow 5"/>
          <p:cNvSpPr/>
          <p:nvPr/>
        </p:nvSpPr>
        <p:spPr>
          <a:xfrm>
            <a:off x="10526486" y="1278360"/>
            <a:ext cx="1665514" cy="4506688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 pitchFamily="34" charset="0"/>
              </a:rPr>
              <a:t>Events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145116" y="1278360"/>
            <a:ext cx="1375628" cy="4506688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571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32594-78E3-401A-98AF-030A37B542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Discuss what a state is and it’s uses.</a:t>
            </a:r>
          </a:p>
          <a:p>
            <a:pPr lvl="1"/>
            <a:r>
              <a:rPr lang="en-GB" dirty="0"/>
              <a:t>A state used to store dynamic data for a React component.</a:t>
            </a:r>
          </a:p>
          <a:p>
            <a:pPr lvl="1"/>
            <a:r>
              <a:rPr lang="en-GB" dirty="0"/>
              <a:t>It’s mutable </a:t>
            </a:r>
            <a:r>
              <a:rPr lang="en-GB" smtClean="0"/>
              <a:t>(with </a:t>
            </a:r>
            <a:r>
              <a:rPr lang="en-GB" dirty="0"/>
              <a:t>caveats) and controlled by the component it is initialised in.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Explore how we initialise and interact with states in React.</a:t>
            </a:r>
          </a:p>
          <a:p>
            <a:pPr lvl="1"/>
            <a:r>
              <a:rPr lang="en-GB" dirty="0"/>
              <a:t>States are initialised with default values in a components constructor.</a:t>
            </a:r>
          </a:p>
          <a:p>
            <a:pPr lvl="1"/>
            <a:r>
              <a:rPr lang="en-GB" dirty="0"/>
              <a:t>Accessing data is achieved through </a:t>
            </a:r>
            <a:r>
              <a:rPr lang="en-GB" b="1" dirty="0" err="1"/>
              <a:t>this.state</a:t>
            </a:r>
            <a:r>
              <a:rPr lang="en-GB" dirty="0"/>
              <a:t>, updating a state is achieved through </a:t>
            </a:r>
            <a:r>
              <a:rPr lang="en-GB" b="1" dirty="0" err="1"/>
              <a:t>this.setState</a:t>
            </a:r>
            <a:r>
              <a:rPr lang="en-GB" b="1" dirty="0"/>
              <a:t>()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You need to use </a:t>
            </a:r>
            <a:r>
              <a:rPr lang="en-GB" b="1" dirty="0"/>
              <a:t>bind()</a:t>
            </a:r>
            <a:r>
              <a:rPr lang="en-GB" dirty="0"/>
              <a:t> when creating methods that use the state (unless you declare them in the constructor).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164341-8801-45A6-B165-3D16522E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808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3E66-9108-48CD-8F55-6418F3DE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499C0-143A-43B1-86F8-1E672F19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States in React</a:t>
            </a:r>
          </a:p>
          <a:p>
            <a:r>
              <a:rPr lang="en-GB" dirty="0"/>
              <a:t>Initialising a State</a:t>
            </a:r>
          </a:p>
          <a:p>
            <a:r>
              <a:rPr lang="en-GB" dirty="0"/>
              <a:t>Interacting with States</a:t>
            </a:r>
          </a:p>
          <a:p>
            <a:r>
              <a:rPr lang="en-GB" dirty="0"/>
              <a:t>Debugging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9FE94-23D1-4735-8A28-B054C05B2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GB" dirty="0"/>
              <a:t>Discuss what a state is and it’s uses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Explore </a:t>
            </a:r>
            <a:r>
              <a:rPr lang="en-GB" dirty="0"/>
              <a:t>how we initialise and interact with states in React.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622A1-3957-46DF-A0D4-2F9A1CCB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5693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089535-F8B8-48BA-A281-9F6E007C5E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GB" dirty="0"/>
              <a:t>States are used to store a components dynamic data.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allows the component to keep track of changing information in between renders. </a:t>
            </a:r>
          </a:p>
          <a:p>
            <a:pPr lvl="1"/>
            <a:r>
              <a:rPr lang="en-GB" b="1" dirty="0" smtClean="0"/>
              <a:t>Key Point: </a:t>
            </a:r>
            <a:r>
              <a:rPr lang="en-GB" dirty="0" smtClean="0"/>
              <a:t>When </a:t>
            </a:r>
            <a:r>
              <a:rPr lang="en-GB" dirty="0"/>
              <a:t>the state is updated, render is called to update the component.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React states are attached to each component – There are multiple component states in a project.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F9B5EB-B353-47EF-88CF-17F8E2FE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States in React</a:t>
            </a:r>
          </a:p>
        </p:txBody>
      </p:sp>
    </p:spTree>
    <p:extLst>
      <p:ext uri="{BB962C8B-B14F-4D97-AF65-F5344CB8AC3E}">
        <p14:creationId xmlns:p14="http://schemas.microsoft.com/office/powerpoint/2010/main" val="12918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C8C73A-E2C7-427C-83AA-D3143DABE7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Unlike props, states are:</a:t>
            </a:r>
          </a:p>
          <a:p>
            <a:pPr lvl="1"/>
            <a:r>
              <a:rPr lang="en-GB" b="1" dirty="0"/>
              <a:t>Mutable</a:t>
            </a:r>
            <a:r>
              <a:rPr lang="en-GB" dirty="0"/>
              <a:t> – they can be changed.</a:t>
            </a:r>
          </a:p>
          <a:p>
            <a:pPr lvl="2"/>
            <a:r>
              <a:rPr lang="en-GB" i="1" dirty="0"/>
              <a:t>While </a:t>
            </a:r>
            <a:r>
              <a:rPr lang="en-GB" i="1" dirty="0" err="1"/>
              <a:t>this.state</a:t>
            </a:r>
            <a:r>
              <a:rPr lang="en-GB" i="1" dirty="0"/>
              <a:t> is immutable, you modify a copy of it with </a:t>
            </a:r>
            <a:r>
              <a:rPr lang="en-GB" i="1" dirty="0" err="1"/>
              <a:t>setState</a:t>
            </a:r>
            <a:r>
              <a:rPr lang="en-GB" i="1" dirty="0"/>
              <a:t>(). This lets us keep track of changes</a:t>
            </a:r>
            <a:r>
              <a:rPr lang="en-GB" b="1" dirty="0"/>
              <a:t>.</a:t>
            </a:r>
            <a:endParaRPr lang="en-GB" dirty="0"/>
          </a:p>
          <a:p>
            <a:pPr lvl="1"/>
            <a:r>
              <a:rPr lang="en-GB" dirty="0"/>
              <a:t>Controlled solely by the component it is initialised in, not the component passing it down.</a:t>
            </a:r>
          </a:p>
          <a:p>
            <a:pPr lvl="1"/>
            <a:r>
              <a:rPr lang="en-GB" dirty="0"/>
              <a:t>Only usable in class components – Can’t be used in function components</a:t>
            </a:r>
            <a:r>
              <a:rPr lang="en-GB" dirty="0" smtClean="0"/>
              <a:t>.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States should be used to store component data that changes over the components lifecycle.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5AC6E-027A-4C11-A821-C64EA787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States in React Cont.</a:t>
            </a:r>
          </a:p>
        </p:txBody>
      </p:sp>
    </p:spTree>
    <p:extLst>
      <p:ext uri="{BB962C8B-B14F-4D97-AF65-F5344CB8AC3E}">
        <p14:creationId xmlns:p14="http://schemas.microsoft.com/office/powerpoint/2010/main" val="9924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B2000-71FD-43DF-AC0E-1CB477485A3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r>
              <a:rPr lang="en-GB" dirty="0"/>
              <a:t>States can be initialised per component.</a:t>
            </a:r>
          </a:p>
          <a:p>
            <a:endParaRPr lang="en-GB" dirty="0"/>
          </a:p>
          <a:p>
            <a:r>
              <a:rPr lang="en-GB" dirty="0"/>
              <a:t>States can only be used in class components. Function components need to be converted to classes to use it.</a:t>
            </a:r>
          </a:p>
          <a:p>
            <a:endParaRPr lang="en-GB" dirty="0"/>
          </a:p>
          <a:p>
            <a:r>
              <a:rPr lang="en-GB" dirty="0"/>
              <a:t>To set the initial state of a component, update </a:t>
            </a:r>
            <a:r>
              <a:rPr lang="en-GB" b="1" dirty="0" err="1"/>
              <a:t>this.state</a:t>
            </a:r>
            <a:r>
              <a:rPr lang="en-GB" dirty="0"/>
              <a:t> in the components constructor.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331503-B447-4539-9387-64017E02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a State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A1E922F-710D-406E-AFDC-DC2E714354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7125" y="1670050"/>
            <a:ext cx="5580063" cy="4421188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Initialising the state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clicked: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1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0A2B4-646B-4330-8CE8-F626112D757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Think of </a:t>
            </a:r>
            <a:r>
              <a:rPr lang="en-GB" dirty="0" err="1"/>
              <a:t>this.state</a:t>
            </a:r>
            <a:r>
              <a:rPr lang="en-GB" dirty="0"/>
              <a:t> as an object; you can read values from properties just like any other.</a:t>
            </a:r>
          </a:p>
          <a:p>
            <a:pPr lvl="1"/>
            <a:r>
              <a:rPr lang="en-GB" dirty="0"/>
              <a:t>EG: </a:t>
            </a:r>
            <a:r>
              <a:rPr lang="en-GB" b="1" dirty="0" err="1"/>
              <a:t>const</a:t>
            </a:r>
            <a:r>
              <a:rPr lang="en-GB" b="1" dirty="0"/>
              <a:t> x = </a:t>
            </a:r>
            <a:r>
              <a:rPr lang="en-GB" b="1" dirty="0" err="1"/>
              <a:t>this.state.propA</a:t>
            </a:r>
            <a:r>
              <a:rPr lang="en-GB" b="1" dirty="0"/>
              <a:t>;</a:t>
            </a:r>
            <a:endParaRPr lang="en-GB" dirty="0"/>
          </a:p>
          <a:p>
            <a:r>
              <a:rPr lang="en-GB" dirty="0"/>
              <a:t>Updating the state however is different.</a:t>
            </a:r>
          </a:p>
          <a:p>
            <a:pPr lvl="1"/>
            <a:r>
              <a:rPr lang="en-GB" b="1" dirty="0"/>
              <a:t>State should never be updated explicitly.</a:t>
            </a:r>
          </a:p>
          <a:p>
            <a:pPr lvl="1"/>
            <a:r>
              <a:rPr lang="en-GB" dirty="0"/>
              <a:t>Instead, use </a:t>
            </a:r>
            <a:r>
              <a:rPr lang="en-GB" b="1" dirty="0" err="1"/>
              <a:t>this.setState</a:t>
            </a:r>
            <a:r>
              <a:rPr lang="en-GB" b="1" dirty="0"/>
              <a:t>().</a:t>
            </a:r>
          </a:p>
          <a:p>
            <a:pPr lvl="1"/>
            <a:r>
              <a:rPr lang="en-GB" b="1" dirty="0" err="1"/>
              <a:t>setState</a:t>
            </a:r>
            <a:r>
              <a:rPr lang="en-GB" b="1" dirty="0"/>
              <a:t> </a:t>
            </a:r>
            <a:r>
              <a:rPr lang="en-GB" dirty="0"/>
              <a:t>takes in an object that is a partial state. This means you can update more than one property at a time.</a:t>
            </a:r>
          </a:p>
          <a:p>
            <a:pPr lvl="2"/>
            <a:r>
              <a:rPr lang="en-GB" dirty="0"/>
              <a:t>EG:</a:t>
            </a:r>
            <a:r>
              <a:rPr lang="en-GB" b="1" dirty="0"/>
              <a:t> </a:t>
            </a:r>
            <a:r>
              <a:rPr lang="en-GB" b="1" dirty="0" err="1"/>
              <a:t>this.setState</a:t>
            </a:r>
            <a:r>
              <a:rPr lang="en-GB" b="1" dirty="0"/>
              <a:t>({</a:t>
            </a:r>
            <a:r>
              <a:rPr lang="en-GB" b="1" dirty="0" err="1"/>
              <a:t>propA</a:t>
            </a:r>
            <a:r>
              <a:rPr lang="en-GB" b="1" dirty="0"/>
              <a:t>: 1, </a:t>
            </a:r>
            <a:r>
              <a:rPr lang="en-GB" b="1" dirty="0" err="1"/>
              <a:t>propB</a:t>
            </a:r>
            <a:r>
              <a:rPr lang="en-GB" b="1" dirty="0"/>
              <a:t>: 2});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A444E-9E9C-46C1-8EAB-D2298187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States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8EF1F24-7FDC-4FB1-81AD-8263A2066A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7125" y="1670050"/>
            <a:ext cx="5580063" cy="4421188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clicked: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3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5A553-F2EB-477E-8630-99788862E0B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Any method that uses the state needs to be bound to </a:t>
            </a:r>
            <a:r>
              <a:rPr lang="en-GB" b="1" dirty="0"/>
              <a:t>this</a:t>
            </a:r>
            <a:r>
              <a:rPr lang="en-GB" dirty="0"/>
              <a:t> to access it.</a:t>
            </a:r>
          </a:p>
          <a:p>
            <a:pPr lvl="1"/>
            <a:r>
              <a:rPr lang="en-GB" dirty="0"/>
              <a:t>This is done with </a:t>
            </a:r>
            <a:r>
              <a:rPr lang="en-GB" b="1" dirty="0" err="1"/>
              <a:t>this.myMethod.bind</a:t>
            </a:r>
            <a:r>
              <a:rPr lang="en-GB" b="1" dirty="0"/>
              <a:t>(this);</a:t>
            </a:r>
          </a:p>
          <a:p>
            <a:r>
              <a:rPr lang="en-GB" dirty="0"/>
              <a:t>This is commonly done in the constructor, but can also be done when calling the function.</a:t>
            </a:r>
          </a:p>
          <a:p>
            <a:pPr lvl="1"/>
            <a:r>
              <a:rPr lang="en-GB" dirty="0"/>
              <a:t>EG: </a:t>
            </a:r>
            <a:r>
              <a:rPr lang="en-GB" b="1" dirty="0" err="1"/>
              <a:t>this.myMethod.bind</a:t>
            </a:r>
            <a:r>
              <a:rPr lang="en-GB" b="1" dirty="0"/>
              <a:t>(this, ‘example </a:t>
            </a:r>
            <a:r>
              <a:rPr lang="en-GB" b="1" dirty="0" err="1"/>
              <a:t>arg</a:t>
            </a:r>
            <a:r>
              <a:rPr lang="en-GB" b="1" dirty="0"/>
              <a:t>’);</a:t>
            </a:r>
            <a:endParaRPr lang="en-GB" dirty="0"/>
          </a:p>
          <a:p>
            <a:r>
              <a:rPr lang="en-GB" dirty="0"/>
              <a:t>Alternatively, declaring the function in the constructor with the arrow syntax avoids this. </a:t>
            </a:r>
          </a:p>
          <a:p>
            <a:pPr lvl="1"/>
            <a:r>
              <a:rPr lang="en-GB" dirty="0"/>
              <a:t>This can be more suitable for smaller operations.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B5656-B15F-40BD-9467-03E5DA7A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States Cont.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4B8D13A-5202-4313-BBA4-70B4503C0B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7125" y="1670050"/>
            <a:ext cx="5580063" cy="4421188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sz="16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function that uses state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Declaring functions in the constructor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avoids the need for bind()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resetClicks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D0F89-661F-4BAA-BDCC-F94BE97829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69235" y="103067"/>
            <a:ext cx="6432945" cy="6051600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MyComp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Clicks: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4B175-16A9-42CD-AAED-1CC08056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Combined state Example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0C1C63-B6F4-4BDB-9642-B3052652784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20226" y="1168012"/>
            <a:ext cx="3010235" cy="1234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dist="635000" dir="2700000" sx="124000" sy="124000" algn="tl" rotWithShape="0">
              <a:schemeClr val="bg1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3FAF28-8924-4EBF-A572-9E58B21865F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079688" y="1614671"/>
            <a:ext cx="1642677" cy="842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dist="635000" dir="2700000" sx="124000" sy="124000" algn="tl" rotWithShape="0">
              <a:schemeClr val="bg1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927BC-98D2-4627-A0B6-8A49C7CFF90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800975" y="2780571"/>
            <a:ext cx="929486" cy="842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dist="635000" dir="2700000" sx="124000" sy="124000" algn="tl" rotWithShape="0">
              <a:schemeClr val="bg1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D62549-FDAA-4C45-B9E7-67BF8B83388A}"/>
              </a:ext>
            </a:extLst>
          </p:cNvPr>
          <p:cNvCxnSpPr>
            <a:stCxn id="14" idx="1"/>
          </p:cNvCxnSpPr>
          <p:nvPr/>
        </p:nvCxnSpPr>
        <p:spPr>
          <a:xfrm flipH="1">
            <a:off x="7241525" y="4789205"/>
            <a:ext cx="1480840" cy="131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dist="635000" dir="2700000" sx="124000" sy="124000" algn="tl" rotWithShape="0">
              <a:schemeClr val="bg1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8C3B9D-31C0-4247-89BC-D0FE0AE26391}"/>
              </a:ext>
            </a:extLst>
          </p:cNvPr>
          <p:cNvSpPr txBox="1"/>
          <p:nvPr/>
        </p:nvSpPr>
        <p:spPr>
          <a:xfrm>
            <a:off x="8730461" y="968341"/>
            <a:ext cx="25085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Initialising the state with default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C38B-9B0B-4176-9D95-67E24B9A8CC5}"/>
              </a:ext>
            </a:extLst>
          </p:cNvPr>
          <p:cNvSpPr txBox="1"/>
          <p:nvPr/>
        </p:nvSpPr>
        <p:spPr>
          <a:xfrm>
            <a:off x="8722365" y="2134240"/>
            <a:ext cx="25085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Bind any method you want to use state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B5F30-F924-4079-ACE0-FB8311325CB1}"/>
              </a:ext>
            </a:extLst>
          </p:cNvPr>
          <p:cNvSpPr txBox="1"/>
          <p:nvPr/>
        </p:nvSpPr>
        <p:spPr>
          <a:xfrm>
            <a:off x="8730461" y="3300140"/>
            <a:ext cx="25085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to update a property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CAD7-F376-4B86-9331-438B37CC013A}"/>
              </a:ext>
            </a:extLst>
          </p:cNvPr>
          <p:cNvSpPr txBox="1"/>
          <p:nvPr/>
        </p:nvSpPr>
        <p:spPr>
          <a:xfrm>
            <a:off x="8722365" y="4466039"/>
            <a:ext cx="25085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Accessing state data from </a:t>
            </a:r>
            <a:r>
              <a:rPr lang="en-GB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this.state</a:t>
            </a: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5309F9-4545-4B21-804B-84D4885BA1A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496050" y="2780571"/>
            <a:ext cx="2226315" cy="20086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36769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380</TotalTime>
  <Words>845</Words>
  <Application>Microsoft Office PowerPoint</Application>
  <PresentationFormat>Widescreen</PresentationFormat>
  <Paragraphs>137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Times New Roman</vt:lpstr>
      <vt:lpstr>QAC_Powerpoint_Template</vt:lpstr>
      <vt:lpstr>Introduction to State</vt:lpstr>
      <vt:lpstr>Contents page</vt:lpstr>
      <vt:lpstr>Objectives</vt:lpstr>
      <vt:lpstr>States in React</vt:lpstr>
      <vt:lpstr>States in React Cont.</vt:lpstr>
      <vt:lpstr>Initialising a State</vt:lpstr>
      <vt:lpstr>Interacting with States</vt:lpstr>
      <vt:lpstr>Interacting with States Cont.</vt:lpstr>
      <vt:lpstr>Combined state Example</vt:lpstr>
      <vt:lpstr>Debugging</vt:lpstr>
      <vt:lpstr>Practice Activity</vt:lpstr>
      <vt:lpstr>State or Props?</vt:lpstr>
      <vt:lpstr>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Ian</dc:creator>
  <cp:lastModifiedBy>Admin</cp:lastModifiedBy>
  <cp:revision>36</cp:revision>
  <dcterms:created xsi:type="dcterms:W3CDTF">2019-03-28T09:51:16Z</dcterms:created>
  <dcterms:modified xsi:type="dcterms:W3CDTF">2019-07-30T07:37:57Z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