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613" r:id="rId2"/>
    <p:sldId id="616" r:id="rId3"/>
    <p:sldId id="620" r:id="rId4"/>
    <p:sldId id="625" r:id="rId5"/>
    <p:sldId id="622" r:id="rId6"/>
    <p:sldId id="623" r:id="rId7"/>
    <p:sldId id="626" r:id="rId8"/>
    <p:sldId id="627" r:id="rId9"/>
    <p:sldId id="628" r:id="rId10"/>
    <p:sldId id="630" r:id="rId11"/>
    <p:sldId id="629" r:id="rId12"/>
    <p:sldId id="631" r:id="rId13"/>
    <p:sldId id="632" r:id="rId14"/>
    <p:sldId id="637" r:id="rId15"/>
    <p:sldId id="638" r:id="rId16"/>
    <p:sldId id="639" r:id="rId17"/>
    <p:sldId id="640" r:id="rId18"/>
    <p:sldId id="621" r:id="rId19"/>
    <p:sldId id="619" r:id="rId2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  <a:srgbClr val="000000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88954" autoAdjust="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6D175-83DB-46BF-8B3B-DFFFBA0CD50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F772034-9C27-4F8E-84AD-4D53AC096773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App</a:t>
          </a:r>
        </a:p>
      </dgm:t>
    </dgm:pt>
    <dgm:pt modelId="{34A24455-D2DD-4606-A71D-4C8F8A5DE38D}" type="parTrans" cxnId="{0B3BBA29-CF5C-4D2B-BFA5-7E7336926EA5}">
      <dgm:prSet/>
      <dgm:spPr/>
      <dgm:t>
        <a:bodyPr/>
        <a:lstStyle/>
        <a:p>
          <a:endParaRPr lang="en-GB"/>
        </a:p>
      </dgm:t>
    </dgm:pt>
    <dgm:pt modelId="{258BC58F-EDB1-4874-8A5F-1F569B7D3B00}" type="sibTrans" cxnId="{0B3BBA29-CF5C-4D2B-BFA5-7E7336926EA5}">
      <dgm:prSet/>
      <dgm:spPr/>
      <dgm:t>
        <a:bodyPr/>
        <a:lstStyle/>
        <a:p>
          <a:endParaRPr lang="en-GB"/>
        </a:p>
      </dgm:t>
    </dgm:pt>
    <dgm:pt modelId="{06BBA84C-9CCF-446D-BE23-4E422A9CCC85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Header</a:t>
          </a:r>
        </a:p>
      </dgm:t>
    </dgm:pt>
    <dgm:pt modelId="{F49572C3-ECCE-47CE-9CFD-C6EF0066585C}" type="parTrans" cxnId="{A767E59A-3EF3-4175-89F2-3D077206CBA1}">
      <dgm:prSet/>
      <dgm:spPr/>
      <dgm:t>
        <a:bodyPr/>
        <a:lstStyle/>
        <a:p>
          <a:endParaRPr lang="en-GB"/>
        </a:p>
      </dgm:t>
    </dgm:pt>
    <dgm:pt modelId="{4BB2DBD9-E091-4057-BDED-F82B5EF72B75}" type="sibTrans" cxnId="{A767E59A-3EF3-4175-89F2-3D077206CBA1}">
      <dgm:prSet/>
      <dgm:spPr/>
      <dgm:t>
        <a:bodyPr/>
        <a:lstStyle/>
        <a:p>
          <a:endParaRPr lang="en-GB"/>
        </a:p>
      </dgm:t>
    </dgm:pt>
    <dgm:pt modelId="{6C2B1E35-4CAE-4992-BC3B-18B76167C04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 err="1"/>
            <a:t>Sidenav</a:t>
          </a:r>
          <a:endParaRPr lang="en-GB" dirty="0"/>
        </a:p>
      </dgm:t>
    </dgm:pt>
    <dgm:pt modelId="{FA42561F-0C36-453E-AE77-CB4702D8EAF1}" type="parTrans" cxnId="{3E025627-0E37-4D36-AFFE-6872D908859B}">
      <dgm:prSet/>
      <dgm:spPr/>
      <dgm:t>
        <a:bodyPr/>
        <a:lstStyle/>
        <a:p>
          <a:endParaRPr lang="en-GB"/>
        </a:p>
      </dgm:t>
    </dgm:pt>
    <dgm:pt modelId="{F8AD4635-B2CA-4DF0-84E0-20A237241821}" type="sibTrans" cxnId="{3E025627-0E37-4D36-AFFE-6872D908859B}">
      <dgm:prSet/>
      <dgm:spPr/>
      <dgm:t>
        <a:bodyPr/>
        <a:lstStyle/>
        <a:p>
          <a:endParaRPr lang="en-GB"/>
        </a:p>
      </dgm:t>
    </dgm:pt>
    <dgm:pt modelId="{AAECE493-DE94-4A19-9E8A-516F2E2B580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Category</a:t>
          </a:r>
        </a:p>
      </dgm:t>
    </dgm:pt>
    <dgm:pt modelId="{31849739-0190-44AA-94DA-354833EFC5EA}" type="parTrans" cxnId="{1DC11CC9-B2C9-4AD3-9328-111D91638860}">
      <dgm:prSet/>
      <dgm:spPr/>
      <dgm:t>
        <a:bodyPr/>
        <a:lstStyle/>
        <a:p>
          <a:endParaRPr lang="en-GB"/>
        </a:p>
      </dgm:t>
    </dgm:pt>
    <dgm:pt modelId="{557E3A35-33F0-4399-B292-4E9D4183FAC2}" type="sibTrans" cxnId="{1DC11CC9-B2C9-4AD3-9328-111D91638860}">
      <dgm:prSet/>
      <dgm:spPr/>
      <dgm:t>
        <a:bodyPr/>
        <a:lstStyle/>
        <a:p>
          <a:endParaRPr lang="en-GB"/>
        </a:p>
      </dgm:t>
    </dgm:pt>
    <dgm:pt modelId="{000FB860-1E79-4378-B481-9794ACAF7D7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Product List</a:t>
          </a:r>
        </a:p>
      </dgm:t>
    </dgm:pt>
    <dgm:pt modelId="{67427BA1-DCD8-43E3-9CF3-0FACB3EE8537}" type="parTrans" cxnId="{1594DC64-F9D0-4F5D-9AE7-97ABC9CF9CD6}">
      <dgm:prSet/>
      <dgm:spPr/>
      <dgm:t>
        <a:bodyPr/>
        <a:lstStyle/>
        <a:p>
          <a:endParaRPr lang="en-GB"/>
        </a:p>
      </dgm:t>
    </dgm:pt>
    <dgm:pt modelId="{55733A6A-BB2C-486F-A379-E6145DC45DC2}" type="sibTrans" cxnId="{1594DC64-F9D0-4F5D-9AE7-97ABC9CF9CD6}">
      <dgm:prSet/>
      <dgm:spPr/>
      <dgm:t>
        <a:bodyPr/>
        <a:lstStyle/>
        <a:p>
          <a:endParaRPr lang="en-GB"/>
        </a:p>
      </dgm:t>
    </dgm:pt>
    <dgm:pt modelId="{B4AE0942-1295-4245-92E4-D00EA681B4EA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Product</a:t>
          </a:r>
        </a:p>
      </dgm:t>
    </dgm:pt>
    <dgm:pt modelId="{55F01A84-FF92-4BBD-BE11-408CA7F8FB75}" type="parTrans" cxnId="{A33DB120-FBE5-4527-B21C-371CBB73E9AF}">
      <dgm:prSet/>
      <dgm:spPr/>
      <dgm:t>
        <a:bodyPr/>
        <a:lstStyle/>
        <a:p>
          <a:endParaRPr lang="en-GB"/>
        </a:p>
      </dgm:t>
    </dgm:pt>
    <dgm:pt modelId="{0C33BAAB-B5D1-497F-AFEF-CA121522001D}" type="sibTrans" cxnId="{A33DB120-FBE5-4527-B21C-371CBB73E9AF}">
      <dgm:prSet/>
      <dgm:spPr/>
      <dgm:t>
        <a:bodyPr/>
        <a:lstStyle/>
        <a:p>
          <a:endParaRPr lang="en-GB"/>
        </a:p>
      </dgm:t>
    </dgm:pt>
    <dgm:pt modelId="{4AEA037C-1E70-4955-A411-9148ED63B23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Product</a:t>
          </a:r>
        </a:p>
      </dgm:t>
    </dgm:pt>
    <dgm:pt modelId="{24F40F03-D712-4DA6-822C-62F46F07C5DE}" type="parTrans" cxnId="{4BD7EBC2-3B40-4C4F-A078-A0C8665BBE69}">
      <dgm:prSet/>
      <dgm:spPr/>
      <dgm:t>
        <a:bodyPr/>
        <a:lstStyle/>
        <a:p>
          <a:endParaRPr lang="en-GB"/>
        </a:p>
      </dgm:t>
    </dgm:pt>
    <dgm:pt modelId="{85FCC0A6-2F2C-47E4-8116-D4088DC6331F}" type="sibTrans" cxnId="{4BD7EBC2-3B40-4C4F-A078-A0C8665BBE69}">
      <dgm:prSet/>
      <dgm:spPr/>
      <dgm:t>
        <a:bodyPr/>
        <a:lstStyle/>
        <a:p>
          <a:endParaRPr lang="en-GB"/>
        </a:p>
      </dgm:t>
    </dgm:pt>
    <dgm:pt modelId="{0F5D1176-8805-4C87-A4E5-A88C264BD37D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Product</a:t>
          </a:r>
        </a:p>
      </dgm:t>
    </dgm:pt>
    <dgm:pt modelId="{A42559BB-3EF0-44F5-B9DC-0813648D1588}" type="parTrans" cxnId="{BF95C5F3-01F8-49CF-A141-69CB49D6481B}">
      <dgm:prSet/>
      <dgm:spPr/>
      <dgm:t>
        <a:bodyPr/>
        <a:lstStyle/>
        <a:p>
          <a:endParaRPr lang="en-GB"/>
        </a:p>
      </dgm:t>
    </dgm:pt>
    <dgm:pt modelId="{B97C9009-922F-4B98-9648-A886E4D07539}" type="sibTrans" cxnId="{BF95C5F3-01F8-49CF-A141-69CB49D6481B}">
      <dgm:prSet/>
      <dgm:spPr/>
      <dgm:t>
        <a:bodyPr/>
        <a:lstStyle/>
        <a:p>
          <a:endParaRPr lang="en-GB"/>
        </a:p>
      </dgm:t>
    </dgm:pt>
    <dgm:pt modelId="{C58036AB-2FC4-47FF-A9AC-A4EC2A929527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Product</a:t>
          </a:r>
        </a:p>
      </dgm:t>
    </dgm:pt>
    <dgm:pt modelId="{8950DA8B-55A9-4760-B938-812069705800}" type="parTrans" cxnId="{5BF67CAC-9CC5-4D6B-94FF-60EEAE0D9A16}">
      <dgm:prSet/>
      <dgm:spPr/>
      <dgm:t>
        <a:bodyPr/>
        <a:lstStyle/>
        <a:p>
          <a:endParaRPr lang="en-GB"/>
        </a:p>
      </dgm:t>
    </dgm:pt>
    <dgm:pt modelId="{276795C1-D724-4C8A-85D1-9D9C862BA8C9}" type="sibTrans" cxnId="{5BF67CAC-9CC5-4D6B-94FF-60EEAE0D9A16}">
      <dgm:prSet/>
      <dgm:spPr/>
      <dgm:t>
        <a:bodyPr/>
        <a:lstStyle/>
        <a:p>
          <a:endParaRPr lang="en-GB"/>
        </a:p>
      </dgm:t>
    </dgm:pt>
    <dgm:pt modelId="{7D2A557D-D724-4B1A-B004-FE498FEDB539}" type="pres">
      <dgm:prSet presAssocID="{0E06D175-83DB-46BF-8B3B-DFFFBA0CD5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712B35-2951-4D34-991B-2D74C2B19B58}" type="pres">
      <dgm:prSet presAssocID="{BF772034-9C27-4F8E-84AD-4D53AC096773}" presName="root1" presStyleCnt="0"/>
      <dgm:spPr/>
    </dgm:pt>
    <dgm:pt modelId="{B9CE36E1-79BF-4412-A4F1-64E32BE3B20A}" type="pres">
      <dgm:prSet presAssocID="{BF772034-9C27-4F8E-84AD-4D53AC09677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70337-F31A-4CDB-A13C-91667AE5B6B8}" type="pres">
      <dgm:prSet presAssocID="{BF772034-9C27-4F8E-84AD-4D53AC096773}" presName="level2hierChild" presStyleCnt="0"/>
      <dgm:spPr/>
    </dgm:pt>
    <dgm:pt modelId="{EF447ADC-7FAE-44DF-B34A-3AE8E49298F8}" type="pres">
      <dgm:prSet presAssocID="{F49572C3-ECCE-47CE-9CFD-C6EF0066585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2C0209A-9F51-456D-99AF-785FC441BF08}" type="pres">
      <dgm:prSet presAssocID="{F49572C3-ECCE-47CE-9CFD-C6EF0066585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FB0BCD3-84D8-4AB3-9F80-9BC7F53DCF32}" type="pres">
      <dgm:prSet presAssocID="{06BBA84C-9CCF-446D-BE23-4E422A9CCC85}" presName="root2" presStyleCnt="0"/>
      <dgm:spPr/>
    </dgm:pt>
    <dgm:pt modelId="{48E28F9F-FE77-45E5-A9C3-BD214CA4F01A}" type="pres">
      <dgm:prSet presAssocID="{06BBA84C-9CCF-446D-BE23-4E422A9CCC8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EF342A-3692-4C66-8DB3-8E539F617E1D}" type="pres">
      <dgm:prSet presAssocID="{06BBA84C-9CCF-446D-BE23-4E422A9CCC85}" presName="level3hierChild" presStyleCnt="0"/>
      <dgm:spPr/>
    </dgm:pt>
    <dgm:pt modelId="{22994CA1-A28E-47BD-8A17-9FA30A2FA5CF}" type="pres">
      <dgm:prSet presAssocID="{FA42561F-0C36-453E-AE77-CB4702D8EAF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7869E95-D211-49BF-880C-CC786F026E6C}" type="pres">
      <dgm:prSet presAssocID="{FA42561F-0C36-453E-AE77-CB4702D8EAF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B3F9A0B-76C2-4A0C-9D9D-27E552E21144}" type="pres">
      <dgm:prSet presAssocID="{6C2B1E35-4CAE-4992-BC3B-18B76167C043}" presName="root2" presStyleCnt="0"/>
      <dgm:spPr/>
    </dgm:pt>
    <dgm:pt modelId="{DD45AA4E-64E1-44BC-8C12-FD8CAFD07C62}" type="pres">
      <dgm:prSet presAssocID="{6C2B1E35-4CAE-4992-BC3B-18B76167C0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46C8C-BC32-40DA-A83E-1AE570A69FC4}" type="pres">
      <dgm:prSet presAssocID="{6C2B1E35-4CAE-4992-BC3B-18B76167C043}" presName="level3hierChild" presStyleCnt="0"/>
      <dgm:spPr/>
    </dgm:pt>
    <dgm:pt modelId="{DE755CE8-B603-4D34-B783-44D2B53118C5}" type="pres">
      <dgm:prSet presAssocID="{31849739-0190-44AA-94DA-354833EFC5E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A4DF75B-91F1-4776-901D-C8ED325613A4}" type="pres">
      <dgm:prSet presAssocID="{31849739-0190-44AA-94DA-354833EFC5E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C071EEB-E3CE-407E-A185-1640FB96B9C3}" type="pres">
      <dgm:prSet presAssocID="{AAECE493-DE94-4A19-9E8A-516F2E2B5809}" presName="root2" presStyleCnt="0"/>
      <dgm:spPr/>
    </dgm:pt>
    <dgm:pt modelId="{FDA7A648-303F-4AC2-881F-C108890B3801}" type="pres">
      <dgm:prSet presAssocID="{AAECE493-DE94-4A19-9E8A-516F2E2B580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0B31D-3CE5-4BDA-BE47-624609AB55E7}" type="pres">
      <dgm:prSet presAssocID="{AAECE493-DE94-4A19-9E8A-516F2E2B5809}" presName="level3hierChild" presStyleCnt="0"/>
      <dgm:spPr/>
    </dgm:pt>
    <dgm:pt modelId="{8816823C-130A-4E52-B67A-64B7E4209770}" type="pres">
      <dgm:prSet presAssocID="{67427BA1-DCD8-43E3-9CF3-0FACB3EE8537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F374AE68-DCAB-4E3B-AAB4-014E6688C0C5}" type="pres">
      <dgm:prSet presAssocID="{67427BA1-DCD8-43E3-9CF3-0FACB3EE8537}" presName="connTx" presStyleLbl="parChTrans1D3" presStyleIdx="0" presStyleCnt="1"/>
      <dgm:spPr/>
      <dgm:t>
        <a:bodyPr/>
        <a:lstStyle/>
        <a:p>
          <a:endParaRPr lang="en-US"/>
        </a:p>
      </dgm:t>
    </dgm:pt>
    <dgm:pt modelId="{A678051D-C684-44A5-A635-3BFA9178450A}" type="pres">
      <dgm:prSet presAssocID="{000FB860-1E79-4378-B481-9794ACAF7D74}" presName="root2" presStyleCnt="0"/>
      <dgm:spPr/>
    </dgm:pt>
    <dgm:pt modelId="{279C1A9E-390C-4793-BB01-8A7093E3978B}" type="pres">
      <dgm:prSet presAssocID="{000FB860-1E79-4378-B481-9794ACAF7D74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EB62D0-9071-4AB6-B643-F1E64DA0156F}" type="pres">
      <dgm:prSet presAssocID="{000FB860-1E79-4378-B481-9794ACAF7D74}" presName="level3hierChild" presStyleCnt="0"/>
      <dgm:spPr/>
    </dgm:pt>
    <dgm:pt modelId="{1864B985-AFAD-45FE-A0D7-A8FA8D9B4573}" type="pres">
      <dgm:prSet presAssocID="{55F01A84-FF92-4BBD-BE11-408CA7F8FB75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54E7DB25-019B-4949-B00B-708A9F2E8BA9}" type="pres">
      <dgm:prSet presAssocID="{55F01A84-FF92-4BBD-BE11-408CA7F8FB75}" presName="connTx" presStyleLbl="parChTrans1D4" presStyleIdx="0" presStyleCnt="4"/>
      <dgm:spPr/>
      <dgm:t>
        <a:bodyPr/>
        <a:lstStyle/>
        <a:p>
          <a:endParaRPr lang="en-US"/>
        </a:p>
      </dgm:t>
    </dgm:pt>
    <dgm:pt modelId="{46DF3119-D6FD-4F8E-B63F-DAE099775399}" type="pres">
      <dgm:prSet presAssocID="{B4AE0942-1295-4245-92E4-D00EA681B4EA}" presName="root2" presStyleCnt="0"/>
      <dgm:spPr/>
    </dgm:pt>
    <dgm:pt modelId="{4678FC80-333F-44FF-A571-90A5E546735D}" type="pres">
      <dgm:prSet presAssocID="{B4AE0942-1295-4245-92E4-D00EA681B4E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86F9E-0670-4614-A5E1-B5B8FC3B2F66}" type="pres">
      <dgm:prSet presAssocID="{B4AE0942-1295-4245-92E4-D00EA681B4EA}" presName="level3hierChild" presStyleCnt="0"/>
      <dgm:spPr/>
    </dgm:pt>
    <dgm:pt modelId="{981F624C-F358-4D00-B332-BF41CA2F7AAC}" type="pres">
      <dgm:prSet presAssocID="{24F40F03-D712-4DA6-822C-62F46F07C5DE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08B20213-EB98-4D4A-92DA-33B728CD2B03}" type="pres">
      <dgm:prSet presAssocID="{24F40F03-D712-4DA6-822C-62F46F07C5DE}" presName="connTx" presStyleLbl="parChTrans1D4" presStyleIdx="1" presStyleCnt="4"/>
      <dgm:spPr/>
      <dgm:t>
        <a:bodyPr/>
        <a:lstStyle/>
        <a:p>
          <a:endParaRPr lang="en-US"/>
        </a:p>
      </dgm:t>
    </dgm:pt>
    <dgm:pt modelId="{12BC951E-2256-4571-9CA9-1E93AE1E0F44}" type="pres">
      <dgm:prSet presAssocID="{4AEA037C-1E70-4955-A411-9148ED63B23B}" presName="root2" presStyleCnt="0"/>
      <dgm:spPr/>
    </dgm:pt>
    <dgm:pt modelId="{76E2ABB6-E9A6-43A1-9BC4-C92B35F5437A}" type="pres">
      <dgm:prSet presAssocID="{4AEA037C-1E70-4955-A411-9148ED63B23B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FF1954-6A44-4A71-9591-6C464DBDAB6F}" type="pres">
      <dgm:prSet presAssocID="{4AEA037C-1E70-4955-A411-9148ED63B23B}" presName="level3hierChild" presStyleCnt="0"/>
      <dgm:spPr/>
    </dgm:pt>
    <dgm:pt modelId="{50CDC54F-009C-4488-BF26-6596716E337F}" type="pres">
      <dgm:prSet presAssocID="{A42559BB-3EF0-44F5-B9DC-0813648D1588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B8BCE0F2-30DD-44CF-9127-60897F12925D}" type="pres">
      <dgm:prSet presAssocID="{A42559BB-3EF0-44F5-B9DC-0813648D1588}" presName="connTx" presStyleLbl="parChTrans1D4" presStyleIdx="2" presStyleCnt="4"/>
      <dgm:spPr/>
      <dgm:t>
        <a:bodyPr/>
        <a:lstStyle/>
        <a:p>
          <a:endParaRPr lang="en-US"/>
        </a:p>
      </dgm:t>
    </dgm:pt>
    <dgm:pt modelId="{4C01B7B2-EDEB-49EE-B4F8-C2F36AAE91A7}" type="pres">
      <dgm:prSet presAssocID="{0F5D1176-8805-4C87-A4E5-A88C264BD37D}" presName="root2" presStyleCnt="0"/>
      <dgm:spPr/>
    </dgm:pt>
    <dgm:pt modelId="{755A125D-C343-4A30-8057-B3ADDA11721A}" type="pres">
      <dgm:prSet presAssocID="{0F5D1176-8805-4C87-A4E5-A88C264BD37D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27819-6CE6-4959-8060-DA483A5F82A8}" type="pres">
      <dgm:prSet presAssocID="{0F5D1176-8805-4C87-A4E5-A88C264BD37D}" presName="level3hierChild" presStyleCnt="0"/>
      <dgm:spPr/>
    </dgm:pt>
    <dgm:pt modelId="{91C0CDE7-CBE7-4B1C-AF13-EC9267673750}" type="pres">
      <dgm:prSet presAssocID="{8950DA8B-55A9-4760-B938-812069705800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CDBE3C51-5300-4AB0-8767-5B994A9DBC8C}" type="pres">
      <dgm:prSet presAssocID="{8950DA8B-55A9-4760-B938-812069705800}" presName="connTx" presStyleLbl="parChTrans1D4" presStyleIdx="3" presStyleCnt="4"/>
      <dgm:spPr/>
      <dgm:t>
        <a:bodyPr/>
        <a:lstStyle/>
        <a:p>
          <a:endParaRPr lang="en-US"/>
        </a:p>
      </dgm:t>
    </dgm:pt>
    <dgm:pt modelId="{C0C6002D-A9A8-4507-9FF1-194A080E217F}" type="pres">
      <dgm:prSet presAssocID="{C58036AB-2FC4-47FF-A9AC-A4EC2A929527}" presName="root2" presStyleCnt="0"/>
      <dgm:spPr/>
    </dgm:pt>
    <dgm:pt modelId="{AD83CC8C-603D-4272-8767-8C3872964101}" type="pres">
      <dgm:prSet presAssocID="{C58036AB-2FC4-47FF-A9AC-A4EC2A92952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73263-6652-45ED-8001-7120AFE84A6A}" type="pres">
      <dgm:prSet presAssocID="{C58036AB-2FC4-47FF-A9AC-A4EC2A929527}" presName="level3hierChild" presStyleCnt="0"/>
      <dgm:spPr/>
    </dgm:pt>
  </dgm:ptLst>
  <dgm:cxnLst>
    <dgm:cxn modelId="{A9A81D33-DB86-45E3-B103-B1871367FF4D}" type="presOf" srcId="{0F5D1176-8805-4C87-A4E5-A88C264BD37D}" destId="{755A125D-C343-4A30-8057-B3ADDA11721A}" srcOrd="0" destOrd="0" presId="urn:microsoft.com/office/officeart/2005/8/layout/hierarchy2"/>
    <dgm:cxn modelId="{A767E59A-3EF3-4175-89F2-3D077206CBA1}" srcId="{BF772034-9C27-4F8E-84AD-4D53AC096773}" destId="{06BBA84C-9CCF-446D-BE23-4E422A9CCC85}" srcOrd="0" destOrd="0" parTransId="{F49572C3-ECCE-47CE-9CFD-C6EF0066585C}" sibTransId="{4BB2DBD9-E091-4057-BDED-F82B5EF72B75}"/>
    <dgm:cxn modelId="{AAA2963D-7530-4D02-B989-0C65D98405F7}" type="presOf" srcId="{24F40F03-D712-4DA6-822C-62F46F07C5DE}" destId="{981F624C-F358-4D00-B332-BF41CA2F7AAC}" srcOrd="0" destOrd="0" presId="urn:microsoft.com/office/officeart/2005/8/layout/hierarchy2"/>
    <dgm:cxn modelId="{78DA0130-2283-4B8B-B8A7-972A6D44785C}" type="presOf" srcId="{A42559BB-3EF0-44F5-B9DC-0813648D1588}" destId="{B8BCE0F2-30DD-44CF-9127-60897F12925D}" srcOrd="1" destOrd="0" presId="urn:microsoft.com/office/officeart/2005/8/layout/hierarchy2"/>
    <dgm:cxn modelId="{EEA15B22-6C62-4827-90CF-AA120D6CEC55}" type="presOf" srcId="{000FB860-1E79-4378-B481-9794ACAF7D74}" destId="{279C1A9E-390C-4793-BB01-8A7093E3978B}" srcOrd="0" destOrd="0" presId="urn:microsoft.com/office/officeart/2005/8/layout/hierarchy2"/>
    <dgm:cxn modelId="{7D872180-70C1-4D6B-BFFC-1DF7BF5ABA1B}" type="presOf" srcId="{67427BA1-DCD8-43E3-9CF3-0FACB3EE8537}" destId="{F374AE68-DCAB-4E3B-AAB4-014E6688C0C5}" srcOrd="1" destOrd="0" presId="urn:microsoft.com/office/officeart/2005/8/layout/hierarchy2"/>
    <dgm:cxn modelId="{231A911B-42A4-4C8D-ABC2-A986DF2BA194}" type="presOf" srcId="{F49572C3-ECCE-47CE-9CFD-C6EF0066585C}" destId="{EF447ADC-7FAE-44DF-B34A-3AE8E49298F8}" srcOrd="0" destOrd="0" presId="urn:microsoft.com/office/officeart/2005/8/layout/hierarchy2"/>
    <dgm:cxn modelId="{A65E56A4-683A-4EAA-B042-6892866788E4}" type="presOf" srcId="{55F01A84-FF92-4BBD-BE11-408CA7F8FB75}" destId="{1864B985-AFAD-45FE-A0D7-A8FA8D9B4573}" srcOrd="0" destOrd="0" presId="urn:microsoft.com/office/officeart/2005/8/layout/hierarchy2"/>
    <dgm:cxn modelId="{5BF67CAC-9CC5-4D6B-94FF-60EEAE0D9A16}" srcId="{000FB860-1E79-4378-B481-9794ACAF7D74}" destId="{C58036AB-2FC4-47FF-A9AC-A4EC2A929527}" srcOrd="3" destOrd="0" parTransId="{8950DA8B-55A9-4760-B938-812069705800}" sibTransId="{276795C1-D724-4C8A-85D1-9D9C862BA8C9}"/>
    <dgm:cxn modelId="{34F31542-98C3-4904-87E2-EC1036466C14}" type="presOf" srcId="{31849739-0190-44AA-94DA-354833EFC5EA}" destId="{DE755CE8-B603-4D34-B783-44D2B53118C5}" srcOrd="0" destOrd="0" presId="urn:microsoft.com/office/officeart/2005/8/layout/hierarchy2"/>
    <dgm:cxn modelId="{B8AE203E-4466-4561-A88B-6CAE37A0031E}" type="presOf" srcId="{FA42561F-0C36-453E-AE77-CB4702D8EAF1}" destId="{22994CA1-A28E-47BD-8A17-9FA30A2FA5CF}" srcOrd="0" destOrd="0" presId="urn:microsoft.com/office/officeart/2005/8/layout/hierarchy2"/>
    <dgm:cxn modelId="{382FF666-47E3-4ACC-81B0-D7C790785332}" type="presOf" srcId="{4AEA037C-1E70-4955-A411-9148ED63B23B}" destId="{76E2ABB6-E9A6-43A1-9BC4-C92B35F5437A}" srcOrd="0" destOrd="0" presId="urn:microsoft.com/office/officeart/2005/8/layout/hierarchy2"/>
    <dgm:cxn modelId="{2B5E0DCD-4788-4FBF-9275-3056F628F1CB}" type="presOf" srcId="{F49572C3-ECCE-47CE-9CFD-C6EF0066585C}" destId="{72C0209A-9F51-456D-99AF-785FC441BF08}" srcOrd="1" destOrd="0" presId="urn:microsoft.com/office/officeart/2005/8/layout/hierarchy2"/>
    <dgm:cxn modelId="{4BD7EBC2-3B40-4C4F-A078-A0C8665BBE69}" srcId="{000FB860-1E79-4378-B481-9794ACAF7D74}" destId="{4AEA037C-1E70-4955-A411-9148ED63B23B}" srcOrd="1" destOrd="0" parTransId="{24F40F03-D712-4DA6-822C-62F46F07C5DE}" sibTransId="{85FCC0A6-2F2C-47E4-8116-D4088DC6331F}"/>
    <dgm:cxn modelId="{A33DB120-FBE5-4527-B21C-371CBB73E9AF}" srcId="{000FB860-1E79-4378-B481-9794ACAF7D74}" destId="{B4AE0942-1295-4245-92E4-D00EA681B4EA}" srcOrd="0" destOrd="0" parTransId="{55F01A84-FF92-4BBD-BE11-408CA7F8FB75}" sibTransId="{0C33BAAB-B5D1-497F-AFEF-CA121522001D}"/>
    <dgm:cxn modelId="{98B89430-C375-4F79-B79D-E554E43684B5}" type="presOf" srcId="{A42559BB-3EF0-44F5-B9DC-0813648D1588}" destId="{50CDC54F-009C-4488-BF26-6596716E337F}" srcOrd="0" destOrd="0" presId="urn:microsoft.com/office/officeart/2005/8/layout/hierarchy2"/>
    <dgm:cxn modelId="{11F2FF53-0817-467D-9EB0-175BA0A8BB17}" type="presOf" srcId="{8950DA8B-55A9-4760-B938-812069705800}" destId="{CDBE3C51-5300-4AB0-8767-5B994A9DBC8C}" srcOrd="1" destOrd="0" presId="urn:microsoft.com/office/officeart/2005/8/layout/hierarchy2"/>
    <dgm:cxn modelId="{590055A3-7558-46D4-B7F6-FA098AD63C34}" type="presOf" srcId="{06BBA84C-9CCF-446D-BE23-4E422A9CCC85}" destId="{48E28F9F-FE77-45E5-A9C3-BD214CA4F01A}" srcOrd="0" destOrd="0" presId="urn:microsoft.com/office/officeart/2005/8/layout/hierarchy2"/>
    <dgm:cxn modelId="{5A7BECDD-9FC5-4A33-9ABD-B5086D35B840}" type="presOf" srcId="{55F01A84-FF92-4BBD-BE11-408CA7F8FB75}" destId="{54E7DB25-019B-4949-B00B-708A9F2E8BA9}" srcOrd="1" destOrd="0" presId="urn:microsoft.com/office/officeart/2005/8/layout/hierarchy2"/>
    <dgm:cxn modelId="{EADA2702-8A5C-49F4-9F76-077D9E0CDB04}" type="presOf" srcId="{AAECE493-DE94-4A19-9E8A-516F2E2B5809}" destId="{FDA7A648-303F-4AC2-881F-C108890B3801}" srcOrd="0" destOrd="0" presId="urn:microsoft.com/office/officeart/2005/8/layout/hierarchy2"/>
    <dgm:cxn modelId="{B4E923A2-6065-4457-81CB-CA784D4D6785}" type="presOf" srcId="{B4AE0942-1295-4245-92E4-D00EA681B4EA}" destId="{4678FC80-333F-44FF-A571-90A5E546735D}" srcOrd="0" destOrd="0" presId="urn:microsoft.com/office/officeart/2005/8/layout/hierarchy2"/>
    <dgm:cxn modelId="{BF95C5F3-01F8-49CF-A141-69CB49D6481B}" srcId="{000FB860-1E79-4378-B481-9794ACAF7D74}" destId="{0F5D1176-8805-4C87-A4E5-A88C264BD37D}" srcOrd="2" destOrd="0" parTransId="{A42559BB-3EF0-44F5-B9DC-0813648D1588}" sibTransId="{B97C9009-922F-4B98-9648-A886E4D07539}"/>
    <dgm:cxn modelId="{F1D96D82-D1E1-4261-9682-700091B0EF2B}" type="presOf" srcId="{6C2B1E35-4CAE-4992-BC3B-18B76167C043}" destId="{DD45AA4E-64E1-44BC-8C12-FD8CAFD07C62}" srcOrd="0" destOrd="0" presId="urn:microsoft.com/office/officeart/2005/8/layout/hierarchy2"/>
    <dgm:cxn modelId="{D0A458C1-01A4-4C4D-A786-DBCD43276EE4}" type="presOf" srcId="{31849739-0190-44AA-94DA-354833EFC5EA}" destId="{5A4DF75B-91F1-4776-901D-C8ED325613A4}" srcOrd="1" destOrd="0" presId="urn:microsoft.com/office/officeart/2005/8/layout/hierarchy2"/>
    <dgm:cxn modelId="{3E025627-0E37-4D36-AFFE-6872D908859B}" srcId="{BF772034-9C27-4F8E-84AD-4D53AC096773}" destId="{6C2B1E35-4CAE-4992-BC3B-18B76167C043}" srcOrd="1" destOrd="0" parTransId="{FA42561F-0C36-453E-AE77-CB4702D8EAF1}" sibTransId="{F8AD4635-B2CA-4DF0-84E0-20A237241821}"/>
    <dgm:cxn modelId="{0B3BBA29-CF5C-4D2B-BFA5-7E7336926EA5}" srcId="{0E06D175-83DB-46BF-8B3B-DFFFBA0CD50D}" destId="{BF772034-9C27-4F8E-84AD-4D53AC096773}" srcOrd="0" destOrd="0" parTransId="{34A24455-D2DD-4606-A71D-4C8F8A5DE38D}" sibTransId="{258BC58F-EDB1-4874-8A5F-1F569B7D3B00}"/>
    <dgm:cxn modelId="{1DC11CC9-B2C9-4AD3-9328-111D91638860}" srcId="{BF772034-9C27-4F8E-84AD-4D53AC096773}" destId="{AAECE493-DE94-4A19-9E8A-516F2E2B5809}" srcOrd="2" destOrd="0" parTransId="{31849739-0190-44AA-94DA-354833EFC5EA}" sibTransId="{557E3A35-33F0-4399-B292-4E9D4183FAC2}"/>
    <dgm:cxn modelId="{430B57B0-3C30-49E8-81A1-713FA042A853}" type="presOf" srcId="{24F40F03-D712-4DA6-822C-62F46F07C5DE}" destId="{08B20213-EB98-4D4A-92DA-33B728CD2B03}" srcOrd="1" destOrd="0" presId="urn:microsoft.com/office/officeart/2005/8/layout/hierarchy2"/>
    <dgm:cxn modelId="{FA371FDA-1947-4D2D-8AE8-A87717CDC110}" type="presOf" srcId="{0E06D175-83DB-46BF-8B3B-DFFFBA0CD50D}" destId="{7D2A557D-D724-4B1A-B004-FE498FEDB539}" srcOrd="0" destOrd="0" presId="urn:microsoft.com/office/officeart/2005/8/layout/hierarchy2"/>
    <dgm:cxn modelId="{0CE5B5A1-503D-4A65-85D1-30282C775797}" type="presOf" srcId="{C58036AB-2FC4-47FF-A9AC-A4EC2A929527}" destId="{AD83CC8C-603D-4272-8767-8C3872964101}" srcOrd="0" destOrd="0" presId="urn:microsoft.com/office/officeart/2005/8/layout/hierarchy2"/>
    <dgm:cxn modelId="{AB7FA782-7E65-4BA7-A09A-9F73F76A9A7B}" type="presOf" srcId="{67427BA1-DCD8-43E3-9CF3-0FACB3EE8537}" destId="{8816823C-130A-4E52-B67A-64B7E4209770}" srcOrd="0" destOrd="0" presId="urn:microsoft.com/office/officeart/2005/8/layout/hierarchy2"/>
    <dgm:cxn modelId="{1594DC64-F9D0-4F5D-9AE7-97ABC9CF9CD6}" srcId="{AAECE493-DE94-4A19-9E8A-516F2E2B5809}" destId="{000FB860-1E79-4378-B481-9794ACAF7D74}" srcOrd="0" destOrd="0" parTransId="{67427BA1-DCD8-43E3-9CF3-0FACB3EE8537}" sibTransId="{55733A6A-BB2C-486F-A379-E6145DC45DC2}"/>
    <dgm:cxn modelId="{5B323813-F472-458B-9FE0-DBC6768823E5}" type="presOf" srcId="{BF772034-9C27-4F8E-84AD-4D53AC096773}" destId="{B9CE36E1-79BF-4412-A4F1-64E32BE3B20A}" srcOrd="0" destOrd="0" presId="urn:microsoft.com/office/officeart/2005/8/layout/hierarchy2"/>
    <dgm:cxn modelId="{49887204-33C3-4A85-9AD3-486371F18194}" type="presOf" srcId="{8950DA8B-55A9-4760-B938-812069705800}" destId="{91C0CDE7-CBE7-4B1C-AF13-EC9267673750}" srcOrd="0" destOrd="0" presId="urn:microsoft.com/office/officeart/2005/8/layout/hierarchy2"/>
    <dgm:cxn modelId="{8F68F317-1EBB-4D8C-B070-69381FEBEDB4}" type="presOf" srcId="{FA42561F-0C36-453E-AE77-CB4702D8EAF1}" destId="{A7869E95-D211-49BF-880C-CC786F026E6C}" srcOrd="1" destOrd="0" presId="urn:microsoft.com/office/officeart/2005/8/layout/hierarchy2"/>
    <dgm:cxn modelId="{73B41666-D824-4338-B417-A82192F1F0C2}" type="presParOf" srcId="{7D2A557D-D724-4B1A-B004-FE498FEDB539}" destId="{5B712B35-2951-4D34-991B-2D74C2B19B58}" srcOrd="0" destOrd="0" presId="urn:microsoft.com/office/officeart/2005/8/layout/hierarchy2"/>
    <dgm:cxn modelId="{15CE7BC3-4DC4-491E-915B-6CEEB7CE82C1}" type="presParOf" srcId="{5B712B35-2951-4D34-991B-2D74C2B19B58}" destId="{B9CE36E1-79BF-4412-A4F1-64E32BE3B20A}" srcOrd="0" destOrd="0" presId="urn:microsoft.com/office/officeart/2005/8/layout/hierarchy2"/>
    <dgm:cxn modelId="{638A169A-F5A3-4665-9137-E4DE992A6D18}" type="presParOf" srcId="{5B712B35-2951-4D34-991B-2D74C2B19B58}" destId="{CA270337-F31A-4CDB-A13C-91667AE5B6B8}" srcOrd="1" destOrd="0" presId="urn:microsoft.com/office/officeart/2005/8/layout/hierarchy2"/>
    <dgm:cxn modelId="{DE9A6FEA-9A50-46F4-B1B2-480403E9BA0A}" type="presParOf" srcId="{CA270337-F31A-4CDB-A13C-91667AE5B6B8}" destId="{EF447ADC-7FAE-44DF-B34A-3AE8E49298F8}" srcOrd="0" destOrd="0" presId="urn:microsoft.com/office/officeart/2005/8/layout/hierarchy2"/>
    <dgm:cxn modelId="{56C7497E-730D-4182-93C0-5AEA3117BD6E}" type="presParOf" srcId="{EF447ADC-7FAE-44DF-B34A-3AE8E49298F8}" destId="{72C0209A-9F51-456D-99AF-785FC441BF08}" srcOrd="0" destOrd="0" presId="urn:microsoft.com/office/officeart/2005/8/layout/hierarchy2"/>
    <dgm:cxn modelId="{B8328C9F-5B06-4F29-8CB4-5B919D3A2666}" type="presParOf" srcId="{CA270337-F31A-4CDB-A13C-91667AE5B6B8}" destId="{5FB0BCD3-84D8-4AB3-9F80-9BC7F53DCF32}" srcOrd="1" destOrd="0" presId="urn:microsoft.com/office/officeart/2005/8/layout/hierarchy2"/>
    <dgm:cxn modelId="{35C63E4C-D8C6-47A3-A719-BA6477754ED7}" type="presParOf" srcId="{5FB0BCD3-84D8-4AB3-9F80-9BC7F53DCF32}" destId="{48E28F9F-FE77-45E5-A9C3-BD214CA4F01A}" srcOrd="0" destOrd="0" presId="urn:microsoft.com/office/officeart/2005/8/layout/hierarchy2"/>
    <dgm:cxn modelId="{3C79A672-855E-4EC5-876E-7BD7DC4A6C49}" type="presParOf" srcId="{5FB0BCD3-84D8-4AB3-9F80-9BC7F53DCF32}" destId="{A5EF342A-3692-4C66-8DB3-8E539F617E1D}" srcOrd="1" destOrd="0" presId="urn:microsoft.com/office/officeart/2005/8/layout/hierarchy2"/>
    <dgm:cxn modelId="{AB0411C1-BCC8-4A7C-B531-DD4C30E8D754}" type="presParOf" srcId="{CA270337-F31A-4CDB-A13C-91667AE5B6B8}" destId="{22994CA1-A28E-47BD-8A17-9FA30A2FA5CF}" srcOrd="2" destOrd="0" presId="urn:microsoft.com/office/officeart/2005/8/layout/hierarchy2"/>
    <dgm:cxn modelId="{5653C55D-F330-471C-850C-A44296DA43BD}" type="presParOf" srcId="{22994CA1-A28E-47BD-8A17-9FA30A2FA5CF}" destId="{A7869E95-D211-49BF-880C-CC786F026E6C}" srcOrd="0" destOrd="0" presId="urn:microsoft.com/office/officeart/2005/8/layout/hierarchy2"/>
    <dgm:cxn modelId="{531A3E8B-E5BF-4213-8BE2-72D6026A77B0}" type="presParOf" srcId="{CA270337-F31A-4CDB-A13C-91667AE5B6B8}" destId="{4B3F9A0B-76C2-4A0C-9D9D-27E552E21144}" srcOrd="3" destOrd="0" presId="urn:microsoft.com/office/officeart/2005/8/layout/hierarchy2"/>
    <dgm:cxn modelId="{E7A3230B-1051-43CF-98E6-42A3076A9198}" type="presParOf" srcId="{4B3F9A0B-76C2-4A0C-9D9D-27E552E21144}" destId="{DD45AA4E-64E1-44BC-8C12-FD8CAFD07C62}" srcOrd="0" destOrd="0" presId="urn:microsoft.com/office/officeart/2005/8/layout/hierarchy2"/>
    <dgm:cxn modelId="{570E7468-39A6-4957-8CB1-AC7B6A019DA7}" type="presParOf" srcId="{4B3F9A0B-76C2-4A0C-9D9D-27E552E21144}" destId="{12A46C8C-BC32-40DA-A83E-1AE570A69FC4}" srcOrd="1" destOrd="0" presId="urn:microsoft.com/office/officeart/2005/8/layout/hierarchy2"/>
    <dgm:cxn modelId="{98D8AAEC-34B4-428E-8F21-824FE0992F3C}" type="presParOf" srcId="{CA270337-F31A-4CDB-A13C-91667AE5B6B8}" destId="{DE755CE8-B603-4D34-B783-44D2B53118C5}" srcOrd="4" destOrd="0" presId="urn:microsoft.com/office/officeart/2005/8/layout/hierarchy2"/>
    <dgm:cxn modelId="{F4E43B3C-A0EC-40D9-BB4B-6CCC883B97D3}" type="presParOf" srcId="{DE755CE8-B603-4D34-B783-44D2B53118C5}" destId="{5A4DF75B-91F1-4776-901D-C8ED325613A4}" srcOrd="0" destOrd="0" presId="urn:microsoft.com/office/officeart/2005/8/layout/hierarchy2"/>
    <dgm:cxn modelId="{2C0C0D47-033D-4482-B59E-2E9BCB23D735}" type="presParOf" srcId="{CA270337-F31A-4CDB-A13C-91667AE5B6B8}" destId="{FC071EEB-E3CE-407E-A185-1640FB96B9C3}" srcOrd="5" destOrd="0" presId="urn:microsoft.com/office/officeart/2005/8/layout/hierarchy2"/>
    <dgm:cxn modelId="{C4AE8D71-0477-4868-8369-8E6AF51F26A2}" type="presParOf" srcId="{FC071EEB-E3CE-407E-A185-1640FB96B9C3}" destId="{FDA7A648-303F-4AC2-881F-C108890B3801}" srcOrd="0" destOrd="0" presId="urn:microsoft.com/office/officeart/2005/8/layout/hierarchy2"/>
    <dgm:cxn modelId="{3FD1395B-E22B-46EF-85BC-7B23EAB12C8C}" type="presParOf" srcId="{FC071EEB-E3CE-407E-A185-1640FB96B9C3}" destId="{0E70B31D-3CE5-4BDA-BE47-624609AB55E7}" srcOrd="1" destOrd="0" presId="urn:microsoft.com/office/officeart/2005/8/layout/hierarchy2"/>
    <dgm:cxn modelId="{CA59D4E4-D2D5-4146-8D85-E9DDA56C98F9}" type="presParOf" srcId="{0E70B31D-3CE5-4BDA-BE47-624609AB55E7}" destId="{8816823C-130A-4E52-B67A-64B7E4209770}" srcOrd="0" destOrd="0" presId="urn:microsoft.com/office/officeart/2005/8/layout/hierarchy2"/>
    <dgm:cxn modelId="{E49953C8-11FD-41F2-BEBB-EEC544D96FF0}" type="presParOf" srcId="{8816823C-130A-4E52-B67A-64B7E4209770}" destId="{F374AE68-DCAB-4E3B-AAB4-014E6688C0C5}" srcOrd="0" destOrd="0" presId="urn:microsoft.com/office/officeart/2005/8/layout/hierarchy2"/>
    <dgm:cxn modelId="{7B6F9AD4-2C7D-4D3D-A031-61FEE722AFC3}" type="presParOf" srcId="{0E70B31D-3CE5-4BDA-BE47-624609AB55E7}" destId="{A678051D-C684-44A5-A635-3BFA9178450A}" srcOrd="1" destOrd="0" presId="urn:microsoft.com/office/officeart/2005/8/layout/hierarchy2"/>
    <dgm:cxn modelId="{F1EFEF3D-09E3-48B8-B9E8-5B5F987DECD0}" type="presParOf" srcId="{A678051D-C684-44A5-A635-3BFA9178450A}" destId="{279C1A9E-390C-4793-BB01-8A7093E3978B}" srcOrd="0" destOrd="0" presId="urn:microsoft.com/office/officeart/2005/8/layout/hierarchy2"/>
    <dgm:cxn modelId="{2D8BCD18-F3D3-4056-9BEE-43A0158F1827}" type="presParOf" srcId="{A678051D-C684-44A5-A635-3BFA9178450A}" destId="{60EB62D0-9071-4AB6-B643-F1E64DA0156F}" srcOrd="1" destOrd="0" presId="urn:microsoft.com/office/officeart/2005/8/layout/hierarchy2"/>
    <dgm:cxn modelId="{9F778591-EC11-4F05-8606-70595375711D}" type="presParOf" srcId="{60EB62D0-9071-4AB6-B643-F1E64DA0156F}" destId="{1864B985-AFAD-45FE-A0D7-A8FA8D9B4573}" srcOrd="0" destOrd="0" presId="urn:microsoft.com/office/officeart/2005/8/layout/hierarchy2"/>
    <dgm:cxn modelId="{3E9E887F-9D2D-4771-97EC-4B35612B64AF}" type="presParOf" srcId="{1864B985-AFAD-45FE-A0D7-A8FA8D9B4573}" destId="{54E7DB25-019B-4949-B00B-708A9F2E8BA9}" srcOrd="0" destOrd="0" presId="urn:microsoft.com/office/officeart/2005/8/layout/hierarchy2"/>
    <dgm:cxn modelId="{91C8D7E6-E534-4ACC-ABB4-E8F2BAD4E22F}" type="presParOf" srcId="{60EB62D0-9071-4AB6-B643-F1E64DA0156F}" destId="{46DF3119-D6FD-4F8E-B63F-DAE099775399}" srcOrd="1" destOrd="0" presId="urn:microsoft.com/office/officeart/2005/8/layout/hierarchy2"/>
    <dgm:cxn modelId="{B0588F1F-6388-4861-BD62-6343E73282F3}" type="presParOf" srcId="{46DF3119-D6FD-4F8E-B63F-DAE099775399}" destId="{4678FC80-333F-44FF-A571-90A5E546735D}" srcOrd="0" destOrd="0" presId="urn:microsoft.com/office/officeart/2005/8/layout/hierarchy2"/>
    <dgm:cxn modelId="{CCD0FF68-0C24-4B63-AA1B-7C2A5543091F}" type="presParOf" srcId="{46DF3119-D6FD-4F8E-B63F-DAE099775399}" destId="{62586F9E-0670-4614-A5E1-B5B8FC3B2F66}" srcOrd="1" destOrd="0" presId="urn:microsoft.com/office/officeart/2005/8/layout/hierarchy2"/>
    <dgm:cxn modelId="{8B4850B0-2A53-49BB-87CE-66995A68F606}" type="presParOf" srcId="{60EB62D0-9071-4AB6-B643-F1E64DA0156F}" destId="{981F624C-F358-4D00-B332-BF41CA2F7AAC}" srcOrd="2" destOrd="0" presId="urn:microsoft.com/office/officeart/2005/8/layout/hierarchy2"/>
    <dgm:cxn modelId="{D545E12D-540E-4BA7-B375-76A465977344}" type="presParOf" srcId="{981F624C-F358-4D00-B332-BF41CA2F7AAC}" destId="{08B20213-EB98-4D4A-92DA-33B728CD2B03}" srcOrd="0" destOrd="0" presId="urn:microsoft.com/office/officeart/2005/8/layout/hierarchy2"/>
    <dgm:cxn modelId="{5AE2193E-7B24-44C2-BBE1-144110D147F6}" type="presParOf" srcId="{60EB62D0-9071-4AB6-B643-F1E64DA0156F}" destId="{12BC951E-2256-4571-9CA9-1E93AE1E0F44}" srcOrd="3" destOrd="0" presId="urn:microsoft.com/office/officeart/2005/8/layout/hierarchy2"/>
    <dgm:cxn modelId="{CAA03968-30D3-4E06-A26B-F56398543725}" type="presParOf" srcId="{12BC951E-2256-4571-9CA9-1E93AE1E0F44}" destId="{76E2ABB6-E9A6-43A1-9BC4-C92B35F5437A}" srcOrd="0" destOrd="0" presId="urn:microsoft.com/office/officeart/2005/8/layout/hierarchy2"/>
    <dgm:cxn modelId="{AE88C402-1C14-4FA2-AE69-E9BDEBA4C445}" type="presParOf" srcId="{12BC951E-2256-4571-9CA9-1E93AE1E0F44}" destId="{F2FF1954-6A44-4A71-9591-6C464DBDAB6F}" srcOrd="1" destOrd="0" presId="urn:microsoft.com/office/officeart/2005/8/layout/hierarchy2"/>
    <dgm:cxn modelId="{E892F1DC-6C75-4417-BFCA-AC44486F941C}" type="presParOf" srcId="{60EB62D0-9071-4AB6-B643-F1E64DA0156F}" destId="{50CDC54F-009C-4488-BF26-6596716E337F}" srcOrd="4" destOrd="0" presId="urn:microsoft.com/office/officeart/2005/8/layout/hierarchy2"/>
    <dgm:cxn modelId="{B8A7566B-A5A2-4C36-A80E-F8125B62AF2F}" type="presParOf" srcId="{50CDC54F-009C-4488-BF26-6596716E337F}" destId="{B8BCE0F2-30DD-44CF-9127-60897F12925D}" srcOrd="0" destOrd="0" presId="urn:microsoft.com/office/officeart/2005/8/layout/hierarchy2"/>
    <dgm:cxn modelId="{42195D3F-E4C3-4798-B177-7DBD257AEF35}" type="presParOf" srcId="{60EB62D0-9071-4AB6-B643-F1E64DA0156F}" destId="{4C01B7B2-EDEB-49EE-B4F8-C2F36AAE91A7}" srcOrd="5" destOrd="0" presId="urn:microsoft.com/office/officeart/2005/8/layout/hierarchy2"/>
    <dgm:cxn modelId="{7E3F9B8A-3F8C-47E4-A306-D19982785F89}" type="presParOf" srcId="{4C01B7B2-EDEB-49EE-B4F8-C2F36AAE91A7}" destId="{755A125D-C343-4A30-8057-B3ADDA11721A}" srcOrd="0" destOrd="0" presId="urn:microsoft.com/office/officeart/2005/8/layout/hierarchy2"/>
    <dgm:cxn modelId="{279FDD2A-520A-4591-BE28-FAFDE587FEA8}" type="presParOf" srcId="{4C01B7B2-EDEB-49EE-B4F8-C2F36AAE91A7}" destId="{8B527819-6CE6-4959-8060-DA483A5F82A8}" srcOrd="1" destOrd="0" presId="urn:microsoft.com/office/officeart/2005/8/layout/hierarchy2"/>
    <dgm:cxn modelId="{A8E286B4-895F-44C4-9D20-88E179E06659}" type="presParOf" srcId="{60EB62D0-9071-4AB6-B643-F1E64DA0156F}" destId="{91C0CDE7-CBE7-4B1C-AF13-EC9267673750}" srcOrd="6" destOrd="0" presId="urn:microsoft.com/office/officeart/2005/8/layout/hierarchy2"/>
    <dgm:cxn modelId="{235E580C-7525-458C-8F56-1BD1C89B97D4}" type="presParOf" srcId="{91C0CDE7-CBE7-4B1C-AF13-EC9267673750}" destId="{CDBE3C51-5300-4AB0-8767-5B994A9DBC8C}" srcOrd="0" destOrd="0" presId="urn:microsoft.com/office/officeart/2005/8/layout/hierarchy2"/>
    <dgm:cxn modelId="{AB017E1D-2B2D-44C2-9158-A141097DCBD3}" type="presParOf" srcId="{60EB62D0-9071-4AB6-B643-F1E64DA0156F}" destId="{C0C6002D-A9A8-4507-9FF1-194A080E217F}" srcOrd="7" destOrd="0" presId="urn:microsoft.com/office/officeart/2005/8/layout/hierarchy2"/>
    <dgm:cxn modelId="{781B0018-21E3-4649-B242-20BFAC1B650A}" type="presParOf" srcId="{C0C6002D-A9A8-4507-9FF1-194A080E217F}" destId="{AD83CC8C-603D-4272-8767-8C3872964101}" srcOrd="0" destOrd="0" presId="urn:microsoft.com/office/officeart/2005/8/layout/hierarchy2"/>
    <dgm:cxn modelId="{CBCF6101-596E-4785-8D05-8DE76BEEBB25}" type="presParOf" srcId="{C0C6002D-A9A8-4507-9FF1-194A080E217F}" destId="{BED73263-6652-45ED-8001-7120AFE84A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36E1-79BF-4412-A4F1-64E32BE3B20A}">
      <dsp:nvSpPr>
        <dsp:cNvPr id="0" name=""/>
        <dsp:cNvSpPr/>
      </dsp:nvSpPr>
      <dsp:spPr>
        <a:xfrm>
          <a:off x="3340" y="1986084"/>
          <a:ext cx="1578582" cy="78929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App</a:t>
          </a:r>
        </a:p>
      </dsp:txBody>
      <dsp:txXfrm>
        <a:off x="26458" y="2009202"/>
        <a:ext cx="1532346" cy="743055"/>
      </dsp:txXfrm>
    </dsp:sp>
    <dsp:sp modelId="{EF447ADC-7FAE-44DF-B34A-3AE8E49298F8}">
      <dsp:nvSpPr>
        <dsp:cNvPr id="0" name=""/>
        <dsp:cNvSpPr/>
      </dsp:nvSpPr>
      <dsp:spPr>
        <a:xfrm rot="18289469">
          <a:off x="1344783" y="1915286"/>
          <a:ext cx="1105712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1105712" y="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69997" y="1899244"/>
        <a:ext cx="55285" cy="55285"/>
      </dsp:txXfrm>
    </dsp:sp>
    <dsp:sp modelId="{48E28F9F-FE77-45E5-A9C3-BD214CA4F01A}">
      <dsp:nvSpPr>
        <dsp:cNvPr id="0" name=""/>
        <dsp:cNvSpPr/>
      </dsp:nvSpPr>
      <dsp:spPr>
        <a:xfrm>
          <a:off x="2213356" y="1078399"/>
          <a:ext cx="1578582" cy="78929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Header</a:t>
          </a:r>
        </a:p>
      </dsp:txBody>
      <dsp:txXfrm>
        <a:off x="2236474" y="1101517"/>
        <a:ext cx="1532346" cy="743055"/>
      </dsp:txXfrm>
    </dsp:sp>
    <dsp:sp modelId="{22994CA1-A28E-47BD-8A17-9FA30A2FA5CF}">
      <dsp:nvSpPr>
        <dsp:cNvPr id="0" name=""/>
        <dsp:cNvSpPr/>
      </dsp:nvSpPr>
      <dsp:spPr>
        <a:xfrm>
          <a:off x="1581923" y="2369128"/>
          <a:ext cx="631433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631433" y="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81854" y="2364944"/>
        <a:ext cx="31571" cy="31571"/>
      </dsp:txXfrm>
    </dsp:sp>
    <dsp:sp modelId="{DD45AA4E-64E1-44BC-8C12-FD8CAFD07C62}">
      <dsp:nvSpPr>
        <dsp:cNvPr id="0" name=""/>
        <dsp:cNvSpPr/>
      </dsp:nvSpPr>
      <dsp:spPr>
        <a:xfrm>
          <a:off x="2213356" y="1986084"/>
          <a:ext cx="1578582" cy="78929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err="1"/>
            <a:t>Sidenav</a:t>
          </a:r>
          <a:endParaRPr lang="en-GB" sz="2600" kern="1200" dirty="0"/>
        </a:p>
      </dsp:txBody>
      <dsp:txXfrm>
        <a:off x="2236474" y="2009202"/>
        <a:ext cx="1532346" cy="743055"/>
      </dsp:txXfrm>
    </dsp:sp>
    <dsp:sp modelId="{DE755CE8-B603-4D34-B783-44D2B53118C5}">
      <dsp:nvSpPr>
        <dsp:cNvPr id="0" name=""/>
        <dsp:cNvSpPr/>
      </dsp:nvSpPr>
      <dsp:spPr>
        <a:xfrm rot="3310531">
          <a:off x="1344783" y="2822971"/>
          <a:ext cx="1105712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1105712" y="11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69997" y="2806929"/>
        <a:ext cx="55285" cy="55285"/>
      </dsp:txXfrm>
    </dsp:sp>
    <dsp:sp modelId="{FDA7A648-303F-4AC2-881F-C108890B3801}">
      <dsp:nvSpPr>
        <dsp:cNvPr id="0" name=""/>
        <dsp:cNvSpPr/>
      </dsp:nvSpPr>
      <dsp:spPr>
        <a:xfrm>
          <a:off x="2213356" y="2893769"/>
          <a:ext cx="1578582" cy="7892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Category</a:t>
          </a:r>
        </a:p>
      </dsp:txBody>
      <dsp:txXfrm>
        <a:off x="2236474" y="2916887"/>
        <a:ext cx="1532346" cy="743055"/>
      </dsp:txXfrm>
    </dsp:sp>
    <dsp:sp modelId="{8816823C-130A-4E52-B67A-64B7E4209770}">
      <dsp:nvSpPr>
        <dsp:cNvPr id="0" name=""/>
        <dsp:cNvSpPr/>
      </dsp:nvSpPr>
      <dsp:spPr>
        <a:xfrm>
          <a:off x="3791939" y="3276813"/>
          <a:ext cx="631433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631433" y="1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91870" y="3272629"/>
        <a:ext cx="31571" cy="31571"/>
      </dsp:txXfrm>
    </dsp:sp>
    <dsp:sp modelId="{279C1A9E-390C-4793-BB01-8A7093E3978B}">
      <dsp:nvSpPr>
        <dsp:cNvPr id="0" name=""/>
        <dsp:cNvSpPr/>
      </dsp:nvSpPr>
      <dsp:spPr>
        <a:xfrm>
          <a:off x="4423372" y="2893769"/>
          <a:ext cx="1578582" cy="7892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Product List</a:t>
          </a:r>
        </a:p>
      </dsp:txBody>
      <dsp:txXfrm>
        <a:off x="4446490" y="2916887"/>
        <a:ext cx="1532346" cy="743055"/>
      </dsp:txXfrm>
    </dsp:sp>
    <dsp:sp modelId="{1864B985-AFAD-45FE-A0D7-A8FA8D9B4573}">
      <dsp:nvSpPr>
        <dsp:cNvPr id="0" name=""/>
        <dsp:cNvSpPr/>
      </dsp:nvSpPr>
      <dsp:spPr>
        <a:xfrm rot="17692822">
          <a:off x="5567261" y="2596049"/>
          <a:ext cx="1500821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1500821" y="1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80151" y="2570130"/>
        <a:ext cx="75041" cy="75041"/>
      </dsp:txXfrm>
    </dsp:sp>
    <dsp:sp modelId="{4678FC80-333F-44FF-A571-90A5E546735D}">
      <dsp:nvSpPr>
        <dsp:cNvPr id="0" name=""/>
        <dsp:cNvSpPr/>
      </dsp:nvSpPr>
      <dsp:spPr>
        <a:xfrm>
          <a:off x="6633388" y="1532241"/>
          <a:ext cx="1578582" cy="78929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Product</a:t>
          </a:r>
        </a:p>
      </dsp:txBody>
      <dsp:txXfrm>
        <a:off x="6656506" y="1555359"/>
        <a:ext cx="1532346" cy="743055"/>
      </dsp:txXfrm>
    </dsp:sp>
    <dsp:sp modelId="{981F624C-F358-4D00-B332-BF41CA2F7AAC}">
      <dsp:nvSpPr>
        <dsp:cNvPr id="0" name=""/>
        <dsp:cNvSpPr/>
      </dsp:nvSpPr>
      <dsp:spPr>
        <a:xfrm rot="19457599">
          <a:off x="5928865" y="3049892"/>
          <a:ext cx="777612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777612" y="1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98231" y="3042053"/>
        <a:ext cx="38880" cy="38880"/>
      </dsp:txXfrm>
    </dsp:sp>
    <dsp:sp modelId="{76E2ABB6-E9A6-43A1-9BC4-C92B35F5437A}">
      <dsp:nvSpPr>
        <dsp:cNvPr id="0" name=""/>
        <dsp:cNvSpPr/>
      </dsp:nvSpPr>
      <dsp:spPr>
        <a:xfrm>
          <a:off x="6633388" y="2439927"/>
          <a:ext cx="1578582" cy="78929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Product</a:t>
          </a:r>
        </a:p>
      </dsp:txBody>
      <dsp:txXfrm>
        <a:off x="6656506" y="2463045"/>
        <a:ext cx="1532346" cy="743055"/>
      </dsp:txXfrm>
    </dsp:sp>
    <dsp:sp modelId="{50CDC54F-009C-4488-BF26-6596716E337F}">
      <dsp:nvSpPr>
        <dsp:cNvPr id="0" name=""/>
        <dsp:cNvSpPr/>
      </dsp:nvSpPr>
      <dsp:spPr>
        <a:xfrm rot="2142401">
          <a:off x="5928865" y="3503735"/>
          <a:ext cx="777612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777612" y="1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98231" y="3495896"/>
        <a:ext cx="38880" cy="38880"/>
      </dsp:txXfrm>
    </dsp:sp>
    <dsp:sp modelId="{755A125D-C343-4A30-8057-B3ADDA11721A}">
      <dsp:nvSpPr>
        <dsp:cNvPr id="0" name=""/>
        <dsp:cNvSpPr/>
      </dsp:nvSpPr>
      <dsp:spPr>
        <a:xfrm>
          <a:off x="6633388" y="3347612"/>
          <a:ext cx="1578582" cy="78929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Product</a:t>
          </a:r>
        </a:p>
      </dsp:txBody>
      <dsp:txXfrm>
        <a:off x="6656506" y="3370730"/>
        <a:ext cx="1532346" cy="743055"/>
      </dsp:txXfrm>
    </dsp:sp>
    <dsp:sp modelId="{91C0CDE7-CBE7-4B1C-AF13-EC9267673750}">
      <dsp:nvSpPr>
        <dsp:cNvPr id="0" name=""/>
        <dsp:cNvSpPr/>
      </dsp:nvSpPr>
      <dsp:spPr>
        <a:xfrm rot="3907178">
          <a:off x="5567261" y="3957577"/>
          <a:ext cx="1500821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1500821" y="1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80151" y="3931658"/>
        <a:ext cx="75041" cy="75041"/>
      </dsp:txXfrm>
    </dsp:sp>
    <dsp:sp modelId="{AD83CC8C-603D-4272-8767-8C3872964101}">
      <dsp:nvSpPr>
        <dsp:cNvPr id="0" name=""/>
        <dsp:cNvSpPr/>
      </dsp:nvSpPr>
      <dsp:spPr>
        <a:xfrm>
          <a:off x="6633388" y="4255297"/>
          <a:ext cx="1578582" cy="78929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Product</a:t>
          </a:r>
        </a:p>
      </dsp:txBody>
      <dsp:txXfrm>
        <a:off x="6656506" y="4278415"/>
        <a:ext cx="1532346" cy="743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compare-app.surge.sh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hymond/product-compare-reac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compare-app.surge.s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Rhymond/product-compare-reac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 shows the same wireframe but with the components arranges in a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93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b="1" dirty="0" err="1" smtClean="0"/>
              <a:t>FilterableProductTable</a:t>
            </a:r>
            <a:endParaRPr lang="en-GB" sz="1000" b="1" dirty="0" smtClean="0"/>
          </a:p>
          <a:p>
            <a:r>
              <a:rPr lang="en-GB" sz="1000" b="1" dirty="0" err="1" smtClean="0"/>
              <a:t>SearchBar</a:t>
            </a:r>
            <a:endParaRPr lang="en-GB" sz="1000" b="1" dirty="0" smtClean="0"/>
          </a:p>
          <a:p>
            <a:r>
              <a:rPr lang="en-GB" sz="1000" b="1" dirty="0" err="1" smtClean="0"/>
              <a:t>ProductTable</a:t>
            </a:r>
            <a:endParaRPr lang="en-GB" sz="1000" b="1" dirty="0" smtClean="0"/>
          </a:p>
          <a:p>
            <a:r>
              <a:rPr lang="en-GB" sz="1000" b="1" dirty="0" smtClean="0"/>
              <a:t>Product Category Row</a:t>
            </a:r>
          </a:p>
          <a:p>
            <a:r>
              <a:rPr lang="en-GB" sz="1000" b="1" dirty="0" smtClean="0"/>
              <a:t>Product Row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48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829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42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site: </a:t>
            </a:r>
            <a:r>
              <a:rPr lang="en-GB" dirty="0">
                <a:hlinkClick r:id="rId3"/>
              </a:rPr>
              <a:t>https://react-compare-app.surge.sh/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https://github.com/Rhymond/product-compare-react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45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site: </a:t>
            </a:r>
            <a:r>
              <a:rPr lang="en-GB" dirty="0">
                <a:hlinkClick r:id="rId3"/>
              </a:rPr>
              <a:t>https://react-compare-app.surge.sh/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https://github.com/Rhymond/product-compare-react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boxes show the components that this example app has. It’s entirely possible to break into even more components for better modularity. </a:t>
            </a:r>
          </a:p>
          <a:p>
            <a:endParaRPr lang="en-GB" dirty="0"/>
          </a:p>
          <a:p>
            <a:r>
              <a:rPr lang="en-GB" dirty="0"/>
              <a:t>Example App Component Names:</a:t>
            </a:r>
          </a:p>
          <a:p>
            <a:r>
              <a:rPr lang="en-GB" dirty="0"/>
              <a:t>BLUE: Home</a:t>
            </a:r>
          </a:p>
          <a:p>
            <a:r>
              <a:rPr lang="en-GB" dirty="0"/>
              <a:t>GREEN: </a:t>
            </a:r>
            <a:r>
              <a:rPr lang="en-GB" dirty="0" err="1"/>
              <a:t>ProductList</a:t>
            </a:r>
            <a:endParaRPr lang="en-GB" dirty="0"/>
          </a:p>
          <a:p>
            <a:r>
              <a:rPr lang="en-GB" dirty="0"/>
              <a:t>RED: Product</a:t>
            </a:r>
          </a:p>
          <a:p>
            <a:r>
              <a:rPr lang="en-GB" dirty="0"/>
              <a:t>PURPLE: Compare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54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While YouTube isn’t built with React, you can still break it’s layout down into logical components.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23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an example of how this page could be built. There are a number of ways you could achieve this, either with less or more modular components. It all comes down to the circumstances: Is the functionality going to be reused in multiple places? </a:t>
            </a:r>
          </a:p>
          <a:p>
            <a:endParaRPr lang="en-GB" dirty="0"/>
          </a:p>
          <a:p>
            <a:r>
              <a:rPr lang="en-GB" dirty="0"/>
              <a:t>A good example of this would be the video preview component. It’d make sense to make that a separate component so it can be used in more than one type of component (trending section video list, recommended channel section).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84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Source: https://commons.wikimedia.org/wiki/File:Profilewireframe.png – CC BY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53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https://wireframe.cc/</a:t>
            </a:r>
            <a:r>
              <a:rPr lang="en-GB" dirty="0"/>
              <a:t> is a basic free online wireframing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7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activity is very free form, so this example is just one way of designing this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75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page could be broken into multiple reusable React components, like this.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86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29/07/2019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Thinking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React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6D76-E4EB-4AD6-B409-7AE8F855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88E6F-EA2A-4F5E-BD8B-93F474B5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86EE-067A-48B1-9DD8-89BB30EB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Direction</a:t>
            </a:r>
          </a:p>
          <a:p>
            <a:pPr lvl="1"/>
            <a:r>
              <a:rPr lang="en-GB" dirty="0"/>
              <a:t>Time: 20 minutes</a:t>
            </a:r>
          </a:p>
          <a:p>
            <a:pPr lvl="2"/>
            <a:r>
              <a:rPr lang="en-GB" sz="1800" dirty="0"/>
              <a:t>Using wireframing tools (such as </a:t>
            </a:r>
            <a:r>
              <a:rPr lang="en-GB" sz="1800" dirty="0">
                <a:hlinkClick r:id="rId3"/>
              </a:rPr>
              <a:t>https://wireframe.cc/</a:t>
            </a:r>
            <a:r>
              <a:rPr lang="en-GB" sz="1800" dirty="0"/>
              <a:t>) produce a wireframe for an online store.</a:t>
            </a:r>
          </a:p>
          <a:p>
            <a:pPr lvl="2"/>
            <a:r>
              <a:rPr lang="en-GB" sz="1800" dirty="0"/>
              <a:t>Include common shopping site features like a search bar, category links, product lists, etc.</a:t>
            </a:r>
          </a:p>
          <a:p>
            <a:pPr lvl="3"/>
            <a:r>
              <a:rPr lang="en-GB" sz="1800" dirty="0"/>
              <a:t>Look at popular online stores like Amazon for hints.</a:t>
            </a:r>
            <a:endParaRPr lang="en-GB" dirty="0"/>
          </a:p>
          <a:p>
            <a:endParaRPr lang="en-GB" dirty="0"/>
          </a:p>
          <a:p>
            <a:r>
              <a:rPr lang="en-GB" dirty="0"/>
              <a:t>Debrief</a:t>
            </a:r>
          </a:p>
          <a:p>
            <a:pPr lvl="1"/>
            <a:r>
              <a:rPr lang="en-GB" dirty="0"/>
              <a:t>Now we’ve designed a store page, how could we achieve this in React?</a:t>
            </a:r>
          </a:p>
        </p:txBody>
      </p:sp>
    </p:spTree>
    <p:extLst>
      <p:ext uri="{BB962C8B-B14F-4D97-AF65-F5344CB8AC3E}">
        <p14:creationId xmlns:p14="http://schemas.microsoft.com/office/powerpoint/2010/main" val="17906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05E38-15B3-4915-A95C-00B2AC1A5DB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14B305-B001-4591-9DDD-46DB78F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 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4A80F4-B4A4-4941-8CBE-799DDD22EC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0E552-B55A-4DBD-B2A9-4C5AD69A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0"/>
            <a:ext cx="8697539" cy="6134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40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05E38-15B3-4915-A95C-00B2AC1A5DB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14B305-B001-4591-9DDD-46DB78F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 SOLUTION CONT.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4A80F4-B4A4-4941-8CBE-799DDD22EC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0E552-B55A-4DBD-B2A9-4C5AD69A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0"/>
            <a:ext cx="8697539" cy="6134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AC6814-2B75-487A-A188-CD5835FB54B1}"/>
              </a:ext>
            </a:extLst>
          </p:cNvPr>
          <p:cNvSpPr/>
          <p:nvPr/>
        </p:nvSpPr>
        <p:spPr>
          <a:xfrm>
            <a:off x="1840992" y="349200"/>
            <a:ext cx="8510016" cy="5286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DCCE8-7BEF-449B-9F5A-434BAA04B1DF}"/>
              </a:ext>
            </a:extLst>
          </p:cNvPr>
          <p:cNvSpPr/>
          <p:nvPr/>
        </p:nvSpPr>
        <p:spPr>
          <a:xfrm>
            <a:off x="1840992" y="923925"/>
            <a:ext cx="1883283" cy="511016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59FC8C-21BC-4B25-B70A-51F272895F1B}"/>
              </a:ext>
            </a:extLst>
          </p:cNvPr>
          <p:cNvSpPr/>
          <p:nvPr/>
        </p:nvSpPr>
        <p:spPr>
          <a:xfrm>
            <a:off x="3886200" y="1462088"/>
            <a:ext cx="2919414" cy="16144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92F98-805D-4A5E-A3F0-7EC0D8C50C8A}"/>
              </a:ext>
            </a:extLst>
          </p:cNvPr>
          <p:cNvSpPr/>
          <p:nvPr/>
        </p:nvSpPr>
        <p:spPr>
          <a:xfrm>
            <a:off x="7157248" y="1466850"/>
            <a:ext cx="2919414" cy="16144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6E85-B358-4140-B6EF-C8DBD46ED137}"/>
              </a:ext>
            </a:extLst>
          </p:cNvPr>
          <p:cNvSpPr/>
          <p:nvPr/>
        </p:nvSpPr>
        <p:spPr>
          <a:xfrm>
            <a:off x="3886200" y="3267075"/>
            <a:ext cx="2919414" cy="16144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11936-5F44-45D2-9A2B-D99B51B4754F}"/>
              </a:ext>
            </a:extLst>
          </p:cNvPr>
          <p:cNvSpPr/>
          <p:nvPr/>
        </p:nvSpPr>
        <p:spPr>
          <a:xfrm>
            <a:off x="7157248" y="3271837"/>
            <a:ext cx="2919414" cy="16144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C4398-D3EB-4EEC-9F80-8C3ED9256D9D}"/>
              </a:ext>
            </a:extLst>
          </p:cNvPr>
          <p:cNvSpPr/>
          <p:nvPr/>
        </p:nvSpPr>
        <p:spPr>
          <a:xfrm>
            <a:off x="3886200" y="5068837"/>
            <a:ext cx="2919414" cy="96525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AD04F-4659-4A99-BDD0-0B940123436C}"/>
              </a:ext>
            </a:extLst>
          </p:cNvPr>
          <p:cNvSpPr/>
          <p:nvPr/>
        </p:nvSpPr>
        <p:spPr>
          <a:xfrm>
            <a:off x="7157248" y="4991101"/>
            <a:ext cx="2919414" cy="10477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F5C4B-50E2-43E7-A88C-43C8D6860909}"/>
              </a:ext>
            </a:extLst>
          </p:cNvPr>
          <p:cNvSpPr/>
          <p:nvPr/>
        </p:nvSpPr>
        <p:spPr>
          <a:xfrm>
            <a:off x="1783080" y="290524"/>
            <a:ext cx="8625840" cy="580547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0EF7AA-BF6A-4CE0-A6BE-CA50E0857698}"/>
              </a:ext>
            </a:extLst>
          </p:cNvPr>
          <p:cNvSpPr/>
          <p:nvPr/>
        </p:nvSpPr>
        <p:spPr>
          <a:xfrm>
            <a:off x="3838573" y="1389888"/>
            <a:ext cx="6311267" cy="46442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4B281-E67F-4DA1-A907-2020DDB1FF28}"/>
              </a:ext>
            </a:extLst>
          </p:cNvPr>
          <p:cNvSpPr/>
          <p:nvPr/>
        </p:nvSpPr>
        <p:spPr>
          <a:xfrm>
            <a:off x="3781424" y="923926"/>
            <a:ext cx="6569584" cy="511016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F714648-1203-42CB-A32C-D6865CE5B9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1945618"/>
              </p:ext>
            </p:extLst>
          </p:nvPr>
        </p:nvGraphicFramePr>
        <p:xfrm>
          <a:off x="1141413" y="349250"/>
          <a:ext cx="8215312" cy="612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315E3B1-7E28-4738-9054-05B3F63F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Activity SOLUTION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9C-B937-4942-9F68-5E6B809DB8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Component hierarchy.</a:t>
            </a:r>
          </a:p>
          <a:p>
            <a:r>
              <a:rPr lang="en-GB" dirty="0"/>
              <a:t>Components like Product are nested in Product List.</a:t>
            </a:r>
          </a:p>
        </p:txBody>
      </p:sp>
    </p:spTree>
    <p:extLst>
      <p:ext uri="{BB962C8B-B14F-4D97-AF65-F5344CB8AC3E}">
        <p14:creationId xmlns:p14="http://schemas.microsoft.com/office/powerpoint/2010/main" val="416595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smtClean="0"/>
              <a:t>Create a mock, Wireframe/HTML</a:t>
            </a:r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in React</a:t>
            </a:r>
            <a:endParaRPr lang="en-GB" dirty="0"/>
          </a:p>
        </p:txBody>
      </p:sp>
      <p:pic>
        <p:nvPicPr>
          <p:cNvPr id="6" name="image0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11302" y="2338273"/>
            <a:ext cx="3491693" cy="3473591"/>
          </a:xfrm>
          <a:prstGeom prst="rect">
            <a:avLst/>
          </a:prstGeom>
          <a:ln/>
        </p:spPr>
      </p:pic>
      <p:sp>
        <p:nvSpPr>
          <p:cNvPr id="7" name="Content Placeholder 1"/>
          <p:cNvSpPr>
            <a:spLocks noGrp="1"/>
          </p:cNvSpPr>
          <p:nvPr>
            <p:ph sz="quarter" idx="15"/>
          </p:nvPr>
        </p:nvSpPr>
        <p:spPr>
          <a:xfrm>
            <a:off x="6440258" y="1544760"/>
            <a:ext cx="5580000" cy="4546800"/>
          </a:xfrm>
        </p:spPr>
        <p:txBody>
          <a:bodyPr/>
          <a:lstStyle/>
          <a:p>
            <a:r>
              <a:rPr lang="en-GB" b="1" dirty="0" smtClean="0"/>
              <a:t>Break it up</a:t>
            </a:r>
          </a:p>
          <a:p>
            <a:endParaRPr lang="en-GB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68" y="2167260"/>
            <a:ext cx="3289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Determine minimal amount of state needed for overall feature.</a:t>
            </a:r>
          </a:p>
          <a:p>
            <a:r>
              <a:rPr lang="en-GB" dirty="0" smtClean="0"/>
              <a:t>In this example:	</a:t>
            </a:r>
          </a:p>
          <a:p>
            <a:pPr lvl="1"/>
            <a:r>
              <a:rPr lang="en-GB" dirty="0" smtClean="0"/>
              <a:t>Original list of products</a:t>
            </a:r>
          </a:p>
          <a:p>
            <a:pPr lvl="1"/>
            <a:r>
              <a:rPr lang="en-GB" dirty="0" smtClean="0"/>
              <a:t>Search text user enters</a:t>
            </a:r>
          </a:p>
          <a:p>
            <a:pPr lvl="1"/>
            <a:r>
              <a:rPr lang="en-GB" dirty="0" smtClean="0"/>
              <a:t>Value of checkbox</a:t>
            </a:r>
          </a:p>
          <a:p>
            <a:pPr lvl="1"/>
            <a:r>
              <a:rPr lang="en-GB" dirty="0" smtClean="0"/>
              <a:t>Filtered list of product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in React - State</a:t>
            </a:r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5"/>
          </p:nvPr>
        </p:nvSpPr>
        <p:spPr>
          <a:xfrm>
            <a:off x="6437179" y="1434401"/>
            <a:ext cx="5580000" cy="4546800"/>
          </a:xfrm>
        </p:spPr>
        <p:txBody>
          <a:bodyPr/>
          <a:lstStyle/>
          <a:p>
            <a:r>
              <a:rPr lang="en-GB" dirty="0"/>
              <a:t>To figure out if it’s state or not: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Is it passed from parent?</a:t>
            </a:r>
            <a:r>
              <a:rPr lang="en-GB" b="1" dirty="0"/>
              <a:t> Isn’t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Does it remain unchanged over time? </a:t>
            </a:r>
            <a:r>
              <a:rPr lang="en-GB" b="1" dirty="0"/>
              <a:t>Isn’t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Can you compute it based on other state or props? </a:t>
            </a:r>
            <a:r>
              <a:rPr lang="en-GB" b="1" dirty="0"/>
              <a:t>Isn’t state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Original </a:t>
            </a:r>
            <a:r>
              <a:rPr lang="en-GB" dirty="0"/>
              <a:t>list of products – passed in as props – </a:t>
            </a:r>
            <a:r>
              <a:rPr lang="en-GB" b="1" dirty="0"/>
              <a:t>not state</a:t>
            </a:r>
          </a:p>
          <a:p>
            <a:r>
              <a:rPr lang="en-GB" dirty="0"/>
              <a:t>Search text user enters – </a:t>
            </a:r>
            <a:r>
              <a:rPr lang="en-GB" b="1" dirty="0"/>
              <a:t>state </a:t>
            </a:r>
          </a:p>
          <a:p>
            <a:r>
              <a:rPr lang="en-GB" dirty="0"/>
              <a:t>Value of checkbox – </a:t>
            </a:r>
            <a:r>
              <a:rPr lang="en-GB" b="1" dirty="0"/>
              <a:t>state </a:t>
            </a:r>
          </a:p>
          <a:p>
            <a:r>
              <a:rPr lang="en-GB" dirty="0"/>
              <a:t>Filtered list of products – can be computed by combining original list of object, search text and checkbox value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8219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Where should state live?</a:t>
            </a:r>
          </a:p>
          <a:p>
            <a:pPr lvl="1"/>
            <a:r>
              <a:rPr lang="en-GB" dirty="0" smtClean="0"/>
              <a:t>React is all about one-way </a:t>
            </a:r>
            <a:r>
              <a:rPr lang="en-GB" smtClean="0"/>
              <a:t>data flow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Identify every component that uses state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Find common owner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Either common component or higher-up component should own the state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If no component makes sense, make another parent component.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In the example:</a:t>
            </a:r>
          </a:p>
          <a:p>
            <a:pPr marL="800100" lvl="1"/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ProductTable</a:t>
            </a:r>
            <a:r>
              <a:rPr lang="en-GB" dirty="0"/>
              <a:t> needs to filter product list based on state and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SearchBar</a:t>
            </a:r>
            <a:r>
              <a:rPr lang="en-GB" dirty="0"/>
              <a:t> needs to display search text and checked state</a:t>
            </a:r>
          </a:p>
          <a:p>
            <a:pPr marL="800100" lvl="1"/>
            <a:r>
              <a:rPr lang="en-GB" dirty="0"/>
              <a:t>Common owner component is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FilterableProductTable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pPr marL="800100" lvl="1"/>
            <a:r>
              <a:rPr lang="en-GB" dirty="0"/>
              <a:t>Conceptually makes sense for filter text and checked value to live in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FilterableProductTable</a:t>
            </a: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in React -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9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App renders correctly as function of props and state flowing down hierarchy</a:t>
            </a:r>
          </a:p>
          <a:p>
            <a:r>
              <a:rPr lang="en-GB" dirty="0"/>
              <a:t>To support data flowing other way, form components deep in hierarchy need to update state in </a:t>
            </a:r>
            <a:r>
              <a:rPr lang="en-GB" dirty="0" err="1"/>
              <a:t>FilterableProductTable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in React – Data Flow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0" y="299811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5"/>
          </p:nvPr>
        </p:nvSpPr>
        <p:spPr>
          <a:xfrm>
            <a:off x="6354000" y="1544760"/>
            <a:ext cx="5580000" cy="4546800"/>
          </a:xfrm>
        </p:spPr>
        <p:txBody>
          <a:bodyPr/>
          <a:lstStyle/>
          <a:p>
            <a:r>
              <a:rPr lang="en-GB" dirty="0"/>
              <a:t>Want to make sure whenever user changes form, state is updated</a:t>
            </a:r>
          </a:p>
          <a:p>
            <a:pPr lvl="1"/>
            <a:r>
              <a:rPr lang="en-GB" dirty="0" err="1"/>
              <a:t>FilterableProductTable</a:t>
            </a:r>
            <a:r>
              <a:rPr lang="en-GB" dirty="0"/>
              <a:t> needs to pass </a:t>
            </a:r>
            <a:r>
              <a:rPr lang="en-GB" dirty="0" err="1"/>
              <a:t>callback</a:t>
            </a:r>
            <a:r>
              <a:rPr lang="en-GB" dirty="0"/>
              <a:t> to </a:t>
            </a:r>
            <a:r>
              <a:rPr lang="en-GB" dirty="0" err="1"/>
              <a:t>SearchBar</a:t>
            </a:r>
            <a:endParaRPr lang="en-GB" dirty="0"/>
          </a:p>
          <a:p>
            <a:pPr lvl="1"/>
            <a:r>
              <a:rPr lang="en-GB" dirty="0"/>
              <a:t>Fires whenever state should be updated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onChange</a:t>
            </a:r>
            <a:r>
              <a:rPr lang="en-GB" dirty="0"/>
              <a:t> event on inputs</a:t>
            </a:r>
          </a:p>
          <a:p>
            <a:pPr lvl="1"/>
            <a:r>
              <a:rPr lang="en-GB" dirty="0" err="1"/>
              <a:t>Callback</a:t>
            </a:r>
            <a:r>
              <a:rPr lang="en-GB" dirty="0"/>
              <a:t> will call </a:t>
            </a:r>
            <a:r>
              <a:rPr lang="en-GB" dirty="0" err="1"/>
              <a:t>setState</a:t>
            </a:r>
            <a:r>
              <a:rPr lang="en-GB" dirty="0"/>
              <a:t> and update the app</a:t>
            </a:r>
          </a:p>
        </p:txBody>
      </p:sp>
    </p:spTree>
    <p:extLst>
      <p:ext uri="{BB962C8B-B14F-4D97-AF65-F5344CB8AC3E}">
        <p14:creationId xmlns:p14="http://schemas.microsoft.com/office/powerpoint/2010/main" val="33518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8AD1F-44B2-4BF8-A4CA-42D1D721DC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Explore how we can structure web applications in React.</a:t>
            </a:r>
          </a:p>
          <a:p>
            <a:pPr lvl="1"/>
            <a:r>
              <a:rPr lang="en-GB" dirty="0"/>
              <a:t>React applications are build from components.</a:t>
            </a:r>
          </a:p>
          <a:p>
            <a:pPr lvl="1"/>
            <a:r>
              <a:rPr lang="en-GB" dirty="0"/>
              <a:t>Components, can be reused and nested.</a:t>
            </a:r>
          </a:p>
          <a:p>
            <a:endParaRPr lang="en-GB" dirty="0"/>
          </a:p>
          <a:p>
            <a:r>
              <a:rPr lang="en-GB" b="1" dirty="0"/>
              <a:t>Explore the use of wireframes when designing our React apps.</a:t>
            </a:r>
          </a:p>
          <a:p>
            <a:pPr lvl="1"/>
            <a:r>
              <a:rPr lang="en-GB" dirty="0"/>
              <a:t>Wireframes are a visual guide for an interface that shows what elements will appear on a page.</a:t>
            </a:r>
          </a:p>
          <a:p>
            <a:pPr lvl="1"/>
            <a:r>
              <a:rPr lang="en-GB" dirty="0"/>
              <a:t>They help you to plan out an application before actually building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93FE2-0C1F-458F-A8A2-6F6D7912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4876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Thinking in React</a:t>
            </a:r>
          </a:p>
          <a:p>
            <a:r>
              <a:rPr lang="en-GB" dirty="0"/>
              <a:t>Wireframing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GB" dirty="0"/>
              <a:t>Explore how we can structure web applications in React.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Explore the use of wireframes when designing our React apps.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45C476-CD93-47D1-A038-C8C07EBDCC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React apps are broken into many reusable parts – these are called </a:t>
            </a:r>
            <a:r>
              <a:rPr lang="en-GB" b="1" dirty="0"/>
              <a:t>components.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Components are reusable and can be places more than once.</a:t>
            </a:r>
          </a:p>
          <a:p>
            <a:endParaRPr lang="en-GB" dirty="0"/>
          </a:p>
          <a:p>
            <a:r>
              <a:rPr lang="en-GB" dirty="0"/>
              <a:t>Components can be nested – you can put components inside other components.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6695C-D626-45CF-AACB-4E918BBA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in React</a:t>
            </a:r>
          </a:p>
        </p:txBody>
      </p:sp>
    </p:spTree>
    <p:extLst>
      <p:ext uri="{BB962C8B-B14F-4D97-AF65-F5344CB8AC3E}">
        <p14:creationId xmlns:p14="http://schemas.microsoft.com/office/powerpoint/2010/main" val="15876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247BC-2DEA-4314-ACD8-1C682C8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SIMPLE React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373A-E3A2-490D-BAF5-B45EDDC25B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How could we break this into components?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EE2D5-95EF-44E7-94CE-B3CFB9B6F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" t="12134" r="1459" b="642"/>
          <a:stretch/>
        </p:blipFill>
        <p:spPr>
          <a:xfrm>
            <a:off x="2737104" y="71424"/>
            <a:ext cx="6717792" cy="5981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92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247BC-2DEA-4314-ACD8-1C682C83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1 - SIMPLE React APP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373A-E3A2-490D-BAF5-B45EDDC25B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71383" y="1753200"/>
            <a:ext cx="2387817" cy="4719600"/>
          </a:xfrm>
        </p:spPr>
        <p:txBody>
          <a:bodyPr/>
          <a:lstStyle/>
          <a:p>
            <a:r>
              <a:rPr lang="en-GB" b="1" dirty="0" smtClean="0"/>
              <a:t>One </a:t>
            </a:r>
            <a:r>
              <a:rPr lang="en-GB" dirty="0" smtClean="0"/>
              <a:t>option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EE2D5-95EF-44E7-94CE-B3CFB9B6F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" t="12134" r="1459" b="642"/>
          <a:stretch/>
        </p:blipFill>
        <p:spPr>
          <a:xfrm>
            <a:off x="2737104" y="71424"/>
            <a:ext cx="6717792" cy="5981904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4FDB3B-0C90-4B98-BC06-840F7CCF9899}"/>
              </a:ext>
            </a:extLst>
          </p:cNvPr>
          <p:cNvSpPr/>
          <p:nvPr/>
        </p:nvSpPr>
        <p:spPr>
          <a:xfrm>
            <a:off x="2886074" y="576072"/>
            <a:ext cx="1481139" cy="2633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2E42A-2482-4D2F-8C05-C891DC287951}"/>
              </a:ext>
            </a:extLst>
          </p:cNvPr>
          <p:cNvSpPr/>
          <p:nvPr/>
        </p:nvSpPr>
        <p:spPr>
          <a:xfrm>
            <a:off x="4533899" y="576072"/>
            <a:ext cx="1481139" cy="2633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719D3-2D84-41BE-B75B-992D7B7E0991}"/>
              </a:ext>
            </a:extLst>
          </p:cNvPr>
          <p:cNvSpPr/>
          <p:nvPr/>
        </p:nvSpPr>
        <p:spPr>
          <a:xfrm>
            <a:off x="6176964" y="576072"/>
            <a:ext cx="1481139" cy="2633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2B5A3-CE90-41E3-A87E-4B52EAF3621E}"/>
              </a:ext>
            </a:extLst>
          </p:cNvPr>
          <p:cNvSpPr/>
          <p:nvPr/>
        </p:nvSpPr>
        <p:spPr>
          <a:xfrm>
            <a:off x="7820029" y="576072"/>
            <a:ext cx="1481139" cy="2633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BC0A0-0BD2-498F-8581-57BBBD20C7D9}"/>
              </a:ext>
            </a:extLst>
          </p:cNvPr>
          <p:cNvSpPr/>
          <p:nvPr/>
        </p:nvSpPr>
        <p:spPr>
          <a:xfrm>
            <a:off x="2835600" y="523876"/>
            <a:ext cx="6520800" cy="274002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E1109-88E6-4BE0-B8AE-5E7253B1CF62}"/>
              </a:ext>
            </a:extLst>
          </p:cNvPr>
          <p:cNvSpPr/>
          <p:nvPr/>
        </p:nvSpPr>
        <p:spPr>
          <a:xfrm>
            <a:off x="2890832" y="3714751"/>
            <a:ext cx="6410336" cy="22669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7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8C3D2-0AC5-40E0-BEFF-491E40699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6F561-D240-46ED-B1B9-EC7722F8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</a:t>
            </a:r>
            <a:r>
              <a:rPr lang="en-GB" dirty="0" err="1"/>
              <a:t>Youtube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81330-2CE8-4CAC-973B-857C3F6DEF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864C0-E58D-497F-96DF-B4B715076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t="10841" r="3102" b="915"/>
          <a:stretch/>
        </p:blipFill>
        <p:spPr>
          <a:xfrm>
            <a:off x="869133" y="74736"/>
            <a:ext cx="11224825" cy="605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6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8C3D2-0AC5-40E0-BEFF-491E40699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6F561-D240-46ED-B1B9-EC7722F8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2 - </a:t>
            </a:r>
            <a:r>
              <a:rPr lang="en-GB" dirty="0" err="1"/>
              <a:t>Youtube</a:t>
            </a:r>
            <a:r>
              <a:rPr lang="en-GB" dirty="0"/>
              <a:t>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81330-2CE8-4CAC-973B-857C3F6DEF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DC51D9-4BD0-4811-AC16-1E503441AC88}"/>
              </a:ext>
            </a:extLst>
          </p:cNvPr>
          <p:cNvGrpSpPr/>
          <p:nvPr/>
        </p:nvGrpSpPr>
        <p:grpSpPr>
          <a:xfrm>
            <a:off x="869133" y="74736"/>
            <a:ext cx="11224825" cy="6051744"/>
            <a:chOff x="869133" y="74736"/>
            <a:chExt cx="11224825" cy="60517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F864C0-E58D-497F-96DF-B4B715076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0" t="10841" r="3102" b="915"/>
            <a:stretch/>
          </p:blipFill>
          <p:spPr>
            <a:xfrm>
              <a:off x="869133" y="74736"/>
              <a:ext cx="11224825" cy="6051744"/>
            </a:xfrm>
            <a:prstGeom prst="rect">
              <a:avLst/>
            </a:prstGeom>
            <a:ln w="57150">
              <a:solidFill>
                <a:srgbClr val="005AAB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486C26-70B3-4E88-A9E0-2F5C81D3AE74}"/>
                </a:ext>
              </a:extLst>
            </p:cNvPr>
            <p:cNvSpPr/>
            <p:nvPr/>
          </p:nvSpPr>
          <p:spPr>
            <a:xfrm>
              <a:off x="3719513" y="1157287"/>
              <a:ext cx="1933575" cy="18907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D848D-6757-4AAA-87AB-8F56F9FE2BD2}"/>
                </a:ext>
              </a:extLst>
            </p:cNvPr>
            <p:cNvSpPr/>
            <p:nvPr/>
          </p:nvSpPr>
          <p:spPr>
            <a:xfrm>
              <a:off x="5653088" y="1157286"/>
              <a:ext cx="1933575" cy="18907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889D40-3F65-4831-A97E-6E2DC8E444A3}"/>
                </a:ext>
              </a:extLst>
            </p:cNvPr>
            <p:cNvSpPr/>
            <p:nvPr/>
          </p:nvSpPr>
          <p:spPr>
            <a:xfrm>
              <a:off x="7586663" y="1157286"/>
              <a:ext cx="1933575" cy="18907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4CA4E0-171C-4116-B832-B3E3E0A3B48F}"/>
                </a:ext>
              </a:extLst>
            </p:cNvPr>
            <p:cNvSpPr/>
            <p:nvPr/>
          </p:nvSpPr>
          <p:spPr>
            <a:xfrm>
              <a:off x="9520238" y="1157286"/>
              <a:ext cx="1933575" cy="18907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8824BE-9B1F-458E-9A16-61D8FC7D8E6B}"/>
                </a:ext>
              </a:extLst>
            </p:cNvPr>
            <p:cNvSpPr/>
            <p:nvPr/>
          </p:nvSpPr>
          <p:spPr>
            <a:xfrm>
              <a:off x="3456100" y="676460"/>
              <a:ext cx="8261126" cy="2479490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8820B5-2072-4356-8511-8433B0DB0D2D}"/>
                </a:ext>
              </a:extLst>
            </p:cNvPr>
            <p:cNvSpPr/>
            <p:nvPr/>
          </p:nvSpPr>
          <p:spPr>
            <a:xfrm>
              <a:off x="3456100" y="3409901"/>
              <a:ext cx="8261126" cy="1890301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C6141D-7119-44CD-BBB0-DC86F1AE8F48}"/>
                </a:ext>
              </a:extLst>
            </p:cNvPr>
            <p:cNvGrpSpPr/>
            <p:nvPr/>
          </p:nvGrpSpPr>
          <p:grpSpPr>
            <a:xfrm>
              <a:off x="3456100" y="5476875"/>
              <a:ext cx="8262031" cy="618805"/>
              <a:chOff x="3456100" y="5476875"/>
              <a:chExt cx="8262031" cy="64960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0087A63-0C2D-4E62-A92E-1AAB3ECCD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6100" y="5505450"/>
                <a:ext cx="8261126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B9082D3-0BB7-41DA-B34E-91DF5155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17226" y="5476875"/>
                <a:ext cx="905" cy="64960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FA5ADD-FB93-43E1-BFB9-E75E47064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6100" y="5476875"/>
                <a:ext cx="0" cy="649605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EA590A-13A1-4A29-AEE3-B6AB53E45472}"/>
                </a:ext>
              </a:extLst>
            </p:cNvPr>
            <p:cNvSpPr/>
            <p:nvPr/>
          </p:nvSpPr>
          <p:spPr>
            <a:xfrm>
              <a:off x="885824" y="95249"/>
              <a:ext cx="11188701" cy="47068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03EAA7-E3FA-4B75-BA4F-4AF5400F44E7}"/>
                </a:ext>
              </a:extLst>
            </p:cNvPr>
            <p:cNvSpPr/>
            <p:nvPr/>
          </p:nvSpPr>
          <p:spPr>
            <a:xfrm>
              <a:off x="885824" y="624840"/>
              <a:ext cx="2049139" cy="5476554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222AE5-5079-45B4-BFB7-7E7C1E3F3F1E}"/>
                </a:ext>
              </a:extLst>
            </p:cNvPr>
            <p:cNvGrpSpPr/>
            <p:nvPr/>
          </p:nvGrpSpPr>
          <p:grpSpPr>
            <a:xfrm>
              <a:off x="939611" y="676460"/>
              <a:ext cx="1937147" cy="1076740"/>
              <a:chOff x="939611" y="676460"/>
              <a:chExt cx="1937147" cy="104612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AD157D-D8E2-4DAD-BC9A-FC94E4CB97AF}"/>
                  </a:ext>
                </a:extLst>
              </p:cNvPr>
              <p:cNvSpPr/>
              <p:nvPr/>
            </p:nvSpPr>
            <p:spPr>
              <a:xfrm>
                <a:off x="940802" y="676460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7B08AE0-F05F-4F18-9315-BCCE6D34C54A}"/>
                  </a:ext>
                </a:extLst>
              </p:cNvPr>
              <p:cNvSpPr/>
              <p:nvPr/>
            </p:nvSpPr>
            <p:spPr>
              <a:xfrm>
                <a:off x="939611" y="1016655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25CDC35-0158-4F92-A869-E146DFB73471}"/>
                  </a:ext>
                </a:extLst>
              </p:cNvPr>
              <p:cNvSpPr/>
              <p:nvPr/>
            </p:nvSpPr>
            <p:spPr>
              <a:xfrm>
                <a:off x="939611" y="1370164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75CEC6-EFC4-49F6-8B3E-73A136EBA0FF}"/>
                </a:ext>
              </a:extLst>
            </p:cNvPr>
            <p:cNvGrpSpPr/>
            <p:nvPr/>
          </p:nvGrpSpPr>
          <p:grpSpPr>
            <a:xfrm>
              <a:off x="939611" y="2248842"/>
              <a:ext cx="1938337" cy="3256608"/>
              <a:chOff x="939611" y="2297175"/>
              <a:chExt cx="1938337" cy="318104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2BFD0E-D656-4144-A97D-A564C9C6514B}"/>
                  </a:ext>
                </a:extLst>
              </p:cNvPr>
              <p:cNvSpPr/>
              <p:nvPr/>
            </p:nvSpPr>
            <p:spPr>
              <a:xfrm>
                <a:off x="939611" y="2297175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AD7E0E1-7979-4AC6-8406-44F4593C466A}"/>
                  </a:ext>
                </a:extLst>
              </p:cNvPr>
              <p:cNvSpPr/>
              <p:nvPr/>
            </p:nvSpPr>
            <p:spPr>
              <a:xfrm>
                <a:off x="941784" y="2651126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DD8A35-A189-4361-AEDD-1633831920E4}"/>
                  </a:ext>
                </a:extLst>
              </p:cNvPr>
              <p:cNvSpPr/>
              <p:nvPr/>
            </p:nvSpPr>
            <p:spPr>
              <a:xfrm>
                <a:off x="941992" y="3000499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48BD34-E356-4641-9C83-B010C2C8C953}"/>
                  </a:ext>
                </a:extLst>
              </p:cNvPr>
              <p:cNvSpPr/>
              <p:nvPr/>
            </p:nvSpPr>
            <p:spPr>
              <a:xfrm>
                <a:off x="939611" y="3359821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A88C61-BAF7-4AB2-9DBC-72C6EA4490C7}"/>
                  </a:ext>
                </a:extLst>
              </p:cNvPr>
              <p:cNvSpPr/>
              <p:nvPr/>
            </p:nvSpPr>
            <p:spPr>
              <a:xfrm>
                <a:off x="941784" y="3713772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305C04D-7BAC-47E3-98FC-A9536E839F71}"/>
                  </a:ext>
                </a:extLst>
              </p:cNvPr>
              <p:cNvSpPr/>
              <p:nvPr/>
            </p:nvSpPr>
            <p:spPr>
              <a:xfrm>
                <a:off x="941992" y="4063145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667B4C-3B6C-4945-BE4E-59AA678DA844}"/>
                  </a:ext>
                </a:extLst>
              </p:cNvPr>
              <p:cNvSpPr/>
              <p:nvPr/>
            </p:nvSpPr>
            <p:spPr>
              <a:xfrm>
                <a:off x="939611" y="4422467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47214B2-096A-4312-9D2F-90476479F5A9}"/>
                  </a:ext>
                </a:extLst>
              </p:cNvPr>
              <p:cNvSpPr/>
              <p:nvPr/>
            </p:nvSpPr>
            <p:spPr>
              <a:xfrm>
                <a:off x="941784" y="4776418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83AAE4F-260F-459A-BAC3-A84258D746BA}"/>
                  </a:ext>
                </a:extLst>
              </p:cNvPr>
              <p:cNvSpPr/>
              <p:nvPr/>
            </p:nvSpPr>
            <p:spPr>
              <a:xfrm>
                <a:off x="941992" y="5125791"/>
                <a:ext cx="1935956" cy="352425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368968-6704-4781-B1DB-D04243547BC5}"/>
                </a:ext>
              </a:extLst>
            </p:cNvPr>
            <p:cNvSpPr/>
            <p:nvPr/>
          </p:nvSpPr>
          <p:spPr>
            <a:xfrm>
              <a:off x="939611" y="5651376"/>
              <a:ext cx="1935956" cy="352425"/>
            </a:xfrm>
            <a:prstGeom prst="rect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1149A8-8602-4877-9808-518CB86A46A2}"/>
                </a:ext>
              </a:extLst>
            </p:cNvPr>
            <p:cNvSpPr/>
            <p:nvPr/>
          </p:nvSpPr>
          <p:spPr>
            <a:xfrm>
              <a:off x="3769519" y="1207294"/>
              <a:ext cx="1832424" cy="100965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6A61D9-1050-48BF-9271-C2E09E9CECAD}"/>
                </a:ext>
              </a:extLst>
            </p:cNvPr>
            <p:cNvSpPr/>
            <p:nvPr/>
          </p:nvSpPr>
          <p:spPr>
            <a:xfrm>
              <a:off x="5711388" y="1207294"/>
              <a:ext cx="1832424" cy="100965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A0ADBFE-4760-4513-A5A8-A59818FCF8ED}"/>
                </a:ext>
              </a:extLst>
            </p:cNvPr>
            <p:cNvSpPr/>
            <p:nvPr/>
          </p:nvSpPr>
          <p:spPr>
            <a:xfrm>
              <a:off x="7637238" y="1207294"/>
              <a:ext cx="1832424" cy="100965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2E82AD-330F-466E-BC4B-4137E3F84F83}"/>
                </a:ext>
              </a:extLst>
            </p:cNvPr>
            <p:cNvSpPr/>
            <p:nvPr/>
          </p:nvSpPr>
          <p:spPr>
            <a:xfrm>
              <a:off x="9576134" y="1207294"/>
              <a:ext cx="1832424" cy="100965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111802E-2862-4BB9-93F5-BE9B863239F5}"/>
                </a:ext>
              </a:extLst>
            </p:cNvPr>
            <p:cNvSpPr/>
            <p:nvPr/>
          </p:nvSpPr>
          <p:spPr>
            <a:xfrm>
              <a:off x="3733450" y="3919796"/>
              <a:ext cx="2230380" cy="1239334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7166FD8-7FFE-47A5-AC50-404605F3B42A}"/>
                </a:ext>
              </a:extLst>
            </p:cNvPr>
            <p:cNvSpPr/>
            <p:nvPr/>
          </p:nvSpPr>
          <p:spPr>
            <a:xfrm>
              <a:off x="2988882" y="619126"/>
              <a:ext cx="9085644" cy="547655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00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BD867-A972-440F-8C59-16D5E69792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 wireframe is a visual guide for an interface that shows what elements will appear on a page.</a:t>
            </a:r>
          </a:p>
          <a:p>
            <a:r>
              <a:rPr lang="en-GB" dirty="0"/>
              <a:t>They aim to:</a:t>
            </a:r>
          </a:p>
          <a:p>
            <a:pPr lvl="1"/>
            <a:r>
              <a:rPr lang="en-GB" dirty="0"/>
              <a:t>Show the content and functionality of the page.</a:t>
            </a:r>
          </a:p>
          <a:p>
            <a:pPr lvl="1"/>
            <a:r>
              <a:rPr lang="en-GB" dirty="0"/>
              <a:t>Help designers communicate with clients on the design concept.</a:t>
            </a:r>
          </a:p>
          <a:p>
            <a:pPr lvl="1"/>
            <a:r>
              <a:rPr lang="en-GB" dirty="0"/>
              <a:t>Establish the information hierarchy of the page.</a:t>
            </a:r>
          </a:p>
          <a:p>
            <a:r>
              <a:rPr lang="en-GB" dirty="0"/>
              <a:t>It’s a ‘blueprint’ for a page.</a:t>
            </a:r>
          </a:p>
          <a:p>
            <a:pPr lvl="1"/>
            <a:r>
              <a:rPr lang="en-GB" dirty="0"/>
              <a:t>You can design the layout and user journey for a site before actually building it.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84E3D0-44CC-4403-ADCB-15D4A045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Wireframing</a:t>
            </a:r>
          </a:p>
        </p:txBody>
      </p:sp>
      <p:pic>
        <p:nvPicPr>
          <p:cNvPr id="1026" name="Picture 2" descr="File:Profilewireframe.png">
            <a:extLst>
              <a:ext uri="{FF2B5EF4-FFF2-40B4-BE49-F238E27FC236}">
                <a16:creationId xmlns:a16="http://schemas.microsoft.com/office/drawing/2014/main" id="{4215991F-7E30-4559-80E9-E7320F9434E5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06" y="1670050"/>
            <a:ext cx="3971700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893691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470</TotalTime>
  <Words>916</Words>
  <Application>Microsoft Office PowerPoint</Application>
  <PresentationFormat>Widescreen</PresentationFormat>
  <Paragraphs>140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QAC_Powerpoint_Template</vt:lpstr>
      <vt:lpstr>Thinking in React</vt:lpstr>
      <vt:lpstr>Contents page</vt:lpstr>
      <vt:lpstr>Course Objectives</vt:lpstr>
      <vt:lpstr>Thinking in React</vt:lpstr>
      <vt:lpstr>Example 1 – SIMPLE React APP</vt:lpstr>
      <vt:lpstr>Example 1 - SIMPLE React APP CONT.</vt:lpstr>
      <vt:lpstr>Example 2 – Youtube</vt:lpstr>
      <vt:lpstr>Example 2 - Youtube cont.</vt:lpstr>
      <vt:lpstr>Wireframing</vt:lpstr>
      <vt:lpstr>Practice Activity</vt:lpstr>
      <vt:lpstr>Practice Activity SOLUTION</vt:lpstr>
      <vt:lpstr>Practice Activity SOLUTION CONT.</vt:lpstr>
      <vt:lpstr>Practice Activity SOLUTION CONT.</vt:lpstr>
      <vt:lpstr>Thinking in React</vt:lpstr>
      <vt:lpstr>Thinking in React - State</vt:lpstr>
      <vt:lpstr>Thinking in React - State</vt:lpstr>
      <vt:lpstr>Thinking in React – Data Flow</vt:lpstr>
      <vt:lpstr>Summary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Ian</dc:creator>
  <cp:lastModifiedBy>Admin</cp:lastModifiedBy>
  <cp:revision>33</cp:revision>
  <dcterms:created xsi:type="dcterms:W3CDTF">2019-04-01T09:58:44Z</dcterms:created>
  <dcterms:modified xsi:type="dcterms:W3CDTF">2019-07-29T16:26:18Z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