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1"/>
  </p:notesMasterIdLst>
  <p:handoutMasterIdLst>
    <p:handoutMasterId r:id="rId12"/>
  </p:handoutMasterIdLst>
  <p:sldIdLst>
    <p:sldId id="613" r:id="rId2"/>
    <p:sldId id="616" r:id="rId3"/>
    <p:sldId id="620" r:id="rId4"/>
    <p:sldId id="622" r:id="rId5"/>
    <p:sldId id="623" r:id="rId6"/>
    <p:sldId id="624" r:id="rId7"/>
    <p:sldId id="625" r:id="rId8"/>
    <p:sldId id="621" r:id="rId9"/>
    <p:sldId id="619" r:id="rId10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1496" autoAdjust="0"/>
  </p:normalViewPr>
  <p:slideViewPr>
    <p:cSldViewPr snapToGrid="0">
      <p:cViewPr varScale="1">
        <p:scale>
          <a:sx n="54" d="100"/>
          <a:sy n="54" d="100"/>
        </p:scale>
        <p:origin x="171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64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30/07/2019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Thinking in React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REACT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C14CD82-2D19-4316-8DD3-299A5F33A3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Layout of Class Components</a:t>
            </a:r>
          </a:p>
          <a:p>
            <a:r>
              <a:rPr lang="en-GB" dirty="0" smtClean="0"/>
              <a:t>Best Practices when creating Components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page</a:t>
            </a:r>
          </a:p>
        </p:txBody>
      </p:sp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r>
              <a:rPr lang="en-GB" dirty="0" smtClean="0"/>
              <a:t>Closer inspection of the layout of a Class Component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To learn best practices when creating a Component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4115138" cy="4422058"/>
          </a:xfrm>
        </p:spPr>
        <p:txBody>
          <a:bodyPr/>
          <a:lstStyle/>
          <a:p>
            <a:r>
              <a:rPr lang="en-GB" dirty="0" smtClean="0"/>
              <a:t>Keep module imports and local imports separate to avoid confusion</a:t>
            </a:r>
          </a:p>
          <a:p>
            <a:r>
              <a:rPr lang="en-GB" dirty="0" smtClean="0"/>
              <a:t>Use a constructor to set the initial state of a component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Imports and Constructor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700588" y="1669502"/>
            <a:ext cx="7229475" cy="440120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GB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object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GB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'prop-types'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SubComponent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SubComponent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'./styles/ProfileContainer.css'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MyComponent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super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= {</a:t>
            </a:r>
          </a:p>
          <a:p>
            <a:r>
              <a:rPr lang="en-GB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expanded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4715213" cy="4422058"/>
          </a:xfrm>
        </p:spPr>
        <p:txBody>
          <a:bodyPr/>
          <a:lstStyle/>
          <a:p>
            <a:r>
              <a:rPr lang="en-GB" dirty="0" smtClean="0"/>
              <a:t>Declare </a:t>
            </a:r>
            <a:r>
              <a:rPr lang="en-GB" dirty="0" err="1" smtClean="0"/>
              <a:t>PropTypes</a:t>
            </a:r>
            <a:r>
              <a:rPr lang="en-GB" dirty="0" smtClean="0"/>
              <a:t> and </a:t>
            </a:r>
            <a:r>
              <a:rPr lang="en-GB" dirty="0" err="1" smtClean="0"/>
              <a:t>defaultProps</a:t>
            </a:r>
            <a:r>
              <a:rPr lang="en-GB" dirty="0" smtClean="0"/>
              <a:t> high in the class.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PropTypes</a:t>
            </a:r>
            <a:r>
              <a:rPr lang="en-GB" dirty="0" smtClean="0"/>
              <a:t> and </a:t>
            </a:r>
            <a:r>
              <a:rPr lang="en-GB" dirty="0" err="1" smtClean="0"/>
              <a:t>DefaultProps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690400" y="1690355"/>
            <a:ext cx="6096000" cy="440120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>
            <a:spAutoFit/>
          </a:bodyPr>
          <a:lstStyle/>
          <a:p>
            <a:r>
              <a:rPr lang="en-GB" sz="2000" dirty="0">
                <a:solidFill>
                  <a:srgbClr val="6A9955"/>
                </a:solidFill>
                <a:latin typeface="Consolas" panose="020B0609020204030204" pitchFamily="49" charset="0"/>
              </a:rPr>
              <a:t>// Declare </a:t>
            </a:r>
            <a:r>
              <a:rPr lang="en-GB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propTypes</a:t>
            </a:r>
            <a:r>
              <a:rPr lang="en-GB" sz="2000" dirty="0">
                <a:solidFill>
                  <a:srgbClr val="6A9955"/>
                </a:solidFill>
                <a:latin typeface="Consolas" panose="020B0609020204030204" pitchFamily="49" charset="0"/>
              </a:rPr>
              <a:t> as static properties as early as possible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GB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model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object</a:t>
            </a:r>
            <a:r>
              <a:rPr lang="en-GB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isRequired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title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6A9955"/>
                </a:solidFill>
                <a:latin typeface="Consolas" panose="020B0609020204030204" pitchFamily="49" charset="0"/>
              </a:rPr>
              <a:t>// Default props below </a:t>
            </a:r>
            <a:r>
              <a:rPr lang="en-GB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propTypes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defaultProps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GB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model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id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},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title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'Your Name'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7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4672350" cy="4422058"/>
          </a:xfrm>
        </p:spPr>
        <p:txBody>
          <a:bodyPr/>
          <a:lstStyle/>
          <a:p>
            <a:r>
              <a:rPr lang="en-GB" dirty="0" smtClean="0"/>
              <a:t>Use the Arrow Syntax to define your functions.</a:t>
            </a:r>
          </a:p>
          <a:p>
            <a:r>
              <a:rPr lang="en-GB" dirty="0" smtClean="0"/>
              <a:t>This helps maintain the context and avoid us having to use </a:t>
            </a:r>
            <a:r>
              <a:rPr lang="en-GB" i="1" dirty="0" smtClean="0"/>
              <a:t>.bind(this)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Functions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772150" y="1669502"/>
            <a:ext cx="6014250" cy="378565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handleSubmit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= (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GB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GB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en-GB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handleNameChange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GB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GB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handleExpand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GB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prevState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({ 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expanded: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!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prevState</a:t>
            </a:r>
            <a:r>
              <a:rPr lang="en-GB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expanded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}))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7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 err="1" smtClean="0"/>
              <a:t>Destructure</a:t>
            </a:r>
            <a:r>
              <a:rPr lang="en-GB" dirty="0" smtClean="0"/>
              <a:t> Props to aid readability</a:t>
            </a:r>
          </a:p>
          <a:p>
            <a:r>
              <a:rPr lang="en-GB" dirty="0" smtClean="0"/>
              <a:t>Put Props on a new line if there are multiple</a:t>
            </a:r>
          </a:p>
          <a:p>
            <a:r>
              <a:rPr lang="en-GB" dirty="0" smtClean="0"/>
              <a:t>Avoid creating closure functions in the render method, refer to a function created earlier.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Render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277100" y="1125931"/>
            <a:ext cx="4015650" cy="55092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endParaRPr lang="en-GB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} = </a:t>
            </a: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endParaRPr lang="en-GB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SubComponent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expanded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expanded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onExpand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handleExpand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endParaRPr lang="en-GB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endParaRPr lang="en-GB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handleNameChange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CE9178"/>
                </a:solidFill>
                <a:latin typeface="Consolas" panose="020B0609020204030204" pitchFamily="49" charset="0"/>
              </a:rPr>
              <a:t>"Your Name"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GB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SubComponent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6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A1D5DF-C39B-42CF-B4DC-422FBE061E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Closer inspection of the layout of a Class </a:t>
            </a:r>
            <a:r>
              <a:rPr lang="en-GB" b="1" dirty="0" smtClean="0"/>
              <a:t>Component</a:t>
            </a:r>
          </a:p>
          <a:p>
            <a:pPr lvl="1"/>
            <a:r>
              <a:rPr lang="en-GB" dirty="0" smtClean="0"/>
              <a:t>We have looked at how our Class Components should be structured</a:t>
            </a:r>
            <a:endParaRPr lang="en-GB" dirty="0"/>
          </a:p>
          <a:p>
            <a:endParaRPr lang="en-GB" b="1" dirty="0"/>
          </a:p>
          <a:p>
            <a:r>
              <a:rPr lang="en-GB" b="1" dirty="0"/>
              <a:t>To learn best practices when creating a </a:t>
            </a:r>
            <a:r>
              <a:rPr lang="en-GB" b="1" dirty="0" smtClean="0"/>
              <a:t>Component</a:t>
            </a:r>
          </a:p>
          <a:p>
            <a:pPr lvl="1"/>
            <a:r>
              <a:rPr lang="en-GB" dirty="0" smtClean="0"/>
              <a:t>We have seen what makes a good design decision when we are creating </a:t>
            </a:r>
            <a:r>
              <a:rPr lang="en-GB" smtClean="0"/>
              <a:t>our components.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B0105C-44D7-4CD0-AF07-96DF08F7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2399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.potx" id="{D2EC92E3-0966-44E3-B255-7A3792913883}" vid="{5150DCE8-5673-40D6-A7CB-11E2D97F2063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338</TotalTime>
  <Words>317</Words>
  <Application>Microsoft Office PowerPoint</Application>
  <PresentationFormat>Widescreen</PresentationFormat>
  <Paragraphs>85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QAC_Powerpoint_Template</vt:lpstr>
      <vt:lpstr>Thinking in React</vt:lpstr>
      <vt:lpstr>Contents page</vt:lpstr>
      <vt:lpstr>Course objectives</vt:lpstr>
      <vt:lpstr>Imports and Constructor</vt:lpstr>
      <vt:lpstr>PropTypes and DefaultProps</vt:lpstr>
      <vt:lpstr>Writing Functions</vt:lpstr>
      <vt:lpstr>Render</vt:lpstr>
      <vt:lpstr>Summary</vt:lpstr>
      <vt:lpstr>Thank you for listening.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Ian</dc:creator>
  <cp:lastModifiedBy>Admin</cp:lastModifiedBy>
  <cp:revision>29</cp:revision>
  <dcterms:created xsi:type="dcterms:W3CDTF">2019-04-08T09:56:51Z</dcterms:created>
  <dcterms:modified xsi:type="dcterms:W3CDTF">2019-07-30T11:16:37Z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