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613" r:id="rId2"/>
    <p:sldId id="616" r:id="rId3"/>
    <p:sldId id="620" r:id="rId4"/>
    <p:sldId id="614" r:id="rId5"/>
    <p:sldId id="621" r:id="rId6"/>
    <p:sldId id="622" r:id="rId7"/>
    <p:sldId id="623" r:id="rId8"/>
    <p:sldId id="624" r:id="rId9"/>
    <p:sldId id="619" r:id="rId1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372" autoAdjust="0"/>
  </p:normalViewPr>
  <p:slideViewPr>
    <p:cSldViewPr snapToGrid="0">
      <p:cViewPr varScale="1">
        <p:scale>
          <a:sx n="85" d="100"/>
          <a:sy n="85" d="100"/>
        </p:scale>
        <p:origin x="93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54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03/05/2019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Express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MERN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Express Revisited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Consider how we should properly structure our Express routes</a:t>
            </a:r>
          </a:p>
          <a:p>
            <a:r>
              <a:rPr lang="en-GB" dirty="0"/>
              <a:t>Learn some best practices to design a more effective project.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As our application grows we may find the number of routes we need to create increasing dramatically.</a:t>
            </a:r>
          </a:p>
          <a:p>
            <a:r>
              <a:rPr lang="en-GB" dirty="0"/>
              <a:t>We need a way to organise and maintain our routes.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revisited</a:t>
            </a:r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BC5687-4390-41EA-83F4-4C0BAAEE2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Router </a:t>
            </a:r>
            <a:r>
              <a:rPr lang="en-GB" dirty="0"/>
              <a:t>is a piece of middleware that we are using to handle our routes</a:t>
            </a:r>
          </a:p>
          <a:p>
            <a:r>
              <a:rPr lang="en-GB" dirty="0"/>
              <a:t>In this basic example we are just using </a:t>
            </a:r>
            <a:r>
              <a:rPr lang="en-GB" b="1" dirty="0"/>
              <a:t>router</a:t>
            </a:r>
            <a:r>
              <a:rPr lang="en-GB" dirty="0"/>
              <a:t> to organise our codebase.</a:t>
            </a:r>
          </a:p>
          <a:p>
            <a:r>
              <a:rPr lang="en-GB" dirty="0"/>
              <a:t>However you can use </a:t>
            </a:r>
            <a:r>
              <a:rPr lang="en-GB" b="1" dirty="0"/>
              <a:t>router </a:t>
            </a:r>
            <a:r>
              <a:rPr lang="en-GB" dirty="0"/>
              <a:t>to call functions before your routes are invoked.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5220B-4D24-4EFB-A950-7D5391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Express.router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4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65A9ED-00C6-4D94-9FCF-36967408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2A3A4-25B3-4FA5-B211-28B8B9E8D8A3}"/>
              </a:ext>
            </a:extLst>
          </p:cNvPr>
          <p:cNvSpPr/>
          <p:nvPr/>
        </p:nvSpPr>
        <p:spPr>
          <a:xfrm>
            <a:off x="1646399" y="419473"/>
            <a:ext cx="8899201" cy="563231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"express"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bodyParser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"body-parser"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"./routes/first.js"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"./routes/second"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Body parser middleware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bodyParser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urlencoded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extended: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bodyParser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Use Routes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"/first"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"/second"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`server running on port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B97E9-5807-4118-8922-AD3EDE1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C3687-549A-4D57-BA11-8AB2B77E40C1}"/>
              </a:ext>
            </a:extLst>
          </p:cNvPr>
          <p:cNvSpPr/>
          <p:nvPr/>
        </p:nvSpPr>
        <p:spPr>
          <a:xfrm>
            <a:off x="1490598" y="1445641"/>
            <a:ext cx="9094928" cy="397031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"express"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Router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@route GET first/test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</a:t>
            </a:r>
            <a:r>
              <a:rPr lang="en-GB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 Tests first route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@access Public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"/test"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"Test First"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@route GET first/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</a:t>
            </a:r>
            <a:r>
              <a:rPr lang="en-GB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 Tests default route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@access Public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"Default First"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Consider how we should properly structure our Express routes.</a:t>
            </a:r>
          </a:p>
          <a:p>
            <a:pPr lvl="1"/>
            <a:r>
              <a:rPr lang="en-GB" i="1" dirty="0"/>
              <a:t>We have looked at using router to neatly structure our project.</a:t>
            </a:r>
          </a:p>
          <a:p>
            <a:r>
              <a:rPr lang="en-GB" dirty="0"/>
              <a:t>Learn some best practices to design a more effective project.</a:t>
            </a:r>
          </a:p>
          <a:p>
            <a:pPr lvl="1"/>
            <a:r>
              <a:rPr lang="en-GB" i="1" dirty="0"/>
              <a:t>When we build projects in the future we will follow some best practices about how to structure and label our routes.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71709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430</TotalTime>
  <Words>206</Words>
  <Application>Microsoft Office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QAC_Powerpoint_Template</vt:lpstr>
      <vt:lpstr>Express Revisited</vt:lpstr>
      <vt:lpstr>Contents page</vt:lpstr>
      <vt:lpstr>Course objectives</vt:lpstr>
      <vt:lpstr>Express revisited</vt:lpstr>
      <vt:lpstr>Express.router()</vt:lpstr>
      <vt:lpstr>Server.js</vt:lpstr>
      <vt:lpstr>First.js</vt:lpstr>
      <vt:lpstr>Course objectives</vt:lpstr>
      <vt:lpstr>Thank you for listening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Matthew</cp:lastModifiedBy>
  <cp:revision>27</cp:revision>
  <dcterms:created xsi:type="dcterms:W3CDTF">2019-03-13T11:45:12Z</dcterms:created>
  <dcterms:modified xsi:type="dcterms:W3CDTF">2019-05-03T10:25:11Z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