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17"/>
  </p:notesMasterIdLst>
  <p:handoutMasterIdLst>
    <p:handoutMasterId r:id="rId18"/>
  </p:handoutMasterIdLst>
  <p:sldIdLst>
    <p:sldId id="613" r:id="rId2"/>
    <p:sldId id="616" r:id="rId3"/>
    <p:sldId id="708" r:id="rId4"/>
    <p:sldId id="673" r:id="rId5"/>
    <p:sldId id="697" r:id="rId6"/>
    <p:sldId id="698" r:id="rId7"/>
    <p:sldId id="699" r:id="rId8"/>
    <p:sldId id="710" r:id="rId9"/>
    <p:sldId id="712" r:id="rId10"/>
    <p:sldId id="681" r:id="rId11"/>
    <p:sldId id="684" r:id="rId12"/>
    <p:sldId id="701" r:id="rId13"/>
    <p:sldId id="709" r:id="rId14"/>
    <p:sldId id="707" r:id="rId15"/>
    <p:sldId id="619" r:id="rId16"/>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521415D9-36F7-43E2-AB2F-B90AF26B5E84}">
      <p14:sectionLst xmlns:p14="http://schemas.microsoft.com/office/powerpoint/2010/main">
        <p14:section name="Introduction" id="{C67205C3-7A7A-42E5-A77D-CCFC853A3CA4}">
          <p14:sldIdLst>
            <p14:sldId id="613"/>
            <p14:sldId id="616"/>
            <p14:sldId id="708"/>
          </p14:sldIdLst>
        </p14:section>
        <p14:section name="Event Handling" id="{28BEEBFB-6C1B-488E-AF31-1ECA5A4B2561}">
          <p14:sldIdLst>
            <p14:sldId id="673"/>
            <p14:sldId id="697"/>
            <p14:sldId id="698"/>
            <p14:sldId id="699"/>
            <p14:sldId id="710"/>
            <p14:sldId id="712"/>
          </p14:sldIdLst>
        </p14:section>
        <p14:section name="Manipulating the DOM" id="{66818E52-6C70-4647-A98E-04F543370D5D}">
          <p14:sldIdLst>
            <p14:sldId id="681"/>
            <p14:sldId id="684"/>
            <p14:sldId id="701"/>
            <p14:sldId id="709"/>
          </p14:sldIdLst>
        </p14:section>
        <p14:section name="Conclusion" id="{DEBAB9C7-DE0B-4A26-9F30-0CE0E8ED58CA}">
          <p14:sldIdLst>
            <p14:sldId id="707"/>
            <p14:sldId id="61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9955"/>
    <a:srgbClr val="5A8049"/>
    <a:srgbClr val="2583C4"/>
    <a:srgbClr val="4A6E6A"/>
    <a:srgbClr val="697678"/>
    <a:srgbClr val="738304"/>
    <a:srgbClr val="000000"/>
    <a:srgbClr val="005AAB"/>
    <a:srgbClr val="00519C"/>
    <a:srgbClr val="B9CD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79953" autoAdjust="0"/>
  </p:normalViewPr>
  <p:slideViewPr>
    <p:cSldViewPr snapToGrid="0">
      <p:cViewPr varScale="1">
        <p:scale>
          <a:sx n="91" d="100"/>
          <a:sy n="91" d="100"/>
        </p:scale>
        <p:origin x="1260" y="96"/>
      </p:cViewPr>
      <p:guideLst>
        <p:guide orient="horz" pos="2160"/>
        <p:guide pos="3840"/>
      </p:guideLst>
    </p:cSldViewPr>
  </p:slideViewPr>
  <p:outlineViewPr>
    <p:cViewPr>
      <p:scale>
        <a:sx n="20" d="100"/>
        <a:sy n="20" d="100"/>
      </p:scale>
      <p:origin x="0" y="-35634"/>
    </p:cViewPr>
  </p:outlineViewPr>
  <p:notesTextViewPr>
    <p:cViewPr>
      <p:scale>
        <a:sx n="100" d="100"/>
        <a:sy n="100" d="100"/>
      </p:scale>
      <p:origin x="0" y="0"/>
    </p:cViewPr>
  </p:notesTextViewPr>
  <p:sorterViewPr>
    <p:cViewPr>
      <p:scale>
        <a:sx n="66" d="100"/>
        <a:sy n="66" d="100"/>
      </p:scale>
      <p:origin x="0" y="-1020"/>
    </p:cViewPr>
  </p:sorterViewPr>
  <p:notesViewPr>
    <p:cSldViewPr snapToGrid="0">
      <p:cViewPr varScale="1">
        <p:scale>
          <a:sx n="81" d="100"/>
          <a:sy n="81" d="100"/>
        </p:scale>
        <p:origin x="1110" y="84"/>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171450" y="428625"/>
            <a:ext cx="7200900"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val="2869043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a:t>
            </a:r>
            <a:r>
              <a:rPr lang="en-GB" baseline="0" dirty="0"/>
              <a:t> this example it’s important you have the script below the button!</a:t>
            </a:r>
          </a:p>
          <a:p>
            <a:r>
              <a:rPr lang="en-GB" baseline="0" dirty="0"/>
              <a:t>If the script was before the button it’d get executed before the button present on the page. That’d mean when we try to add an event listener to it we’d get an error.</a:t>
            </a:r>
          </a:p>
          <a:p>
            <a:endParaRPr lang="en-GB" baseline="0" dirty="0"/>
          </a:p>
          <a:p>
            <a:r>
              <a:rPr lang="en-GB" baseline="0" dirty="0"/>
              <a:t>‘event’ in this context is a </a:t>
            </a:r>
            <a:r>
              <a:rPr lang="en-GB" baseline="0" dirty="0" err="1"/>
              <a:t>MouseEvent</a:t>
            </a:r>
            <a:r>
              <a:rPr lang="en-GB" baseline="0" dirty="0"/>
              <a:t>. This contains a lot of extra information on what just happened to trigger the event, such as:</a:t>
            </a:r>
          </a:p>
          <a:p>
            <a:r>
              <a:rPr lang="en-GB" baseline="0" dirty="0"/>
              <a:t> - where the mouse is on the page </a:t>
            </a:r>
          </a:p>
          <a:p>
            <a:r>
              <a:rPr lang="en-GB" baseline="0" dirty="0"/>
              <a:t> - if the user was holding any modifier keys (CTRL, SHIFT, etc.)</a:t>
            </a:r>
          </a:p>
          <a:p>
            <a:r>
              <a:rPr lang="en-GB" baseline="0" dirty="0"/>
              <a:t> - etc...</a:t>
            </a:r>
          </a:p>
          <a:p>
            <a:r>
              <a:rPr lang="en-GB" baseline="0" dirty="0"/>
              <a:t>In this example we’re just getting the element the event is from and logging the ID (</a:t>
            </a:r>
            <a:r>
              <a:rPr lang="en-GB"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en-GB" dirty="0" err="1">
                <a:solidFill>
                  <a:srgbClr val="CE9178"/>
                </a:solidFill>
                <a:latin typeface="Consolas" panose="020B0609020204030204" pitchFamily="49" charset="0"/>
                <a:ea typeface="Times New Roman" panose="02020603050405020304" pitchFamily="18" charset="0"/>
                <a:cs typeface="Times New Roman" panose="02020603050405020304" pitchFamily="18" charset="0"/>
              </a:rPr>
              <a:t>myButton</a:t>
            </a:r>
            <a:r>
              <a:rPr lang="en-GB"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endParaRPr lang="en-GB" baseline="0"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7</a:t>
            </a:fld>
            <a:endParaRPr dirty="0"/>
          </a:p>
        </p:txBody>
      </p:sp>
    </p:spTree>
    <p:extLst>
      <p:ext uri="{BB962C8B-B14F-4D97-AF65-F5344CB8AC3E}">
        <p14:creationId xmlns:p14="http://schemas.microsoft.com/office/powerpoint/2010/main" val="3735821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r>
              <a:rPr lang="en-GB"/>
              <a:t>CONTINUED </a:t>
            </a:r>
            <a:fld id="{993982D2-741D-4BC6-8F8E-84F7C8891268}" type="slidenum">
              <a:rPr smtClean="0"/>
              <a:pPr>
                <a:defRPr/>
              </a:pPr>
              <a:t>9</a:t>
            </a:fld>
            <a:endParaRPr dirty="0"/>
          </a:p>
        </p:txBody>
      </p:sp>
    </p:spTree>
    <p:extLst>
      <p:ext uri="{BB962C8B-B14F-4D97-AF65-F5344CB8AC3E}">
        <p14:creationId xmlns:p14="http://schemas.microsoft.com/office/powerpoint/2010/main" val="3626838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GB" dirty="0"/>
              <a:t>Other DOM methods;</a:t>
            </a:r>
          </a:p>
          <a:p>
            <a:pPr marL="0" lvl="0" indent="0" algn="l" rtl="0">
              <a:spcBef>
                <a:spcPts val="300"/>
              </a:spcBef>
              <a:spcAft>
                <a:spcPts val="0"/>
              </a:spcAft>
              <a:buNone/>
            </a:pPr>
            <a:r>
              <a:rPr lang="en-GB" dirty="0" err="1"/>
              <a:t>Document.createElement</a:t>
            </a:r>
            <a:r>
              <a:rPr lang="en-GB" dirty="0"/>
              <a:t>(element)</a:t>
            </a:r>
          </a:p>
          <a:p>
            <a:pPr marL="0" lvl="0" indent="0" algn="l" rtl="0">
              <a:spcBef>
                <a:spcPts val="300"/>
              </a:spcBef>
              <a:spcAft>
                <a:spcPts val="0"/>
              </a:spcAft>
              <a:buNone/>
            </a:pPr>
            <a:r>
              <a:rPr lang="en-GB" dirty="0" err="1"/>
              <a:t>Document.write</a:t>
            </a:r>
            <a:r>
              <a:rPr lang="en-GB" dirty="0"/>
              <a:t>(text);</a:t>
            </a:r>
          </a:p>
          <a:p>
            <a:pPr marL="0" lvl="0" indent="0" algn="l" rtl="0">
              <a:spcBef>
                <a:spcPts val="300"/>
              </a:spcBef>
              <a:spcAft>
                <a:spcPts val="0"/>
              </a:spcAft>
              <a:buNone/>
            </a:pPr>
            <a:r>
              <a:rPr lang="en-GB" dirty="0" err="1"/>
              <a:t>Document.getElementById</a:t>
            </a:r>
            <a:r>
              <a:rPr lang="en-GB" dirty="0"/>
              <a:t>(id).</a:t>
            </a:r>
            <a:r>
              <a:rPr lang="en-GB" dirty="0" err="1"/>
              <a:t>onclick</a:t>
            </a:r>
            <a:r>
              <a:rPr lang="en-GB" dirty="0"/>
              <a:t> = function() {code} ;</a:t>
            </a:r>
          </a:p>
          <a:p>
            <a:pPr marL="0" lvl="0" indent="0" algn="l" rtl="0">
              <a:spcBef>
                <a:spcPts val="300"/>
              </a:spcBef>
              <a:spcAft>
                <a:spcPts val="0"/>
              </a:spcAft>
              <a:buNone/>
            </a:pPr>
            <a:endParaRPr lang="en-GB" dirty="0"/>
          </a:p>
          <a:p>
            <a:pPr marL="0" lvl="0" indent="0" algn="l" rtl="0">
              <a:spcBef>
                <a:spcPts val="300"/>
              </a:spcBef>
              <a:spcAft>
                <a:spcPts val="0"/>
              </a:spcAft>
              <a:buNone/>
            </a:pPr>
            <a:r>
              <a:rPr lang="en-GB" dirty="0"/>
              <a:t>https://www.w3schools.com/js/js_htmldom_document.asp</a:t>
            </a:r>
          </a:p>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10</a:t>
            </a:fld>
            <a:endParaRPr dirty="0"/>
          </a:p>
        </p:txBody>
      </p:sp>
    </p:spTree>
    <p:extLst>
      <p:ext uri="{BB962C8B-B14F-4D97-AF65-F5344CB8AC3E}">
        <p14:creationId xmlns:p14="http://schemas.microsoft.com/office/powerpoint/2010/main" val="1285978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lvl="0" indent="0" algn="l" rtl="0">
              <a:spcBef>
                <a:spcPts val="0"/>
              </a:spcBef>
              <a:spcAft>
                <a:spcPts val="0"/>
              </a:spcAft>
              <a:buNone/>
            </a:pPr>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11</a:t>
            </a:fld>
            <a:endParaRPr dirty="0"/>
          </a:p>
        </p:txBody>
      </p:sp>
    </p:spTree>
    <p:extLst>
      <p:ext uri="{BB962C8B-B14F-4D97-AF65-F5344CB8AC3E}">
        <p14:creationId xmlns:p14="http://schemas.microsoft.com/office/powerpoint/2010/main" val="3534458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GB" dirty="0"/>
              <a:t>In this example I’m using </a:t>
            </a:r>
            <a:r>
              <a:rPr lang="en-GB" dirty="0" err="1"/>
              <a:t>document.getElementById</a:t>
            </a:r>
            <a:r>
              <a:rPr lang="en-GB" dirty="0"/>
              <a:t>()</a:t>
            </a:r>
            <a:r>
              <a:rPr lang="en-GB" baseline="0" dirty="0"/>
              <a:t> to get the parent and child elements. If we were to combine this and the previous example we could use the reference we already had for the h1 to remove it.</a:t>
            </a:r>
          </a:p>
          <a:p>
            <a:pPr marL="0" lvl="0" indent="0" algn="l" rtl="0">
              <a:spcBef>
                <a:spcPts val="0"/>
              </a:spcBef>
              <a:spcAft>
                <a:spcPts val="0"/>
              </a:spcAft>
              <a:buNone/>
            </a:pPr>
            <a:endParaRPr lang="en-GB" baseline="0" dirty="0"/>
          </a:p>
          <a:p>
            <a:pPr marL="0" lvl="0" indent="0" algn="l" rtl="0">
              <a:spcBef>
                <a:spcPts val="0"/>
              </a:spcBef>
              <a:spcAft>
                <a:spcPts val="0"/>
              </a:spcAft>
              <a:buNone/>
            </a:pPr>
            <a:r>
              <a:rPr lang="en-GB" baseline="0" dirty="0"/>
              <a:t>So instead of the above line, we’d have:</a:t>
            </a:r>
          </a:p>
          <a:p>
            <a:pPr marL="0" indent="0">
              <a:lnSpc>
                <a:spcPts val="1425"/>
              </a:lnSpc>
              <a:spcAft>
                <a:spcPts val="0"/>
              </a:spcAft>
              <a:buNone/>
            </a:pPr>
            <a:r>
              <a:rPr lang="en-GB"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document</a:t>
            </a:r>
            <a:r>
              <a:rPr lang="en-GB"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getElementById</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'header-box'</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removeChild</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myH1);</a:t>
            </a:r>
          </a:p>
          <a:p>
            <a:pPr marL="0" indent="0">
              <a:lnSpc>
                <a:spcPts val="1425"/>
              </a:lnSpc>
              <a:spcAft>
                <a:spcPts val="0"/>
              </a:spcAft>
              <a:buNone/>
            </a:pPr>
            <a:endParaRPr lang="en-GB" dirty="0">
              <a:solidFill>
                <a:srgbClr val="9CDCFE"/>
              </a:solidFill>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9CDCFE"/>
                </a:solidFill>
                <a:latin typeface="Consolas" panose="020B0609020204030204" pitchFamily="49" charset="0"/>
                <a:ea typeface="Calibri" panose="020F0502020204030204" pitchFamily="34" charset="0"/>
                <a:cs typeface="Times New Roman" panose="02020603050405020304" pitchFamily="18" charset="0"/>
              </a:rPr>
              <a:t>Elements can’t</a:t>
            </a:r>
            <a:r>
              <a:rPr lang="en-GB" baseline="0" dirty="0">
                <a:solidFill>
                  <a:srgbClr val="9CDCFE"/>
                </a:solidFill>
                <a:latin typeface="Consolas" panose="020B0609020204030204" pitchFamily="49" charset="0"/>
                <a:ea typeface="Calibri" panose="020F0502020204030204" pitchFamily="34" charset="0"/>
                <a:cs typeface="Times New Roman" panose="02020603050405020304" pitchFamily="18" charset="0"/>
              </a:rPr>
              <a:t> remove themselves directly but they can go the parent element and remove themselves. </a:t>
            </a:r>
            <a:r>
              <a:rPr lang="en-GB" b="0" dirty="0">
                <a:latin typeface="Consolas" panose="020B0609020204030204" pitchFamily="49" charset="0"/>
                <a:ea typeface="Calibri" panose="020F0502020204030204" pitchFamily="34" charset="0"/>
                <a:cs typeface="Times New Roman" panose="02020603050405020304" pitchFamily="18" charset="0"/>
              </a:rPr>
              <a:t>https://stackoverflow.com/questions/3387427/remove-element-by-id</a:t>
            </a:r>
          </a:p>
          <a:p>
            <a:pPr marL="0" lvl="0" indent="0" algn="l" rtl="0">
              <a:spcBef>
                <a:spcPts val="0"/>
              </a:spcBef>
              <a:spcAft>
                <a:spcPts val="0"/>
              </a:spcAft>
              <a:buNone/>
            </a:pPr>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12</a:t>
            </a:fld>
            <a:endParaRPr dirty="0"/>
          </a:p>
        </p:txBody>
      </p:sp>
    </p:spTree>
    <p:extLst>
      <p:ext uri="{BB962C8B-B14F-4D97-AF65-F5344CB8AC3E}">
        <p14:creationId xmlns:p14="http://schemas.microsoft.com/office/powerpoint/2010/main" val="4005262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15</a:t>
            </a:fld>
            <a:endParaRPr dirty="0"/>
          </a:p>
        </p:txBody>
      </p:sp>
    </p:spTree>
    <p:extLst>
      <p:ext uri="{BB962C8B-B14F-4D97-AF65-F5344CB8AC3E}">
        <p14:creationId xmlns:p14="http://schemas.microsoft.com/office/powerpoint/2010/main" val="4939090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chemeClr val="tx2"/>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005AAB"/>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8" name="Picture 7">
            <a:extLst>
              <a:ext uri="{FF2B5EF4-FFF2-40B4-BE49-F238E27FC236}">
                <a16:creationId xmlns:a16="http://schemas.microsoft.com/office/drawing/2014/main" id="{32843C51-1A86-43AC-90FF-753193699D41}"/>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7557" y="4892480"/>
            <a:ext cx="2736886" cy="152813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9D69AC-E55E-4C63-886D-2C6E114D50FA}"/>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7" name="Text Placeholder 10"/>
          <p:cNvSpPr>
            <a:spLocks noGrp="1"/>
          </p:cNvSpPr>
          <p:nvPr>
            <p:ph type="body" sz="quarter" idx="15"/>
          </p:nvPr>
        </p:nvSpPr>
        <p:spPr>
          <a:xfrm>
            <a:off x="414000" y="1867988"/>
            <a:ext cx="11404800" cy="4223571"/>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24742"/>
            <a:ext cx="9126000" cy="1153618"/>
          </a:xfrm>
          <a:prstGeom prst="rect">
            <a:avLst/>
          </a:prstGeom>
        </p:spPr>
        <p:txBody>
          <a:bodyPr vert="horz" wrap="square" lIns="91440" tIns="45720" rIns="91440" bIns="45720" rtlCol="0" anchor="b" anchorCtr="0">
            <a:normAutofit/>
          </a:bodyPr>
          <a:lstStyle>
            <a:lvl1pPr>
              <a:defRPr baseline="0">
                <a:solidFill>
                  <a:schemeClr val="bg1"/>
                </a:solidFill>
                <a:latin typeface="Calibri" panose="020F0502020204030204" pitchFamily="34" charset="0"/>
                <a:cs typeface="Calibri" panose="020F0502020204030204" pitchFamily="34" charset="0"/>
              </a:defRPr>
            </a:lvl1pPr>
          </a:lstStyle>
          <a:p>
            <a:r>
              <a:rPr lang="en-US" noProof="0"/>
              <a:t>Click to edit Master title style</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8" name="Picture 7">
            <a:extLst>
              <a:ext uri="{FF2B5EF4-FFF2-40B4-BE49-F238E27FC236}">
                <a16:creationId xmlns:a16="http://schemas.microsoft.com/office/drawing/2014/main" id="{80B26B1B-6084-4F48-855A-EC3AE077BE12}"/>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CAFD521-EA8D-4218-A32B-F63CDAE55847}"/>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13" name="Content Placeholder 12"/>
          <p:cNvSpPr>
            <a:spLocks noGrp="1"/>
          </p:cNvSpPr>
          <p:nvPr>
            <p:ph sz="quarter" idx="15"/>
          </p:nvPr>
        </p:nvSpPr>
        <p:spPr>
          <a:xfrm>
            <a:off x="414000" y="1867989"/>
            <a:ext cx="11404800" cy="422357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0"/>
            <a:ext cx="9126000" cy="1278360"/>
          </a:xfrm>
          <a:prstGeom prst="rect">
            <a:avLst/>
          </a:prstGeom>
        </p:spPr>
        <p:txBody>
          <a:bodyPr vert="horz" lIns="91440" tIns="45720" rIns="91440" bIns="45720" rtlCol="0" anchor="b" anchorCtr="0">
            <a:normAutofit/>
          </a:bodyPr>
          <a:lstStyle>
            <a:lvl1pPr>
              <a:defRPr>
                <a:solidFill>
                  <a:schemeClr val="bg1"/>
                </a:solidFill>
                <a:latin typeface="Calibri" panose="020F0502020204030204" pitchFamily="34" charset="0"/>
                <a:cs typeface="Calibri" panose="020F0502020204030204" pitchFamily="34" charset="0"/>
              </a:defRPr>
            </a:lvl1pPr>
          </a:lstStyle>
          <a:p>
            <a:r>
              <a:rPr lang="en-US" noProof="0"/>
              <a:t>Click to edit Master title style</a:t>
            </a:r>
            <a:endParaRPr lang="en-GB" noProof="0" dirty="0"/>
          </a:p>
        </p:txBody>
      </p:sp>
      <p:sp>
        <p:nvSpPr>
          <p:cNvPr id="8"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7" name="Picture 6">
            <a:extLst>
              <a:ext uri="{FF2B5EF4-FFF2-40B4-BE49-F238E27FC236}">
                <a16:creationId xmlns:a16="http://schemas.microsoft.com/office/drawing/2014/main" id="{35A58C53-8D2B-4C42-82D0-0CFE760D0C19}"/>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8E1925-2EB8-4DBD-8C31-18781C0ADE21}"/>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13" name="Content Placeholder 12"/>
          <p:cNvSpPr>
            <a:spLocks noGrp="1"/>
          </p:cNvSpPr>
          <p:nvPr>
            <p:ph sz="quarter" idx="15"/>
          </p:nvPr>
        </p:nvSpPr>
        <p:spPr>
          <a:xfrm>
            <a:off x="414000" y="1669502"/>
            <a:ext cx="5580000" cy="4422058"/>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669502"/>
            <a:ext cx="5580000" cy="4422058"/>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10" name="Rectangle 9"/>
          <p:cNvSpPr/>
          <p:nvPr userDrawn="1"/>
        </p:nvSpPr>
        <p:spPr>
          <a:xfrm>
            <a:off x="6078034" y="1545562"/>
            <a:ext cx="45719" cy="45450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24742"/>
            <a:ext cx="9126000" cy="1153618"/>
          </a:xfrm>
          <a:prstGeom prst="rect">
            <a:avLst/>
          </a:prstGeom>
        </p:spPr>
        <p:txBody>
          <a:bodyPr vert="horz" lIns="91440" tIns="45720" rIns="91440" bIns="45720" rtlCol="0" anchor="b" anchorCtr="0">
            <a:normAutofit/>
          </a:bodyPr>
          <a:lstStyle>
            <a:lvl1pPr>
              <a:defRPr>
                <a:solidFill>
                  <a:schemeClr val="bg1"/>
                </a:solidFill>
                <a:latin typeface="Calibri" panose="020F0502020204030204" pitchFamily="34" charset="0"/>
                <a:cs typeface="Calibri" panose="020F0502020204030204" pitchFamily="34" charset="0"/>
              </a:defRPr>
            </a:lvl1pPr>
          </a:lstStyle>
          <a:p>
            <a:r>
              <a:rPr lang="en-US" noProof="0"/>
              <a:t>Click to edit Master title style</a:t>
            </a:r>
            <a:endParaRPr lang="en-GB" noProof="0" dirty="0"/>
          </a:p>
        </p:txBody>
      </p:sp>
      <p:pic>
        <p:nvPicPr>
          <p:cNvPr id="11" name="Picture 10">
            <a:extLst>
              <a:ext uri="{FF2B5EF4-FFF2-40B4-BE49-F238E27FC236}">
                <a16:creationId xmlns:a16="http://schemas.microsoft.com/office/drawing/2014/main" id="{CECBC70A-E0D3-4F6F-B9DA-2C2194247BD3}"/>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96A16A-1E7C-48B8-A377-C11744595A10}"/>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13" name="Content Placeholder 12"/>
          <p:cNvSpPr>
            <a:spLocks noGrp="1"/>
          </p:cNvSpPr>
          <p:nvPr>
            <p:ph sz="quarter" idx="15"/>
          </p:nvPr>
        </p:nvSpPr>
        <p:spPr>
          <a:xfrm>
            <a:off x="414000" y="1692182"/>
            <a:ext cx="5580000" cy="4412205"/>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692182"/>
            <a:ext cx="5580000" cy="4412205"/>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8" name="Title Placeholder 3"/>
          <p:cNvSpPr>
            <a:spLocks noGrp="1"/>
          </p:cNvSpPr>
          <p:nvPr>
            <p:ph type="title"/>
          </p:nvPr>
        </p:nvSpPr>
        <p:spPr>
          <a:xfrm>
            <a:off x="414000" y="147423"/>
            <a:ext cx="9126000" cy="1143765"/>
          </a:xfrm>
          <a:prstGeom prst="rect">
            <a:avLst/>
          </a:prstGeom>
        </p:spPr>
        <p:txBody>
          <a:bodyPr vert="horz" lIns="91440" tIns="45720" rIns="91440" bIns="45720" rtlCol="0" anchor="b" anchorCtr="0">
            <a:normAutofit/>
          </a:bodyPr>
          <a:lstStyle>
            <a:lvl1pPr>
              <a:defRPr>
                <a:solidFill>
                  <a:schemeClr val="bg1"/>
                </a:solidFill>
              </a:defRPr>
            </a:lvl1pPr>
          </a:lstStyle>
          <a:p>
            <a:r>
              <a:rPr lang="en-US" noProof="0"/>
              <a:t>Click to edit Master title style</a:t>
            </a:r>
            <a:endParaRPr lang="en-GB" noProof="0" dirty="0"/>
          </a:p>
        </p:txBody>
      </p:sp>
      <p:sp>
        <p:nvSpPr>
          <p:cNvPr id="9"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10" name="Picture 9">
            <a:extLst>
              <a:ext uri="{FF2B5EF4-FFF2-40B4-BE49-F238E27FC236}">
                <a16:creationId xmlns:a16="http://schemas.microsoft.com/office/drawing/2014/main" id="{9CD04857-E508-492C-8F1A-DF14596E4DED}"/>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1" y="0"/>
            <a:ext cx="5447921"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4" name="Rectangle 13"/>
          <p:cNvSpPr/>
          <p:nvPr userDrawn="1"/>
        </p:nvSpPr>
        <p:spPr>
          <a:xfrm>
            <a:off x="5447921" y="0"/>
            <a:ext cx="6744079" cy="6858000"/>
          </a:xfrm>
          <a:prstGeom prst="rect">
            <a:avLst/>
          </a:prstGeom>
          <a:solidFill>
            <a:schemeClr val="accent1">
              <a:alpha val="9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solidFill>
                <a:schemeClr val="tx2"/>
              </a:solidFill>
            </a:endParaRPr>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Calibri" panose="020F0502020204030204" pitchFamily="34" charset="0"/>
                <a:cs typeface="Calibri" panose="020F0502020204030204" pitchFamily="34" charset="0"/>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Calibri" panose="020F0502020204030204" pitchFamily="34" charset="0"/>
                <a:cs typeface="Calibri" panose="020F0502020204030204" pitchFamily="34" charset="0"/>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Calibri" panose="020F0502020204030204" pitchFamily="34" charset="0"/>
                <a:cs typeface="Calibri" panose="020F0502020204030204" pitchFamily="34" charset="0"/>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Calibri" panose="020F0502020204030204" pitchFamily="34" charset="0"/>
                <a:cs typeface="Calibri" panose="020F0502020204030204" pitchFamily="34" charset="0"/>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Calibri" panose="020F0502020204030204" pitchFamily="34" charset="0"/>
                <a:cs typeface="Calibri" panose="020F050202020403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sz="4400"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Calibri" panose="020F0502020204030204" pitchFamily="34" charset="0"/>
                <a:cs typeface="Calibri" panose="020F050202020403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solidFill>
                  <a:schemeClr val="tx1"/>
                </a:solidFill>
                <a:latin typeface="Calibri" panose="020F0502020204030204" pitchFamily="34" charset="0"/>
                <a:cs typeface="Calibri" panose="020F0502020204030204" pitchFamily="34" charset="0"/>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7" name="Picture 6">
            <a:extLst>
              <a:ext uri="{FF2B5EF4-FFF2-40B4-BE49-F238E27FC236}">
                <a16:creationId xmlns:a16="http://schemas.microsoft.com/office/drawing/2014/main" id="{0274DA80-C262-4FA0-BB4E-80A403D9C135}"/>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extLst>
      <p:ext uri="{BB962C8B-B14F-4D97-AF65-F5344CB8AC3E}">
        <p14:creationId xmlns:p14="http://schemas.microsoft.com/office/powerpoint/2010/main" val="36521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actice_activit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D5EAA3-9874-4102-B22A-BBB607B88B48}"/>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2" name="Title 1">
            <a:extLst>
              <a:ext uri="{FF2B5EF4-FFF2-40B4-BE49-F238E27FC236}">
                <a16:creationId xmlns:a16="http://schemas.microsoft.com/office/drawing/2014/main" id="{E6ECA47E-00EE-4B68-8A31-10F5659E56D0}"/>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4" name="Date Placeholder 6">
            <a:extLst>
              <a:ext uri="{FF2B5EF4-FFF2-40B4-BE49-F238E27FC236}">
                <a16:creationId xmlns:a16="http://schemas.microsoft.com/office/drawing/2014/main" id="{B00AAE2E-A1A9-495E-B275-5C5B4CBC6B64}"/>
              </a:ext>
            </a:extLst>
          </p:cNvPr>
          <p:cNvSpPr>
            <a:spLocks noGrp="1"/>
          </p:cNvSpPr>
          <p:nvPr>
            <p:ph type="dt" sz="half" idx="10"/>
          </p:nvPr>
        </p:nvSpPr>
        <p:spPr>
          <a:xfrm>
            <a:off x="274320" y="6307672"/>
            <a:ext cx="2743200" cy="274320"/>
          </a:xfrm>
          <a:prstGeom prst="rect">
            <a:avLst/>
          </a:prstGeom>
        </p:spPr>
        <p:txBody>
          <a:bodyPr/>
          <a:lstStyle/>
          <a:p>
            <a:fld id="{F04D3F15-92C0-49FC-8491-DAF66FED00E0}" type="datetimeFigureOut">
              <a:rPr lang="en-GB" smtClean="0"/>
              <a:pPr/>
              <a:t>21/03/2019</a:t>
            </a:fld>
            <a:endParaRPr lang="en-GB"/>
          </a:p>
        </p:txBody>
      </p:sp>
      <p:sp>
        <p:nvSpPr>
          <p:cNvPr id="5" name="Footer Placeholder 7">
            <a:extLst>
              <a:ext uri="{FF2B5EF4-FFF2-40B4-BE49-F238E27FC236}">
                <a16:creationId xmlns:a16="http://schemas.microsoft.com/office/drawing/2014/main" id="{103B1C35-ED49-46CF-812A-6E292F8CED8C}"/>
              </a:ext>
            </a:extLst>
          </p:cNvPr>
          <p:cNvSpPr>
            <a:spLocks noGrp="1"/>
          </p:cNvSpPr>
          <p:nvPr>
            <p:ph type="ftr" sz="quarter" idx="11"/>
          </p:nvPr>
        </p:nvSpPr>
        <p:spPr>
          <a:xfrm>
            <a:off x="3489960" y="6307672"/>
            <a:ext cx="5212080" cy="274320"/>
          </a:xfrm>
          <a:prstGeom prst="rect">
            <a:avLst/>
          </a:prstGeom>
        </p:spPr>
        <p:txBody>
          <a:bodyPr/>
          <a:lstStyle/>
          <a:p>
            <a:endParaRPr lang="en-GB"/>
          </a:p>
        </p:txBody>
      </p:sp>
      <p:sp>
        <p:nvSpPr>
          <p:cNvPr id="6" name="Slide Number Placeholder 8">
            <a:extLst>
              <a:ext uri="{FF2B5EF4-FFF2-40B4-BE49-F238E27FC236}">
                <a16:creationId xmlns:a16="http://schemas.microsoft.com/office/drawing/2014/main" id="{EB357DF8-E9A9-4910-9E6F-3DD45609F88E}"/>
              </a:ext>
            </a:extLst>
          </p:cNvPr>
          <p:cNvSpPr>
            <a:spLocks noGrp="1"/>
          </p:cNvSpPr>
          <p:nvPr>
            <p:ph type="sldNum" sz="quarter" idx="12"/>
          </p:nvPr>
        </p:nvSpPr>
        <p:spPr>
          <a:xfrm>
            <a:off x="11286308" y="6307672"/>
            <a:ext cx="646611" cy="274320"/>
          </a:xfrm>
          <a:prstGeom prst="rect">
            <a:avLst/>
          </a:prstGeom>
        </p:spPr>
        <p:txBody>
          <a:bodyPr/>
          <a:lstStyle/>
          <a:p>
            <a:fld id="{FD0BDA38-AAFC-4277-BD9B-E3CDD8FD9566}" type="slidenum">
              <a:rPr lang="en-GB" smtClean="0"/>
              <a:pPr/>
              <a:t>‹#›</a:t>
            </a:fld>
            <a:endParaRPr lang="en-GB"/>
          </a:p>
        </p:txBody>
      </p:sp>
      <p:pic>
        <p:nvPicPr>
          <p:cNvPr id="7" name="Picture 6">
            <a:extLst>
              <a:ext uri="{FF2B5EF4-FFF2-40B4-BE49-F238E27FC236}">
                <a16:creationId xmlns:a16="http://schemas.microsoft.com/office/drawing/2014/main" id="{4579CF59-9082-40F5-BAF0-9A27C8CC066D}"/>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pic>
        <p:nvPicPr>
          <p:cNvPr id="8" name="Picture 5" descr="Single gear">
            <a:extLst>
              <a:ext uri="{FF2B5EF4-FFF2-40B4-BE49-F238E27FC236}">
                <a16:creationId xmlns:a16="http://schemas.microsoft.com/office/drawing/2014/main" id="{4E15BC41-4B19-4994-A823-0D1640BD5B1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31419" y="2117821"/>
            <a:ext cx="724526" cy="782652"/>
          </a:xfrm>
          <a:prstGeom prst="rect">
            <a:avLst/>
          </a:prstGeom>
        </p:spPr>
      </p:pic>
      <p:pic>
        <p:nvPicPr>
          <p:cNvPr id="9" name="Picture 6" descr="Users">
            <a:extLst>
              <a:ext uri="{FF2B5EF4-FFF2-40B4-BE49-F238E27FC236}">
                <a16:creationId xmlns:a16="http://schemas.microsoft.com/office/drawing/2014/main" id="{3CD9ECEF-9E1D-4C43-9703-0B1A5779B713}"/>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531419" y="4573493"/>
            <a:ext cx="724526" cy="724526"/>
          </a:xfrm>
          <a:prstGeom prst="rect">
            <a:avLst/>
          </a:prstGeom>
        </p:spPr>
      </p:pic>
      <p:sp>
        <p:nvSpPr>
          <p:cNvPr id="10" name="Content Placeholder 2">
            <a:extLst>
              <a:ext uri="{FF2B5EF4-FFF2-40B4-BE49-F238E27FC236}">
                <a16:creationId xmlns:a16="http://schemas.microsoft.com/office/drawing/2014/main" id="{8E7A4A56-2CC2-4CEB-840A-1A5AEF54FAC5}"/>
              </a:ext>
            </a:extLst>
          </p:cNvPr>
          <p:cNvSpPr>
            <a:spLocks noGrp="1"/>
          </p:cNvSpPr>
          <p:nvPr>
            <p:ph idx="1"/>
          </p:nvPr>
        </p:nvSpPr>
        <p:spPr>
          <a:xfrm>
            <a:off x="1612669" y="1867988"/>
            <a:ext cx="10206131" cy="42492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132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_Slid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9F3FD-D08C-4198-8469-6D87A1084FB6}"/>
              </a:ext>
            </a:extLst>
          </p:cNvPr>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chemeClr val="tx2"/>
                </a:solidFill>
                <a:latin typeface="+mj-lt"/>
              </a:defRPr>
            </a:lvl1pPr>
          </a:lstStyle>
          <a:p>
            <a:r>
              <a:rPr lang="en-GB" noProof="0" dirty="0"/>
              <a:t>Thank you for listening.</a:t>
            </a:r>
          </a:p>
        </p:txBody>
      </p:sp>
      <p:sp>
        <p:nvSpPr>
          <p:cNvPr id="4" name="Subtitle 2">
            <a:extLst>
              <a:ext uri="{FF2B5EF4-FFF2-40B4-BE49-F238E27FC236}">
                <a16:creationId xmlns:a16="http://schemas.microsoft.com/office/drawing/2014/main" id="{9F010EDF-E2D4-4F3C-B939-A68A20FD3F5B}"/>
              </a:ext>
            </a:extLst>
          </p:cNvPr>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005AAB"/>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Any questions?</a:t>
            </a:r>
          </a:p>
        </p:txBody>
      </p:sp>
      <p:pic>
        <p:nvPicPr>
          <p:cNvPr id="5" name="Picture 4">
            <a:extLst>
              <a:ext uri="{FF2B5EF4-FFF2-40B4-BE49-F238E27FC236}">
                <a16:creationId xmlns:a16="http://schemas.microsoft.com/office/drawing/2014/main" id="{6D29E3FC-62F5-4E48-ACC4-30CB99D44DFA}"/>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7557" y="4892480"/>
            <a:ext cx="2736886" cy="1528136"/>
          </a:xfrm>
          <a:prstGeom prst="rect">
            <a:avLst/>
          </a:prstGeom>
        </p:spPr>
      </p:pic>
    </p:spTree>
    <p:extLst>
      <p:ext uri="{BB962C8B-B14F-4D97-AF65-F5344CB8AC3E}">
        <p14:creationId xmlns:p14="http://schemas.microsoft.com/office/powerpoint/2010/main" val="3424558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570416"/>
            <a:ext cx="11404800" cy="4546800"/>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14000" y="0"/>
            <a:ext cx="9126000" cy="1291188"/>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 id="2147483720" r:id="rId8"/>
    <p:sldLayoutId id="2147483721" r:id="rId9"/>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4800" b="1" i="0" u="none" strike="noStrike" kern="1200" cap="none" spc="0" normalizeH="0" baseline="0" noProof="0" dirty="0">
          <a:ln>
            <a:noFill/>
          </a:ln>
          <a:solidFill>
            <a:schemeClr val="accent1"/>
          </a:solidFill>
          <a:effectLst/>
          <a:uLnTx/>
          <a:uFillTx/>
          <a:latin typeface="Calibri" panose="020F0502020204030204" pitchFamily="34" charset="0"/>
          <a:ea typeface="+mj-ea"/>
          <a:cs typeface="Calibri" panose="020F0502020204030204" pitchFamily="34" charset="0"/>
        </a:defRPr>
      </a:lvl1pPr>
    </p:titleStyle>
    <p:bodyStyle>
      <a:lvl1pPr marL="185738" indent="-185738" algn="l" defTabSz="914400" rtl="0" eaLnBrk="1" latinLnBrk="0" hangingPunct="1">
        <a:spcBef>
          <a:spcPts val="1000"/>
        </a:spcBef>
        <a:spcAft>
          <a:spcPts val="1000"/>
        </a:spcAft>
        <a:buClr>
          <a:schemeClr val="accent5"/>
        </a:buClr>
        <a:buFont typeface="Arial" panose="020B0604020202020204" pitchFamily="34" charset="0"/>
        <a:buChar char="›"/>
        <a:defRPr sz="1800" b="0" kern="1200" baseline="0">
          <a:solidFill>
            <a:schemeClr val="tx1"/>
          </a:solidFill>
          <a:latin typeface="Calibri" panose="020F0502020204030204" pitchFamily="34" charset="0"/>
          <a:ea typeface="+mn-ea"/>
          <a:cs typeface="Calibri" panose="020F0502020204030204" pitchFamily="34" charset="0"/>
        </a:defRPr>
      </a:lvl1pPr>
      <a:lvl2pPr marL="622300" indent="-165100" algn="l" defTabSz="914400" rtl="0" eaLnBrk="1" latinLnBrk="0" hangingPunct="1">
        <a:spcBef>
          <a:spcPts val="1000"/>
        </a:spcBef>
        <a:spcAft>
          <a:spcPts val="1000"/>
        </a:spcAft>
        <a:buClr>
          <a:schemeClr val="accent5"/>
        </a:buClr>
        <a:buFont typeface="Arial" panose="020B0604020202020204" pitchFamily="34" charset="0"/>
        <a:buChar char="›"/>
        <a:defRPr sz="1800" kern="1200" baseline="0">
          <a:solidFill>
            <a:schemeClr val="tx1"/>
          </a:solidFill>
          <a:latin typeface="Calibri" panose="020F0502020204030204" pitchFamily="34" charset="0"/>
          <a:ea typeface="+mn-ea"/>
          <a:cs typeface="Calibri" panose="020F0502020204030204" pitchFamily="34" charset="0"/>
        </a:defRPr>
      </a:lvl2pPr>
      <a:lvl3pPr marL="1073150" indent="-15875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Calibri" panose="020F0502020204030204" pitchFamily="34" charset="0"/>
          <a:ea typeface="+mn-ea"/>
          <a:cs typeface="Calibri" panose="020F0502020204030204" pitchFamily="34" charset="0"/>
        </a:defRPr>
      </a:lvl3pPr>
      <a:lvl4pPr marL="1524000" indent="-15240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Calibri" panose="020F0502020204030204" pitchFamily="34" charset="0"/>
          <a:ea typeface="+mn-ea"/>
          <a:cs typeface="Calibri" panose="020F0502020204030204" pitchFamily="34" charset="0"/>
        </a:defRPr>
      </a:lvl4pPr>
      <a:lvl5pPr marL="1974850" indent="-146050" algn="l" defTabSz="914400" rtl="0" eaLnBrk="1" latinLnBrk="0" hangingPunct="1">
        <a:spcBef>
          <a:spcPts val="1000"/>
        </a:spcBef>
        <a:spcAft>
          <a:spcPts val="1000"/>
        </a:spcAft>
        <a:buClr>
          <a:schemeClr val="accent5"/>
        </a:buClr>
        <a:buFont typeface="Arial" panose="020B0604020202020204"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US" dirty="0">
                <a:latin typeface="Arial" charset="0"/>
                <a:cs typeface="Arial" charset="0"/>
              </a:rPr>
              <a:t>Front-End Web Development</a:t>
            </a:r>
          </a:p>
        </p:txBody>
      </p:sp>
      <p:sp>
        <p:nvSpPr>
          <p:cNvPr id="3" name="Subtitle 2">
            <a:extLst>
              <a:ext uri="{FF2B5EF4-FFF2-40B4-BE49-F238E27FC236}">
                <a16:creationId xmlns:a16="http://schemas.microsoft.com/office/drawing/2014/main" id="{2F303E11-6CE9-4331-BF52-CB1310D79A05}"/>
              </a:ext>
            </a:extLst>
          </p:cNvPr>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005AAB"/>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3 - Vanilla </a:t>
            </a:r>
            <a:r>
              <a:rPr lang="en-GB" noProof="0" dirty="0" err="1"/>
              <a:t>Javascript</a:t>
            </a:r>
            <a:r>
              <a:rPr lang="en-GB" noProof="0" dirty="0"/>
              <a:t> - </a:t>
            </a:r>
            <a:r>
              <a:rPr lang="en-GB" noProof="0" dirty="0" err="1"/>
              <a:t>pt</a:t>
            </a:r>
            <a:r>
              <a:rPr lang="en-GB" noProof="0" dirty="0"/>
              <a:t> 6</a:t>
            </a:r>
          </a:p>
        </p:txBody>
      </p:sp>
    </p:spTree>
    <p:extLst>
      <p:ext uri="{BB962C8B-B14F-4D97-AF65-F5344CB8AC3E}">
        <p14:creationId xmlns:p14="http://schemas.microsoft.com/office/powerpoint/2010/main" val="1652306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a:t>The HTML DOM can be accessed via JavaScript Methods</a:t>
            </a:r>
          </a:p>
          <a:p>
            <a:r>
              <a:rPr lang="en-GB" b="1" dirty="0"/>
              <a:t>All elements are defined as Objects</a:t>
            </a:r>
          </a:p>
          <a:p>
            <a:pPr lvl="1"/>
            <a:r>
              <a:rPr lang="en-GB" dirty="0"/>
              <a:t>This means that we can reference every element on the DOM just like any other object with properties</a:t>
            </a:r>
            <a:br>
              <a:rPr lang="en-GB" dirty="0"/>
            </a:br>
            <a:endParaRPr lang="en-GB" b="1" dirty="0"/>
          </a:p>
          <a:p>
            <a:r>
              <a:rPr lang="en-GB" dirty="0"/>
              <a:t>This code changes the content of the</a:t>
            </a:r>
            <a:r>
              <a:rPr lang="en-GB" b="1" dirty="0"/>
              <a:t> p </a:t>
            </a:r>
            <a:r>
              <a:rPr lang="en-GB" dirty="0"/>
              <a:t>element with the id of </a:t>
            </a:r>
            <a:r>
              <a:rPr lang="en-GB" b="1" dirty="0"/>
              <a:t>demo</a:t>
            </a:r>
            <a:r>
              <a:rPr lang="en-GB" dirty="0"/>
              <a:t> to </a:t>
            </a:r>
            <a:r>
              <a:rPr lang="en-GB" b="1" dirty="0"/>
              <a:t>Hello World!</a:t>
            </a:r>
          </a:p>
          <a:p>
            <a:r>
              <a:rPr lang="en-GB" b="1" dirty="0" err="1"/>
              <a:t>getElementById</a:t>
            </a:r>
            <a:r>
              <a:rPr lang="en-GB" dirty="0"/>
              <a:t> is a method that </a:t>
            </a:r>
            <a:r>
              <a:rPr lang="en-GB" b="1" dirty="0"/>
              <a:t>returns an Object</a:t>
            </a:r>
          </a:p>
          <a:p>
            <a:r>
              <a:rPr lang="en-GB" b="1" dirty="0" err="1"/>
              <a:t>innerHTML</a:t>
            </a:r>
            <a:r>
              <a:rPr lang="en-GB" dirty="0"/>
              <a:t> </a:t>
            </a:r>
            <a:r>
              <a:rPr lang="en-GB" b="1" dirty="0"/>
              <a:t>is a property</a:t>
            </a:r>
            <a:r>
              <a:rPr lang="en-GB" dirty="0"/>
              <a:t> of this Object.</a:t>
            </a:r>
          </a:p>
          <a:p>
            <a:endParaRPr lang="en-GB" dirty="0"/>
          </a:p>
          <a:p>
            <a:endParaRPr lang="en-GB" dirty="0"/>
          </a:p>
        </p:txBody>
      </p:sp>
      <p:sp>
        <p:nvSpPr>
          <p:cNvPr id="4" name="Title 3"/>
          <p:cNvSpPr>
            <a:spLocks noGrp="1"/>
          </p:cNvSpPr>
          <p:nvPr>
            <p:ph type="title"/>
          </p:nvPr>
        </p:nvSpPr>
        <p:spPr/>
        <p:txBody>
          <a:bodyPr/>
          <a:lstStyle/>
          <a:p>
            <a:r>
              <a:rPr lang="en-GB" dirty="0"/>
              <a:t>DOM Methods</a:t>
            </a:r>
          </a:p>
        </p:txBody>
      </p:sp>
      <p:sp>
        <p:nvSpPr>
          <p:cNvPr id="5" name="Content Placeholder 3"/>
          <p:cNvSpPr>
            <a:spLocks noGrp="1"/>
          </p:cNvSpPr>
          <p:nvPr>
            <p:ph sz="quarter" idx="16"/>
          </p:nvPr>
        </p:nvSpPr>
        <p:spPr>
          <a:xfrm>
            <a:off x="6206400" y="2503261"/>
            <a:ext cx="5580000" cy="2789707"/>
          </a:xfrm>
          <a:solidFill>
            <a:schemeClr val="bg2">
              <a:lumMod val="10000"/>
            </a:schemeClr>
          </a:solidFill>
        </p:spPr>
        <p:txBody>
          <a:bodyPr anchor="ctr"/>
          <a:lstStyle/>
          <a:p>
            <a:pPr marL="0" indent="0">
              <a:lnSpc>
                <a:spcPts val="1425"/>
              </a:lnSpc>
              <a:spcAft>
                <a:spcPts val="0"/>
              </a:spcAft>
              <a:buNone/>
            </a:pP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html</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body</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p</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id</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sz="16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"demo"</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&gt;&lt;/</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p</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script</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document</a:t>
            </a:r>
            <a:r>
              <a:rPr lang="en-GB" sz="16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sz="1600"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getElementById</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sz="16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"demo"</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innerHTML</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GB" sz="16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"Hello World!"</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script</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body</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html</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26838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marL="0" indent="0">
              <a:buNone/>
            </a:pPr>
            <a:endParaRPr lang="en-GB" dirty="0"/>
          </a:p>
        </p:txBody>
      </p:sp>
      <p:sp>
        <p:nvSpPr>
          <p:cNvPr id="4" name="Title 3"/>
          <p:cNvSpPr>
            <a:spLocks noGrp="1"/>
          </p:cNvSpPr>
          <p:nvPr>
            <p:ph type="title"/>
          </p:nvPr>
        </p:nvSpPr>
        <p:spPr/>
        <p:txBody>
          <a:bodyPr/>
          <a:lstStyle/>
          <a:p>
            <a:r>
              <a:rPr lang="en-GB" dirty="0"/>
              <a:t>Adding an Element to a Page</a:t>
            </a:r>
          </a:p>
        </p:txBody>
      </p:sp>
      <p:sp>
        <p:nvSpPr>
          <p:cNvPr id="3" name="Text Placeholder 2"/>
          <p:cNvSpPr>
            <a:spLocks noGrp="1"/>
          </p:cNvSpPr>
          <p:nvPr>
            <p:ph type="body" sz="quarter" idx="17"/>
          </p:nvPr>
        </p:nvSpPr>
        <p:spPr/>
        <p:txBody>
          <a:bodyPr/>
          <a:lstStyle/>
          <a:p>
            <a:r>
              <a:rPr lang="en-GB" dirty="0"/>
              <a:t>Using </a:t>
            </a:r>
            <a:r>
              <a:rPr lang="en-GB" b="1" dirty="0" err="1"/>
              <a:t>createElement</a:t>
            </a:r>
            <a:r>
              <a:rPr lang="en-GB" dirty="0"/>
              <a:t> we can create new HTML elements in JavaScript.</a:t>
            </a:r>
          </a:p>
          <a:p>
            <a:r>
              <a:rPr lang="en-GB" dirty="0"/>
              <a:t>Using </a:t>
            </a:r>
            <a:r>
              <a:rPr lang="en-GB" b="1" dirty="0" err="1"/>
              <a:t>appendChild</a:t>
            </a:r>
            <a:r>
              <a:rPr lang="en-GB" dirty="0"/>
              <a:t>, we can append the new element to an existing element on the DOM.</a:t>
            </a:r>
          </a:p>
        </p:txBody>
      </p:sp>
      <p:sp>
        <p:nvSpPr>
          <p:cNvPr id="6" name="Content Placeholder 3"/>
          <p:cNvSpPr txBox="1">
            <a:spLocks/>
          </p:cNvSpPr>
          <p:nvPr/>
        </p:nvSpPr>
        <p:spPr>
          <a:xfrm>
            <a:off x="1141200" y="3699812"/>
            <a:ext cx="8215200" cy="1769802"/>
          </a:xfrm>
          <a:prstGeom prst="rect">
            <a:avLst/>
          </a:prstGeom>
          <a:solidFill>
            <a:schemeClr val="bg2">
              <a:lumMod val="10000"/>
            </a:schemeClr>
          </a:solidFill>
        </p:spPr>
        <p:txBody>
          <a:bodyPr anchor="ctr"/>
          <a:lstStyle>
            <a:lvl1pPr marL="185738" indent="-185738" algn="l" defTabSz="914400" rtl="0" eaLnBrk="1" latinLnBrk="0" hangingPunct="1">
              <a:spcBef>
                <a:spcPts val="1000"/>
              </a:spcBef>
              <a:spcAft>
                <a:spcPts val="1000"/>
              </a:spcAft>
              <a:buClr>
                <a:schemeClr val="accent5"/>
              </a:buClr>
              <a:buFont typeface="Arial" panose="020B0604020202020204" pitchFamily="34" charset="0"/>
              <a:buChar char="›"/>
              <a:defRPr sz="1800" b="0" kern="1200" baseline="0">
                <a:solidFill>
                  <a:schemeClr val="tx1"/>
                </a:solidFill>
                <a:latin typeface="Calibri" panose="020F0502020204030204" pitchFamily="34" charset="0"/>
                <a:ea typeface="+mn-ea"/>
                <a:cs typeface="Calibri" panose="020F0502020204030204" pitchFamily="34" charset="0"/>
              </a:defRPr>
            </a:lvl1pPr>
            <a:lvl2pPr marL="622300" indent="-165100" algn="l" defTabSz="914400" rtl="0" eaLnBrk="1" latinLnBrk="0" hangingPunct="1">
              <a:spcBef>
                <a:spcPts val="1000"/>
              </a:spcBef>
              <a:spcAft>
                <a:spcPts val="1000"/>
              </a:spcAft>
              <a:buClr>
                <a:schemeClr val="accent5"/>
              </a:buClr>
              <a:buFont typeface="Arial" panose="020B0604020202020204" pitchFamily="34" charset="0"/>
              <a:buChar char="›"/>
              <a:defRPr sz="1800" kern="1200" baseline="0">
                <a:solidFill>
                  <a:schemeClr val="tx1"/>
                </a:solidFill>
                <a:latin typeface="Calibri" panose="020F0502020204030204" pitchFamily="34" charset="0"/>
                <a:ea typeface="+mn-ea"/>
                <a:cs typeface="Calibri" panose="020F0502020204030204" pitchFamily="34" charset="0"/>
              </a:defRPr>
            </a:lvl2pPr>
            <a:lvl3pPr marL="1073150" indent="-15875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Calibri" panose="020F0502020204030204" pitchFamily="34" charset="0"/>
                <a:ea typeface="+mn-ea"/>
                <a:cs typeface="Calibri" panose="020F0502020204030204" pitchFamily="34" charset="0"/>
              </a:defRPr>
            </a:lvl3pPr>
            <a:lvl4pPr marL="1524000" indent="-15240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Calibri" panose="020F0502020204030204" pitchFamily="34" charset="0"/>
                <a:ea typeface="+mn-ea"/>
                <a:cs typeface="Calibri" panose="020F0502020204030204" pitchFamily="34" charset="0"/>
              </a:defRPr>
            </a:lvl4pPr>
            <a:lvl5pPr marL="1974850" indent="-146050" algn="l" defTabSz="914400" rtl="0" eaLnBrk="1" latinLnBrk="0" hangingPunct="1">
              <a:spcBef>
                <a:spcPts val="1000"/>
              </a:spcBef>
              <a:spcAft>
                <a:spcPts val="1000"/>
              </a:spcAft>
              <a:buClr>
                <a:schemeClr val="accent5"/>
              </a:buClr>
              <a:buFont typeface="Arial" panose="020B0604020202020204"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0"/>
              </a:spcAft>
              <a:buNone/>
            </a:pP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let</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myH1</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GB"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document</a:t>
            </a:r>
            <a:r>
              <a:rPr lang="en-GB"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createElement</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'h1'</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spcAft>
                <a:spcPts val="0"/>
              </a:spcAft>
              <a:buNone/>
            </a:pPr>
            <a:r>
              <a:rPr lang="en-GB"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myH1</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innerText</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GB"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'Page Header'</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spcAft>
                <a:spcPts val="0"/>
              </a:spcAft>
              <a:buNone/>
            </a:pPr>
            <a:r>
              <a:rPr lang="en-GB"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myH1</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id</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GB"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'header-text'</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spcAft>
                <a:spcPts val="0"/>
              </a:spcAft>
              <a:buNone/>
            </a:pPr>
            <a:r>
              <a:rPr lang="en-GB"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document</a:t>
            </a:r>
            <a:r>
              <a:rPr lang="en-GB"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getElementByID</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'header-box'</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appendChild</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myH1</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dirty="0">
              <a:latin typeface="Consolas" panose="020B0609020204030204" pitchFamily="49" charset="0"/>
              <a:ea typeface="Calibri" panose="020F0502020204030204" pitchFamily="34" charset="0"/>
              <a:cs typeface="Times New Roman" panose="02020603050405020304" pitchFamily="18" charset="0"/>
            </a:endParaRPr>
          </a:p>
        </p:txBody>
      </p:sp>
      <p:sp>
        <p:nvSpPr>
          <p:cNvPr id="7" name="Content Placeholder 3"/>
          <p:cNvSpPr txBox="1">
            <a:spLocks/>
          </p:cNvSpPr>
          <p:nvPr/>
        </p:nvSpPr>
        <p:spPr>
          <a:xfrm>
            <a:off x="1141200" y="1039091"/>
            <a:ext cx="8215200" cy="2231068"/>
          </a:xfrm>
          <a:prstGeom prst="rect">
            <a:avLst/>
          </a:prstGeom>
          <a:solidFill>
            <a:schemeClr val="bg2">
              <a:lumMod val="10000"/>
            </a:schemeClr>
          </a:solidFill>
        </p:spPr>
        <p:txBody>
          <a:bodyPr anchor="ctr"/>
          <a:lstStyle>
            <a:lvl1pPr marL="185738" indent="-185738" algn="l" defTabSz="914400" rtl="0" eaLnBrk="1" latinLnBrk="0" hangingPunct="1">
              <a:spcBef>
                <a:spcPts val="1000"/>
              </a:spcBef>
              <a:spcAft>
                <a:spcPts val="1000"/>
              </a:spcAft>
              <a:buClr>
                <a:schemeClr val="accent5"/>
              </a:buClr>
              <a:buFont typeface="Arial" panose="020B0604020202020204" pitchFamily="34" charset="0"/>
              <a:buChar char="›"/>
              <a:defRPr sz="1800" b="0" kern="1200" baseline="0">
                <a:solidFill>
                  <a:schemeClr val="tx1"/>
                </a:solidFill>
                <a:latin typeface="Calibri" panose="020F0502020204030204" pitchFamily="34" charset="0"/>
                <a:ea typeface="+mn-ea"/>
                <a:cs typeface="Calibri" panose="020F0502020204030204" pitchFamily="34" charset="0"/>
              </a:defRPr>
            </a:lvl1pPr>
            <a:lvl2pPr marL="622300" indent="-165100" algn="l" defTabSz="914400" rtl="0" eaLnBrk="1" latinLnBrk="0" hangingPunct="1">
              <a:spcBef>
                <a:spcPts val="1000"/>
              </a:spcBef>
              <a:spcAft>
                <a:spcPts val="1000"/>
              </a:spcAft>
              <a:buClr>
                <a:schemeClr val="accent5"/>
              </a:buClr>
              <a:buFont typeface="Arial" panose="020B0604020202020204" pitchFamily="34" charset="0"/>
              <a:buChar char="›"/>
              <a:defRPr sz="1800" kern="1200" baseline="0">
                <a:solidFill>
                  <a:schemeClr val="tx1"/>
                </a:solidFill>
                <a:latin typeface="Calibri" panose="020F0502020204030204" pitchFamily="34" charset="0"/>
                <a:ea typeface="+mn-ea"/>
                <a:cs typeface="Calibri" panose="020F0502020204030204" pitchFamily="34" charset="0"/>
              </a:defRPr>
            </a:lvl2pPr>
            <a:lvl3pPr marL="1073150" indent="-15875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Calibri" panose="020F0502020204030204" pitchFamily="34" charset="0"/>
                <a:ea typeface="+mn-ea"/>
                <a:cs typeface="Calibri" panose="020F0502020204030204" pitchFamily="34" charset="0"/>
              </a:defRPr>
            </a:lvl3pPr>
            <a:lvl4pPr marL="1524000" indent="-15240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Calibri" panose="020F0502020204030204" pitchFamily="34" charset="0"/>
                <a:ea typeface="+mn-ea"/>
                <a:cs typeface="Calibri" panose="020F0502020204030204" pitchFamily="34" charset="0"/>
              </a:defRPr>
            </a:lvl4pPr>
            <a:lvl5pPr marL="1974850" indent="-146050" algn="l" defTabSz="914400" rtl="0" eaLnBrk="1" latinLnBrk="0" hangingPunct="1">
              <a:spcBef>
                <a:spcPts val="1000"/>
              </a:spcBef>
              <a:spcAft>
                <a:spcPts val="1000"/>
              </a:spcAft>
              <a:buClr>
                <a:schemeClr val="accent5"/>
              </a:buClr>
              <a:buFont typeface="Arial" panose="020B0604020202020204"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425"/>
              </a:lnSpc>
              <a:spcAft>
                <a:spcPts val="0"/>
              </a:spcAft>
              <a:buNone/>
            </a:pP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html</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body</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div</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id</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"header-box"</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div</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body</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html</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03991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marL="0" indent="0">
              <a:buNone/>
            </a:pPr>
            <a:endParaRPr lang="en-GB" dirty="0"/>
          </a:p>
        </p:txBody>
      </p:sp>
      <p:sp>
        <p:nvSpPr>
          <p:cNvPr id="4" name="Title 3"/>
          <p:cNvSpPr>
            <a:spLocks noGrp="1"/>
          </p:cNvSpPr>
          <p:nvPr>
            <p:ph type="title"/>
          </p:nvPr>
        </p:nvSpPr>
        <p:spPr/>
        <p:txBody>
          <a:bodyPr/>
          <a:lstStyle/>
          <a:p>
            <a:r>
              <a:rPr lang="en-GB" dirty="0"/>
              <a:t>Removing </a:t>
            </a:r>
            <a:r>
              <a:rPr lang="en-GB" dirty="0" err="1"/>
              <a:t>aN</a:t>
            </a:r>
            <a:r>
              <a:rPr lang="en-GB" dirty="0"/>
              <a:t> element from the page</a:t>
            </a:r>
          </a:p>
        </p:txBody>
      </p:sp>
      <p:sp>
        <p:nvSpPr>
          <p:cNvPr id="3" name="Text Placeholder 2"/>
          <p:cNvSpPr>
            <a:spLocks noGrp="1"/>
          </p:cNvSpPr>
          <p:nvPr>
            <p:ph type="body" sz="quarter" idx="17"/>
          </p:nvPr>
        </p:nvSpPr>
        <p:spPr/>
        <p:txBody>
          <a:bodyPr/>
          <a:lstStyle/>
          <a:p>
            <a:r>
              <a:rPr lang="en-GB" dirty="0"/>
              <a:t>Using </a:t>
            </a:r>
            <a:r>
              <a:rPr lang="en-GB" b="1" dirty="0" err="1"/>
              <a:t>removeChild</a:t>
            </a:r>
            <a:r>
              <a:rPr lang="en-GB" dirty="0"/>
              <a:t> we can remove elements from the DOM.</a:t>
            </a:r>
          </a:p>
          <a:p>
            <a:r>
              <a:rPr lang="en-GB" dirty="0"/>
              <a:t>An element can’t remove itself, but the parent element can remove a child.</a:t>
            </a:r>
          </a:p>
        </p:txBody>
      </p:sp>
      <p:sp>
        <p:nvSpPr>
          <p:cNvPr id="8" name="Content Placeholder 3"/>
          <p:cNvSpPr txBox="1">
            <a:spLocks/>
          </p:cNvSpPr>
          <p:nvPr/>
        </p:nvSpPr>
        <p:spPr>
          <a:xfrm>
            <a:off x="1141200" y="3699812"/>
            <a:ext cx="8215200" cy="1769802"/>
          </a:xfrm>
          <a:prstGeom prst="rect">
            <a:avLst/>
          </a:prstGeom>
          <a:solidFill>
            <a:schemeClr val="bg2">
              <a:lumMod val="10000"/>
            </a:schemeClr>
          </a:solidFill>
        </p:spPr>
        <p:txBody>
          <a:bodyPr anchor="ctr"/>
          <a:lstStyle>
            <a:lvl1pPr marL="185738" indent="-185738" algn="l" defTabSz="914400" rtl="0" eaLnBrk="1" latinLnBrk="0" hangingPunct="1">
              <a:spcBef>
                <a:spcPts val="1000"/>
              </a:spcBef>
              <a:spcAft>
                <a:spcPts val="1000"/>
              </a:spcAft>
              <a:buClr>
                <a:schemeClr val="accent5"/>
              </a:buClr>
              <a:buFont typeface="Arial" panose="020B0604020202020204" pitchFamily="34" charset="0"/>
              <a:buChar char="›"/>
              <a:defRPr sz="1800" b="0" kern="1200" baseline="0">
                <a:solidFill>
                  <a:schemeClr val="tx1"/>
                </a:solidFill>
                <a:latin typeface="Calibri" panose="020F0502020204030204" pitchFamily="34" charset="0"/>
                <a:ea typeface="+mn-ea"/>
                <a:cs typeface="Calibri" panose="020F0502020204030204" pitchFamily="34" charset="0"/>
              </a:defRPr>
            </a:lvl1pPr>
            <a:lvl2pPr marL="622300" indent="-165100" algn="l" defTabSz="914400" rtl="0" eaLnBrk="1" latinLnBrk="0" hangingPunct="1">
              <a:spcBef>
                <a:spcPts val="1000"/>
              </a:spcBef>
              <a:spcAft>
                <a:spcPts val="1000"/>
              </a:spcAft>
              <a:buClr>
                <a:schemeClr val="accent5"/>
              </a:buClr>
              <a:buFont typeface="Arial" panose="020B0604020202020204" pitchFamily="34" charset="0"/>
              <a:buChar char="›"/>
              <a:defRPr sz="1800" kern="1200" baseline="0">
                <a:solidFill>
                  <a:schemeClr val="tx1"/>
                </a:solidFill>
                <a:latin typeface="Calibri" panose="020F0502020204030204" pitchFamily="34" charset="0"/>
                <a:ea typeface="+mn-ea"/>
                <a:cs typeface="Calibri" panose="020F0502020204030204" pitchFamily="34" charset="0"/>
              </a:defRPr>
            </a:lvl2pPr>
            <a:lvl3pPr marL="1073150" indent="-15875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Calibri" panose="020F0502020204030204" pitchFamily="34" charset="0"/>
                <a:ea typeface="+mn-ea"/>
                <a:cs typeface="Calibri" panose="020F0502020204030204" pitchFamily="34" charset="0"/>
              </a:defRPr>
            </a:lvl3pPr>
            <a:lvl4pPr marL="1524000" indent="-15240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Calibri" panose="020F0502020204030204" pitchFamily="34" charset="0"/>
                <a:ea typeface="+mn-ea"/>
                <a:cs typeface="Calibri" panose="020F0502020204030204" pitchFamily="34" charset="0"/>
              </a:defRPr>
            </a:lvl4pPr>
            <a:lvl5pPr marL="1974850" indent="-146050" algn="l" defTabSz="914400" rtl="0" eaLnBrk="1" latinLnBrk="0" hangingPunct="1">
              <a:spcBef>
                <a:spcPts val="1000"/>
              </a:spcBef>
              <a:spcAft>
                <a:spcPts val="1000"/>
              </a:spcAft>
              <a:buClr>
                <a:schemeClr val="accent5"/>
              </a:buClr>
              <a:buFont typeface="Arial" panose="020B0604020202020204"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425"/>
              </a:lnSpc>
              <a:spcAft>
                <a:spcPts val="0"/>
              </a:spcAft>
              <a:buNone/>
            </a:pPr>
            <a:r>
              <a:rPr lang="en-GB"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document</a:t>
            </a:r>
            <a:r>
              <a:rPr lang="en-GB"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getElementById</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'header-box'</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removeChild</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document</a:t>
            </a:r>
            <a:r>
              <a:rPr lang="en-GB"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getElementById</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'header-text'</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dirty="0">
              <a:latin typeface="Consolas" panose="020B0609020204030204" pitchFamily="49" charset="0"/>
              <a:ea typeface="Calibri" panose="020F0502020204030204" pitchFamily="34" charset="0"/>
              <a:cs typeface="Times New Roman" panose="02020603050405020304" pitchFamily="18" charset="0"/>
            </a:endParaRPr>
          </a:p>
        </p:txBody>
      </p:sp>
      <p:sp>
        <p:nvSpPr>
          <p:cNvPr id="9" name="Content Placeholder 3"/>
          <p:cNvSpPr txBox="1">
            <a:spLocks/>
          </p:cNvSpPr>
          <p:nvPr/>
        </p:nvSpPr>
        <p:spPr>
          <a:xfrm>
            <a:off x="1141200" y="1039091"/>
            <a:ext cx="8215200" cy="2231068"/>
          </a:xfrm>
          <a:prstGeom prst="rect">
            <a:avLst/>
          </a:prstGeom>
          <a:solidFill>
            <a:schemeClr val="bg2">
              <a:lumMod val="10000"/>
            </a:schemeClr>
          </a:solidFill>
        </p:spPr>
        <p:txBody>
          <a:bodyPr anchor="ctr"/>
          <a:lstStyle>
            <a:lvl1pPr marL="185738" indent="-185738" algn="l" defTabSz="914400" rtl="0" eaLnBrk="1" latinLnBrk="0" hangingPunct="1">
              <a:spcBef>
                <a:spcPts val="1000"/>
              </a:spcBef>
              <a:spcAft>
                <a:spcPts val="1000"/>
              </a:spcAft>
              <a:buClr>
                <a:schemeClr val="accent5"/>
              </a:buClr>
              <a:buFont typeface="Arial" panose="020B0604020202020204" pitchFamily="34" charset="0"/>
              <a:buChar char="›"/>
              <a:defRPr sz="1800" b="0" kern="1200" baseline="0">
                <a:solidFill>
                  <a:schemeClr val="tx1"/>
                </a:solidFill>
                <a:latin typeface="Calibri" panose="020F0502020204030204" pitchFamily="34" charset="0"/>
                <a:ea typeface="+mn-ea"/>
                <a:cs typeface="Calibri" panose="020F0502020204030204" pitchFamily="34" charset="0"/>
              </a:defRPr>
            </a:lvl1pPr>
            <a:lvl2pPr marL="622300" indent="-165100" algn="l" defTabSz="914400" rtl="0" eaLnBrk="1" latinLnBrk="0" hangingPunct="1">
              <a:spcBef>
                <a:spcPts val="1000"/>
              </a:spcBef>
              <a:spcAft>
                <a:spcPts val="1000"/>
              </a:spcAft>
              <a:buClr>
                <a:schemeClr val="accent5"/>
              </a:buClr>
              <a:buFont typeface="Arial" panose="020B0604020202020204" pitchFamily="34" charset="0"/>
              <a:buChar char="›"/>
              <a:defRPr sz="1800" kern="1200" baseline="0">
                <a:solidFill>
                  <a:schemeClr val="tx1"/>
                </a:solidFill>
                <a:latin typeface="Calibri" panose="020F0502020204030204" pitchFamily="34" charset="0"/>
                <a:ea typeface="+mn-ea"/>
                <a:cs typeface="Calibri" panose="020F0502020204030204" pitchFamily="34" charset="0"/>
              </a:defRPr>
            </a:lvl2pPr>
            <a:lvl3pPr marL="1073150" indent="-15875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Calibri" panose="020F0502020204030204" pitchFamily="34" charset="0"/>
                <a:ea typeface="+mn-ea"/>
                <a:cs typeface="Calibri" panose="020F0502020204030204" pitchFamily="34" charset="0"/>
              </a:defRPr>
            </a:lvl3pPr>
            <a:lvl4pPr marL="1524000" indent="-15240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Calibri" panose="020F0502020204030204" pitchFamily="34" charset="0"/>
                <a:ea typeface="+mn-ea"/>
                <a:cs typeface="Calibri" panose="020F0502020204030204" pitchFamily="34" charset="0"/>
              </a:defRPr>
            </a:lvl4pPr>
            <a:lvl5pPr marL="1974850" indent="-146050" algn="l" defTabSz="914400" rtl="0" eaLnBrk="1" latinLnBrk="0" hangingPunct="1">
              <a:spcBef>
                <a:spcPts val="1000"/>
              </a:spcBef>
              <a:spcAft>
                <a:spcPts val="1000"/>
              </a:spcAft>
              <a:buClr>
                <a:schemeClr val="accent5"/>
              </a:buClr>
              <a:buFont typeface="Arial" panose="020B0604020202020204"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425"/>
              </a:lnSpc>
              <a:spcAft>
                <a:spcPts val="0"/>
              </a:spcAft>
              <a:buNone/>
            </a:pP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html</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body</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div</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id</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"header-box"</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h1</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id</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"header-text"</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Page Header</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h1</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div</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body</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html</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949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Practice Activity</a:t>
            </a:r>
          </a:p>
        </p:txBody>
      </p:sp>
      <p:sp>
        <p:nvSpPr>
          <p:cNvPr id="6" name="Content Placeholder 5"/>
          <p:cNvSpPr>
            <a:spLocks noGrp="1"/>
          </p:cNvSpPr>
          <p:nvPr>
            <p:ph idx="1"/>
          </p:nvPr>
        </p:nvSpPr>
        <p:spPr/>
        <p:txBody>
          <a:bodyPr/>
          <a:lstStyle/>
          <a:p>
            <a:r>
              <a:rPr lang="en-GB" dirty="0"/>
              <a:t>Time: 20 minutes</a:t>
            </a:r>
          </a:p>
          <a:p>
            <a:r>
              <a:rPr lang="en-GB" dirty="0"/>
              <a:t>Create a webpage where the user can click buttons to increment or decrement an on-screen counter</a:t>
            </a:r>
          </a:p>
          <a:p>
            <a:r>
              <a:rPr lang="en-GB" dirty="0"/>
              <a:t>Provide a reset button to set the counter to 0</a:t>
            </a:r>
          </a:p>
          <a:p>
            <a:r>
              <a:rPr lang="en-GB" dirty="0"/>
              <a:t>Extra: Display a separate rolling history of what the value was. Every time the counter is changed, add the new value to the history</a:t>
            </a:r>
          </a:p>
          <a:p>
            <a:endParaRPr lang="en-GB" dirty="0"/>
          </a:p>
          <a:p>
            <a:r>
              <a:rPr lang="en-GB" dirty="0"/>
              <a:t>Demonstrate and discuss your solution to this with the person next to you</a:t>
            </a:r>
          </a:p>
          <a:p>
            <a:endParaRPr lang="en-GB" dirty="0"/>
          </a:p>
          <a:p>
            <a:pPr lvl="1"/>
            <a:endParaRPr lang="en-GB" dirty="0"/>
          </a:p>
        </p:txBody>
      </p:sp>
    </p:spTree>
    <p:extLst>
      <p:ext uri="{BB962C8B-B14F-4D97-AF65-F5344CB8AC3E}">
        <p14:creationId xmlns:p14="http://schemas.microsoft.com/office/powerpoint/2010/main" val="1184385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b="1" dirty="0"/>
              <a:t>Discuss uses of DOM events and how to handle them in JavaScript</a:t>
            </a:r>
          </a:p>
          <a:p>
            <a:pPr lvl="1"/>
            <a:r>
              <a:rPr lang="en-GB" dirty="0"/>
              <a:t>We can use events to handle user interaction</a:t>
            </a:r>
          </a:p>
          <a:p>
            <a:pPr lvl="1"/>
            <a:r>
              <a:rPr lang="en-GB" dirty="0"/>
              <a:t>Events are useful in creating responsive websites</a:t>
            </a:r>
          </a:p>
          <a:p>
            <a:pPr lvl="1"/>
            <a:endParaRPr lang="en-GB" dirty="0"/>
          </a:p>
          <a:p>
            <a:r>
              <a:rPr lang="en-GB" b="1" dirty="0"/>
              <a:t>Explore how we can manipulate elements on the DOM with JavaScript</a:t>
            </a:r>
          </a:p>
          <a:p>
            <a:pPr lvl="1"/>
            <a:r>
              <a:rPr lang="en-GB" dirty="0"/>
              <a:t>JavaScript can be used to manipulate what would otherwise be a static webpage</a:t>
            </a:r>
          </a:p>
          <a:p>
            <a:pPr lvl="1"/>
            <a:r>
              <a:rPr lang="en-GB" dirty="0"/>
              <a:t>Using DOM manipulation is important in creating responsive websites</a:t>
            </a:r>
          </a:p>
        </p:txBody>
      </p:sp>
      <p:sp>
        <p:nvSpPr>
          <p:cNvPr id="3" name="Title 2"/>
          <p:cNvSpPr>
            <a:spLocks noGrp="1"/>
          </p:cNvSpPr>
          <p:nvPr>
            <p:ph type="title"/>
          </p:nvPr>
        </p:nvSpPr>
        <p:spPr/>
        <p:txBody>
          <a:bodyPr/>
          <a:lstStyle/>
          <a:p>
            <a:r>
              <a:rPr lang="en-GB" dirty="0"/>
              <a:t>Summary</a:t>
            </a:r>
          </a:p>
        </p:txBody>
      </p:sp>
    </p:spTree>
    <p:extLst>
      <p:ext uri="{BB962C8B-B14F-4D97-AF65-F5344CB8AC3E}">
        <p14:creationId xmlns:p14="http://schemas.microsoft.com/office/powerpoint/2010/main" val="3912073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2B469-2FC3-48ED-AE83-12225DBC2F4E}"/>
              </a:ext>
            </a:extLst>
          </p:cNvPr>
          <p:cNvSpPr>
            <a:spLocks noGrp="1"/>
          </p:cNvSpPr>
          <p:nvPr>
            <p:ph type="ctrTitle"/>
          </p:nvPr>
        </p:nvSpPr>
        <p:spPr/>
        <p:txBody>
          <a:bodyPr/>
          <a:lstStyle/>
          <a:p>
            <a:endParaRPr lang="en-GB" dirty="0"/>
          </a:p>
        </p:txBody>
      </p:sp>
      <p:sp>
        <p:nvSpPr>
          <p:cNvPr id="3" name="Subtitle 2">
            <a:extLst>
              <a:ext uri="{FF2B5EF4-FFF2-40B4-BE49-F238E27FC236}">
                <a16:creationId xmlns:a16="http://schemas.microsoft.com/office/drawing/2014/main" id="{A268246B-A580-417F-B1FB-3B4A1F27EC3C}"/>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145884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C14CD82-2D19-4316-8DD3-299A5F33A3D2}"/>
              </a:ext>
            </a:extLst>
          </p:cNvPr>
          <p:cNvSpPr>
            <a:spLocks noGrp="1"/>
          </p:cNvSpPr>
          <p:nvPr>
            <p:ph type="pic" sz="quarter" idx="17"/>
          </p:nvPr>
        </p:nvSpPr>
        <p:spPr/>
      </p:sp>
      <p:sp>
        <p:nvSpPr>
          <p:cNvPr id="3" name="Content Placeholder 2">
            <a:extLst>
              <a:ext uri="{FF2B5EF4-FFF2-40B4-BE49-F238E27FC236}">
                <a16:creationId xmlns:a16="http://schemas.microsoft.com/office/drawing/2014/main" id="{D63D5D03-DE3E-4C1F-9E09-CC2AE944590E}"/>
              </a:ext>
            </a:extLst>
          </p:cNvPr>
          <p:cNvSpPr>
            <a:spLocks noGrp="1"/>
          </p:cNvSpPr>
          <p:nvPr>
            <p:ph sz="quarter" idx="16"/>
          </p:nvPr>
        </p:nvSpPr>
        <p:spPr/>
        <p:txBody>
          <a:bodyPr/>
          <a:lstStyle/>
          <a:p>
            <a:r>
              <a:rPr lang="en-GB" dirty="0"/>
              <a:t>Event Handling</a:t>
            </a:r>
          </a:p>
          <a:p>
            <a:r>
              <a:rPr lang="en-GB" dirty="0"/>
              <a:t>DOM Manipulation</a:t>
            </a:r>
          </a:p>
        </p:txBody>
      </p:sp>
      <p:sp>
        <p:nvSpPr>
          <p:cNvPr id="4" name="Title 3">
            <a:extLst>
              <a:ext uri="{FF2B5EF4-FFF2-40B4-BE49-F238E27FC236}">
                <a16:creationId xmlns:a16="http://schemas.microsoft.com/office/drawing/2014/main" id="{6D0C50E6-F62B-4930-9998-6F7CD0FB3F80}"/>
              </a:ext>
            </a:extLst>
          </p:cNvPr>
          <p:cNvSpPr>
            <a:spLocks noGrp="1"/>
          </p:cNvSpPr>
          <p:nvPr>
            <p:ph type="title"/>
          </p:nvPr>
        </p:nvSpPr>
        <p:spPr/>
        <p:txBody>
          <a:bodyPr/>
          <a:lstStyle/>
          <a:p>
            <a:r>
              <a:rPr lang="en-GB" dirty="0"/>
              <a:t>Contents page</a:t>
            </a:r>
          </a:p>
        </p:txBody>
      </p:sp>
    </p:spTree>
    <p:extLst>
      <p:ext uri="{BB962C8B-B14F-4D97-AF65-F5344CB8AC3E}">
        <p14:creationId xmlns:p14="http://schemas.microsoft.com/office/powerpoint/2010/main" val="3778959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Discuss uses of DOM events and how to handle them </a:t>
            </a:r>
            <a:r>
              <a:rPr lang="en-GB"/>
              <a:t>in JavaScript</a:t>
            </a:r>
          </a:p>
          <a:p>
            <a:endParaRPr lang="en-GB"/>
          </a:p>
          <a:p>
            <a:r>
              <a:rPr lang="en-GB"/>
              <a:t>Explore </a:t>
            </a:r>
            <a:r>
              <a:rPr lang="en-GB" dirty="0"/>
              <a:t>how we can manipulate elements on the DOM with JavaScript</a:t>
            </a:r>
          </a:p>
          <a:p>
            <a:endParaRPr lang="en-GB" dirty="0"/>
          </a:p>
        </p:txBody>
      </p:sp>
      <p:sp>
        <p:nvSpPr>
          <p:cNvPr id="3" name="Title 2"/>
          <p:cNvSpPr>
            <a:spLocks noGrp="1"/>
          </p:cNvSpPr>
          <p:nvPr>
            <p:ph type="title"/>
          </p:nvPr>
        </p:nvSpPr>
        <p:spPr/>
        <p:txBody>
          <a:bodyPr/>
          <a:lstStyle/>
          <a:p>
            <a:r>
              <a:rPr lang="en-GB" dirty="0"/>
              <a:t>Course Objectives</a:t>
            </a:r>
          </a:p>
        </p:txBody>
      </p:sp>
    </p:spTree>
    <p:extLst>
      <p:ext uri="{BB962C8B-B14F-4D97-AF65-F5344CB8AC3E}">
        <p14:creationId xmlns:p14="http://schemas.microsoft.com/office/powerpoint/2010/main" val="4013922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a:t>Events are a way of linking HTML to JS code.</a:t>
            </a:r>
          </a:p>
          <a:p>
            <a:r>
              <a:rPr lang="en-GB" dirty="0"/>
              <a:t>Events let you trigger JS when something happens on the page.</a:t>
            </a:r>
          </a:p>
          <a:p>
            <a:r>
              <a:rPr lang="en-GB" dirty="0"/>
              <a:t>Such as:</a:t>
            </a:r>
          </a:p>
          <a:p>
            <a:pPr lvl="1"/>
            <a:r>
              <a:rPr lang="en-GB" dirty="0"/>
              <a:t>Clicking on a button</a:t>
            </a:r>
          </a:p>
          <a:p>
            <a:pPr lvl="1"/>
            <a:r>
              <a:rPr lang="en-GB" dirty="0"/>
              <a:t>Page load</a:t>
            </a:r>
          </a:p>
          <a:p>
            <a:pPr lvl="1"/>
            <a:r>
              <a:rPr lang="en-GB" dirty="0"/>
              <a:t>Key presses</a:t>
            </a:r>
          </a:p>
          <a:p>
            <a:pPr lvl="1"/>
            <a:r>
              <a:rPr lang="en-GB" dirty="0"/>
              <a:t>Though there are many more</a:t>
            </a:r>
          </a:p>
        </p:txBody>
      </p:sp>
      <p:sp>
        <p:nvSpPr>
          <p:cNvPr id="4" name="Title 3"/>
          <p:cNvSpPr>
            <a:spLocks noGrp="1"/>
          </p:cNvSpPr>
          <p:nvPr>
            <p:ph type="title"/>
          </p:nvPr>
        </p:nvSpPr>
        <p:spPr/>
        <p:txBody>
          <a:bodyPr/>
          <a:lstStyle/>
          <a:p>
            <a:r>
              <a:rPr lang="en-GB" dirty="0"/>
              <a:t>Events</a:t>
            </a:r>
          </a:p>
        </p:txBody>
      </p:sp>
      <p:sp>
        <p:nvSpPr>
          <p:cNvPr id="5" name="Content Placeholder 3"/>
          <p:cNvSpPr>
            <a:spLocks noGrp="1"/>
          </p:cNvSpPr>
          <p:nvPr>
            <p:ph sz="quarter" idx="16"/>
          </p:nvPr>
        </p:nvSpPr>
        <p:spPr>
          <a:solidFill>
            <a:schemeClr val="bg2">
              <a:lumMod val="10000"/>
            </a:schemeClr>
          </a:solidFill>
        </p:spPr>
        <p:txBody>
          <a:bodyPr/>
          <a:lstStyle/>
          <a:p>
            <a:pPr marL="0" indent="0">
              <a:lnSpc>
                <a:spcPts val="1425"/>
              </a:lnSpc>
              <a:spcAft>
                <a:spcPts val="0"/>
              </a:spcAft>
              <a:buNone/>
            </a:pP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html</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head</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script</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type</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sz="16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"text/</a:t>
            </a:r>
            <a:r>
              <a:rPr lang="en-GB" sz="1600" dirty="0" err="1">
                <a:solidFill>
                  <a:srgbClr val="CE9178"/>
                </a:solidFill>
                <a:latin typeface="Consolas" panose="020B0609020204030204" pitchFamily="49" charset="0"/>
                <a:ea typeface="Times New Roman" panose="02020603050405020304" pitchFamily="18" charset="0"/>
                <a:cs typeface="Times New Roman" panose="02020603050405020304" pitchFamily="18" charset="0"/>
              </a:rPr>
              <a:t>javascript</a:t>
            </a:r>
            <a:r>
              <a:rPr lang="en-GB" sz="16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function</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sayHello</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DCDCAA"/>
                </a:solidFill>
                <a:latin typeface="Consolas" panose="020B0609020204030204" pitchFamily="49" charset="0"/>
                <a:ea typeface="Times New Roman" panose="02020603050405020304" pitchFamily="18" charset="0"/>
                <a:cs typeface="Times New Roman" panose="02020603050405020304" pitchFamily="18" charset="0"/>
              </a:rPr>
              <a:t>alert</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sz="16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"Hello World"</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script</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head</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body</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input</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type</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sz="16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"button"</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onclick</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sz="16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en-GB" sz="1600"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sayHello</a:t>
            </a:r>
            <a:r>
              <a:rPr lang="en-GB" sz="16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endPar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ts val="1425"/>
              </a:lnSpc>
              <a:spcAft>
                <a:spcPts val="0"/>
              </a:spcAft>
              <a:buNone/>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value</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sz="16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"Say Hello"</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body</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html</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dirty="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898428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Events Cont.</a:t>
            </a:r>
          </a:p>
        </p:txBody>
      </p:sp>
      <p:sp>
        <p:nvSpPr>
          <p:cNvPr id="4" name="Text Placeholder 3"/>
          <p:cNvSpPr>
            <a:spLocks noGrp="1"/>
          </p:cNvSpPr>
          <p:nvPr>
            <p:ph type="body" sz="quarter" idx="17"/>
          </p:nvPr>
        </p:nvSpPr>
        <p:spPr/>
        <p:txBody>
          <a:bodyPr/>
          <a:lstStyle/>
          <a:p>
            <a:r>
              <a:rPr lang="en-GB" dirty="0"/>
              <a:t>Events can also provide context using the </a:t>
            </a:r>
            <a:r>
              <a:rPr lang="en-GB" b="1" dirty="0"/>
              <a:t>this </a:t>
            </a:r>
            <a:r>
              <a:rPr lang="en-GB" dirty="0"/>
              <a:t>property. </a:t>
            </a:r>
            <a:r>
              <a:rPr lang="en-GB" b="1" dirty="0"/>
              <a:t>this </a:t>
            </a:r>
            <a:r>
              <a:rPr lang="en-GB" dirty="0"/>
              <a:t>is the element that emitted the event.</a:t>
            </a:r>
          </a:p>
        </p:txBody>
      </p:sp>
      <p:sp>
        <p:nvSpPr>
          <p:cNvPr id="5" name="Content Placeholder 3"/>
          <p:cNvSpPr>
            <a:spLocks noGrp="1"/>
          </p:cNvSpPr>
          <p:nvPr>
            <p:ph sz="quarter" idx="15"/>
          </p:nvPr>
        </p:nvSpPr>
        <p:spPr>
          <a:xfrm>
            <a:off x="1141200" y="958800"/>
            <a:ext cx="8215200" cy="2622600"/>
          </a:xfrm>
          <a:solidFill>
            <a:schemeClr val="bg2">
              <a:lumMod val="10000"/>
            </a:schemeClr>
          </a:solidFill>
        </p:spPr>
        <p:txBody>
          <a:bodyPr anchor="ctr"/>
          <a:lstStyle/>
          <a:p>
            <a:pPr marL="0" indent="0">
              <a:lnSpc>
                <a:spcPts val="1425"/>
              </a:lnSpc>
              <a:spcAft>
                <a:spcPts val="0"/>
              </a:spcAft>
              <a:buNone/>
            </a:pP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html</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body</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p</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id</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"output"</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0</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p</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button</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onclick</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DCDCAA"/>
                </a:solidFill>
                <a:latin typeface="Consolas" panose="020B0609020204030204" pitchFamily="49" charset="0"/>
                <a:ea typeface="Times New Roman" panose="02020603050405020304" pitchFamily="18" charset="0"/>
                <a:cs typeface="Times New Roman" panose="02020603050405020304" pitchFamily="18" charset="0"/>
              </a:rPr>
              <a:t>clicked</a:t>
            </a:r>
            <a:r>
              <a:rPr lang="en-GB"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this</a:t>
            </a:r>
            <a:r>
              <a:rPr lang="en-GB"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1</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button</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button</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onclick</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DCDCAA"/>
                </a:solidFill>
                <a:latin typeface="Consolas" panose="020B0609020204030204" pitchFamily="49" charset="0"/>
                <a:ea typeface="Times New Roman" panose="02020603050405020304" pitchFamily="18" charset="0"/>
                <a:cs typeface="Times New Roman" panose="02020603050405020304" pitchFamily="18" charset="0"/>
              </a:rPr>
              <a:t>clicked</a:t>
            </a:r>
            <a:r>
              <a:rPr lang="en-GB"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this</a:t>
            </a:r>
            <a:r>
              <a:rPr lang="en-GB"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2</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button</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p>
          <a:p>
            <a:pPr marL="0" indent="0">
              <a:lnSpc>
                <a:spcPts val="1425"/>
              </a:lnSpc>
              <a:spcAft>
                <a:spcPts val="0"/>
              </a:spcAft>
              <a:buNone/>
            </a:pPr>
            <a:r>
              <a:rPr lang="en-GB" dirty="0">
                <a:solidFill>
                  <a:srgbClr val="808080"/>
                </a:solidFill>
                <a:latin typeface="Consolas" panose="020B0609020204030204" pitchFamily="49" charset="0"/>
                <a:ea typeface="Calibri" panose="020F0502020204030204" pitchFamily="34" charset="0"/>
                <a:cs typeface="Times New Roman" panose="02020603050405020304" pitchFamily="18" charset="0"/>
              </a:rPr>
              <a:t>    </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script</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src</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"index.js"</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script</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body</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html</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ea typeface="Calibri" panose="020F0502020204030204" pitchFamily="34" charset="0"/>
              <a:cs typeface="Times New Roman" panose="02020603050405020304" pitchFamily="18" charset="0"/>
            </a:endParaRPr>
          </a:p>
        </p:txBody>
      </p:sp>
      <p:sp>
        <p:nvSpPr>
          <p:cNvPr id="6" name="Content Placeholder 3"/>
          <p:cNvSpPr txBox="1">
            <a:spLocks/>
          </p:cNvSpPr>
          <p:nvPr/>
        </p:nvSpPr>
        <p:spPr>
          <a:xfrm>
            <a:off x="1141200" y="4093950"/>
            <a:ext cx="8215200" cy="1596000"/>
          </a:xfrm>
          <a:prstGeom prst="rect">
            <a:avLst/>
          </a:prstGeom>
          <a:solidFill>
            <a:schemeClr val="bg2">
              <a:lumMod val="10000"/>
            </a:schemeClr>
          </a:solidFill>
        </p:spPr>
        <p:txBody>
          <a:bodyPr vert="horz" lIns="91440" tIns="45720" rIns="91440" bIns="45720" rtlCol="0" anchor="ctr">
            <a:noAutofit/>
          </a:bodyPr>
          <a:lstStyle>
            <a:lvl1pPr marL="342900" indent="-342900" algn="l" defTabSz="914400" rtl="0" eaLnBrk="1" latinLnBrk="0" hangingPunct="1">
              <a:spcBef>
                <a:spcPts val="1000"/>
              </a:spcBef>
              <a:spcAft>
                <a:spcPts val="800"/>
              </a:spcAft>
              <a:buClr>
                <a:schemeClr val="tx1"/>
              </a:buClr>
              <a:buFont typeface="Arial" panose="020B0604020202020204" pitchFamily="34" charset="0"/>
              <a:buChar char="•"/>
              <a:defRPr sz="1800" b="0" kern="1200" baseline="0">
                <a:solidFill>
                  <a:schemeClr val="tx1"/>
                </a:solidFill>
                <a:latin typeface="Calibri" panose="020F0502020204030204" pitchFamily="34" charset="0"/>
                <a:ea typeface="+mn-ea"/>
                <a:cs typeface="Calibri" panose="020F0502020204030204" pitchFamily="34" charset="0"/>
              </a:defRPr>
            </a:lvl1pPr>
            <a:lvl2pPr marL="742950" indent="-285750" algn="l" defTabSz="914400" rtl="0" eaLnBrk="1" latinLnBrk="0" hangingPunct="1">
              <a:spcBef>
                <a:spcPts val="1000"/>
              </a:spcBef>
              <a:spcAft>
                <a:spcPts val="800"/>
              </a:spcAft>
              <a:buClr>
                <a:schemeClr val="tx1"/>
              </a:buClr>
              <a:buFont typeface="Arial" panose="020B0604020202020204" pitchFamily="34" charset="0"/>
              <a:buChar char="•"/>
              <a:defRPr sz="1800" kern="1200" baseline="0">
                <a:solidFill>
                  <a:schemeClr val="tx1"/>
                </a:solidFill>
                <a:latin typeface="Segoe UI" panose="020B0502040204020203" pitchFamily="34" charset="0"/>
                <a:ea typeface="+mn-ea"/>
                <a:cs typeface="Arial" panose="020B0604020202020204" pitchFamily="34" charset="0"/>
              </a:defRPr>
            </a:lvl2pPr>
            <a:lvl3pPr marL="1143000" indent="-228600" algn="l" defTabSz="914400" rtl="0" eaLnBrk="1" latinLnBrk="0" hangingPunct="1">
              <a:spcBef>
                <a:spcPts val="1000"/>
              </a:spcBef>
              <a:spcAft>
                <a:spcPts val="800"/>
              </a:spcAft>
              <a:buClr>
                <a:schemeClr val="tx1"/>
              </a:buClr>
              <a:buFont typeface="Arial" panose="020B0604020202020204" pitchFamily="34" charset="0"/>
              <a:buChar char="•"/>
              <a:defRPr sz="1800" kern="1200" baseline="0">
                <a:solidFill>
                  <a:schemeClr val="tx1"/>
                </a:solidFill>
                <a:latin typeface="Segoe UI" panose="020B0502040204020203" pitchFamily="34" charset="0"/>
                <a:ea typeface="+mn-ea"/>
                <a:cs typeface="Arial" panose="020B0604020202020204" pitchFamily="34" charset="0"/>
              </a:defRPr>
            </a:lvl3pPr>
            <a:lvl4pPr marL="1600200" indent="-228600" algn="l" defTabSz="914400" rtl="0" eaLnBrk="1" latinLnBrk="0" hangingPunct="1">
              <a:spcBef>
                <a:spcPts val="1000"/>
              </a:spcBef>
              <a:spcAft>
                <a:spcPts val="800"/>
              </a:spcAft>
              <a:buClr>
                <a:schemeClr val="tx1"/>
              </a:buClr>
              <a:buFont typeface="Arial" panose="020B0604020202020204" pitchFamily="34" charset="0"/>
              <a:buChar char="•"/>
              <a:defRPr sz="1800" kern="1200" baseline="0">
                <a:solidFill>
                  <a:schemeClr val="tx1"/>
                </a:solidFill>
                <a:latin typeface="Segoe UI" panose="020B0502040204020203" pitchFamily="34" charset="0"/>
                <a:ea typeface="+mn-ea"/>
                <a:cs typeface="Arial" panose="020B0604020202020204" pitchFamily="34" charset="0"/>
              </a:defRPr>
            </a:lvl4pPr>
            <a:lvl5pPr marL="2057400" indent="-228600" algn="l" defTabSz="914400" rtl="0" eaLnBrk="1" latinLnBrk="0" hangingPunct="1">
              <a:spcBef>
                <a:spcPts val="1000"/>
              </a:spcBef>
              <a:spcAft>
                <a:spcPts val="800"/>
              </a:spcAft>
              <a:buClr>
                <a:schemeClr val="tx1"/>
              </a:buClr>
              <a:buFont typeface="Arial" panose="020B0604020202020204" pitchFamily="34" charset="0"/>
              <a:buChar char="•"/>
              <a:defRPr sz="1800" kern="1200" baseline="0">
                <a:solidFill>
                  <a:schemeClr val="tx1"/>
                </a:solidFill>
                <a:latin typeface="Segoe UI" panose="020B0502040204020203"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425"/>
              </a:lnSpc>
              <a:spcAft>
                <a:spcPts val="0"/>
              </a:spcAft>
              <a:buNone/>
            </a:pPr>
            <a:r>
              <a:rPr lang="en-GB" dirty="0">
                <a:solidFill>
                  <a:srgbClr val="6A9955"/>
                </a:solidFill>
                <a:latin typeface="Consolas" panose="020B0609020204030204" pitchFamily="49" charset="0"/>
                <a:ea typeface="Times New Roman" panose="02020603050405020304" pitchFamily="18" charset="0"/>
                <a:cs typeface="Times New Roman" panose="02020603050405020304" pitchFamily="18" charset="0"/>
              </a:rPr>
              <a:t>// index.js</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function</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DCDCAA"/>
                </a:solidFill>
                <a:latin typeface="Consolas" panose="020B0609020204030204" pitchFamily="49" charset="0"/>
                <a:ea typeface="Times New Roman" panose="02020603050405020304" pitchFamily="18" charset="0"/>
                <a:cs typeface="Times New Roman" panose="02020603050405020304" pitchFamily="18" charset="0"/>
              </a:rPr>
              <a:t>clicked</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el</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document</a:t>
            </a:r>
            <a:r>
              <a:rPr lang="en-GB"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getElementById</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'output'</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innerText</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GB"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el</a:t>
            </a:r>
            <a:r>
              <a:rPr lang="en-GB"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innerText</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300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5"/>
          </p:nvPr>
        </p:nvSpPr>
        <p:spPr/>
        <p:txBody>
          <a:bodyPr/>
          <a:lstStyle/>
          <a:p>
            <a:r>
              <a:rPr lang="en-GB" dirty="0"/>
              <a:t>Another way to handle events on the DOM with </a:t>
            </a:r>
            <a:r>
              <a:rPr lang="en-GB" b="1" dirty="0" err="1"/>
              <a:t>EventListeners</a:t>
            </a:r>
            <a:endParaRPr lang="en-GB" b="1" dirty="0"/>
          </a:p>
          <a:p>
            <a:r>
              <a:rPr lang="en-GB" dirty="0"/>
              <a:t>These let you bind to DOM events directly in JavaScript</a:t>
            </a:r>
          </a:p>
          <a:p>
            <a:endParaRPr lang="en-GB" dirty="0"/>
          </a:p>
          <a:p>
            <a:r>
              <a:rPr lang="en-GB" dirty="0"/>
              <a:t>Multiple listeners can be used on a single element</a:t>
            </a:r>
          </a:p>
          <a:p>
            <a:r>
              <a:rPr lang="en-GB" dirty="0"/>
              <a:t>Multiple listeners can be bound to a single event type on an element</a:t>
            </a:r>
          </a:p>
          <a:p>
            <a:pPr lvl="1"/>
            <a:r>
              <a:rPr lang="en-GB" dirty="0"/>
              <a:t>EG: having two click listeners for a single button</a:t>
            </a:r>
          </a:p>
          <a:p>
            <a:endParaRPr lang="en-GB" dirty="0"/>
          </a:p>
        </p:txBody>
      </p:sp>
      <p:sp>
        <p:nvSpPr>
          <p:cNvPr id="4" name="Title 3"/>
          <p:cNvSpPr>
            <a:spLocks noGrp="1"/>
          </p:cNvSpPr>
          <p:nvPr>
            <p:ph type="title"/>
          </p:nvPr>
        </p:nvSpPr>
        <p:spPr/>
        <p:txBody>
          <a:bodyPr/>
          <a:lstStyle/>
          <a:p>
            <a:r>
              <a:rPr lang="en-GB" dirty="0" err="1"/>
              <a:t>EventListener</a:t>
            </a:r>
            <a:endParaRPr lang="en-GB" dirty="0"/>
          </a:p>
        </p:txBody>
      </p:sp>
    </p:spTree>
    <p:extLst>
      <p:ext uri="{BB962C8B-B14F-4D97-AF65-F5344CB8AC3E}">
        <p14:creationId xmlns:p14="http://schemas.microsoft.com/office/powerpoint/2010/main" val="2576197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err="1"/>
              <a:t>EventListener</a:t>
            </a:r>
            <a:r>
              <a:rPr lang="en-GB" dirty="0"/>
              <a:t> Cont.</a:t>
            </a:r>
          </a:p>
        </p:txBody>
      </p:sp>
      <p:sp>
        <p:nvSpPr>
          <p:cNvPr id="4" name="Text Placeholder 3"/>
          <p:cNvSpPr>
            <a:spLocks noGrp="1"/>
          </p:cNvSpPr>
          <p:nvPr>
            <p:ph type="body" sz="quarter" idx="17"/>
          </p:nvPr>
        </p:nvSpPr>
        <p:spPr/>
        <p:txBody>
          <a:bodyPr/>
          <a:lstStyle/>
          <a:p>
            <a:r>
              <a:rPr lang="en-GB" dirty="0"/>
              <a:t>Just like the previous method, you can provide context to the handler.</a:t>
            </a:r>
          </a:p>
          <a:p>
            <a:endParaRPr lang="en-GB" dirty="0"/>
          </a:p>
        </p:txBody>
      </p:sp>
      <p:sp>
        <p:nvSpPr>
          <p:cNvPr id="5" name="Content Placeholder 3"/>
          <p:cNvSpPr>
            <a:spLocks noGrp="1"/>
          </p:cNvSpPr>
          <p:nvPr>
            <p:ph sz="quarter" idx="15"/>
          </p:nvPr>
        </p:nvSpPr>
        <p:spPr>
          <a:xfrm>
            <a:off x="1141200" y="1206450"/>
            <a:ext cx="8215200" cy="2127300"/>
          </a:xfrm>
          <a:solidFill>
            <a:schemeClr val="bg2">
              <a:lumMod val="10000"/>
            </a:schemeClr>
          </a:solidFill>
        </p:spPr>
        <p:txBody>
          <a:bodyPr anchor="ctr"/>
          <a:lstStyle/>
          <a:p>
            <a:pPr marL="0" indent="0">
              <a:lnSpc>
                <a:spcPts val="1425"/>
              </a:lnSpc>
              <a:spcAft>
                <a:spcPts val="0"/>
              </a:spcAft>
              <a:buNone/>
            </a:pP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html</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body</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button</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id</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en-GB" dirty="0" err="1">
                <a:solidFill>
                  <a:srgbClr val="CE9178"/>
                </a:solidFill>
                <a:latin typeface="Consolas" panose="020B0609020204030204" pitchFamily="49" charset="0"/>
                <a:ea typeface="Times New Roman" panose="02020603050405020304" pitchFamily="18" charset="0"/>
                <a:cs typeface="Times New Roman" panose="02020603050405020304" pitchFamily="18" charset="0"/>
              </a:rPr>
              <a:t>myButton</a:t>
            </a:r>
            <a:r>
              <a:rPr lang="en-GB"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Test Button</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button</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script</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src</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"index.js"</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script</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body</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html</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latin typeface="Consolas" panose="020B0609020204030204" pitchFamily="49" charset="0"/>
              <a:ea typeface="Calibri" panose="020F0502020204030204" pitchFamily="34" charset="0"/>
              <a:cs typeface="Times New Roman" panose="02020603050405020304" pitchFamily="18" charset="0"/>
            </a:endParaRPr>
          </a:p>
        </p:txBody>
      </p:sp>
      <p:sp>
        <p:nvSpPr>
          <p:cNvPr id="6" name="Content Placeholder 3"/>
          <p:cNvSpPr txBox="1">
            <a:spLocks/>
          </p:cNvSpPr>
          <p:nvPr/>
        </p:nvSpPr>
        <p:spPr>
          <a:xfrm>
            <a:off x="1141200" y="4113000"/>
            <a:ext cx="8215200" cy="1596000"/>
          </a:xfrm>
          <a:prstGeom prst="rect">
            <a:avLst/>
          </a:prstGeom>
          <a:solidFill>
            <a:schemeClr val="bg2">
              <a:lumMod val="10000"/>
            </a:schemeClr>
          </a:solidFill>
        </p:spPr>
        <p:txBody>
          <a:bodyPr vert="horz" lIns="91440" tIns="45720" rIns="91440" bIns="45720" rtlCol="0" anchor="ctr">
            <a:noAutofit/>
          </a:bodyPr>
          <a:lstStyle>
            <a:lvl1pPr marL="342900" indent="-342900" algn="l" defTabSz="914400" rtl="0" eaLnBrk="1" latinLnBrk="0" hangingPunct="1">
              <a:spcBef>
                <a:spcPts val="1000"/>
              </a:spcBef>
              <a:spcAft>
                <a:spcPts val="800"/>
              </a:spcAft>
              <a:buClr>
                <a:schemeClr val="tx1"/>
              </a:buClr>
              <a:buFont typeface="Arial" panose="020B0604020202020204" pitchFamily="34" charset="0"/>
              <a:buChar char="•"/>
              <a:defRPr sz="1800" b="0" kern="1200" baseline="0">
                <a:solidFill>
                  <a:schemeClr val="tx1"/>
                </a:solidFill>
                <a:latin typeface="Calibri" panose="020F0502020204030204" pitchFamily="34" charset="0"/>
                <a:ea typeface="+mn-ea"/>
                <a:cs typeface="Calibri" panose="020F0502020204030204" pitchFamily="34" charset="0"/>
              </a:defRPr>
            </a:lvl1pPr>
            <a:lvl2pPr marL="742950" indent="-285750" algn="l" defTabSz="914400" rtl="0" eaLnBrk="1" latinLnBrk="0" hangingPunct="1">
              <a:spcBef>
                <a:spcPts val="1000"/>
              </a:spcBef>
              <a:spcAft>
                <a:spcPts val="800"/>
              </a:spcAft>
              <a:buClr>
                <a:schemeClr val="tx1"/>
              </a:buClr>
              <a:buFont typeface="Arial" panose="020B0604020202020204" pitchFamily="34" charset="0"/>
              <a:buChar char="•"/>
              <a:defRPr sz="1800" kern="1200" baseline="0">
                <a:solidFill>
                  <a:schemeClr val="tx1"/>
                </a:solidFill>
                <a:latin typeface="Segoe UI" panose="020B0502040204020203" pitchFamily="34" charset="0"/>
                <a:ea typeface="+mn-ea"/>
                <a:cs typeface="Arial" panose="020B0604020202020204" pitchFamily="34" charset="0"/>
              </a:defRPr>
            </a:lvl2pPr>
            <a:lvl3pPr marL="1143000" indent="-228600" algn="l" defTabSz="914400" rtl="0" eaLnBrk="1" latinLnBrk="0" hangingPunct="1">
              <a:spcBef>
                <a:spcPts val="1000"/>
              </a:spcBef>
              <a:spcAft>
                <a:spcPts val="800"/>
              </a:spcAft>
              <a:buClr>
                <a:schemeClr val="tx1"/>
              </a:buClr>
              <a:buFont typeface="Arial" panose="020B0604020202020204" pitchFamily="34" charset="0"/>
              <a:buChar char="•"/>
              <a:defRPr sz="1800" kern="1200" baseline="0">
                <a:solidFill>
                  <a:schemeClr val="tx1"/>
                </a:solidFill>
                <a:latin typeface="Segoe UI" panose="020B0502040204020203" pitchFamily="34" charset="0"/>
                <a:ea typeface="+mn-ea"/>
                <a:cs typeface="Arial" panose="020B0604020202020204" pitchFamily="34" charset="0"/>
              </a:defRPr>
            </a:lvl3pPr>
            <a:lvl4pPr marL="1600200" indent="-228600" algn="l" defTabSz="914400" rtl="0" eaLnBrk="1" latinLnBrk="0" hangingPunct="1">
              <a:spcBef>
                <a:spcPts val="1000"/>
              </a:spcBef>
              <a:spcAft>
                <a:spcPts val="800"/>
              </a:spcAft>
              <a:buClr>
                <a:schemeClr val="tx1"/>
              </a:buClr>
              <a:buFont typeface="Arial" panose="020B0604020202020204" pitchFamily="34" charset="0"/>
              <a:buChar char="•"/>
              <a:defRPr sz="1800" kern="1200" baseline="0">
                <a:solidFill>
                  <a:schemeClr val="tx1"/>
                </a:solidFill>
                <a:latin typeface="Segoe UI" panose="020B0502040204020203" pitchFamily="34" charset="0"/>
                <a:ea typeface="+mn-ea"/>
                <a:cs typeface="Arial" panose="020B0604020202020204" pitchFamily="34" charset="0"/>
              </a:defRPr>
            </a:lvl4pPr>
            <a:lvl5pPr marL="2057400" indent="-228600" algn="l" defTabSz="914400" rtl="0" eaLnBrk="1" latinLnBrk="0" hangingPunct="1">
              <a:spcBef>
                <a:spcPts val="1000"/>
              </a:spcBef>
              <a:spcAft>
                <a:spcPts val="800"/>
              </a:spcAft>
              <a:buClr>
                <a:schemeClr val="tx1"/>
              </a:buClr>
              <a:buFont typeface="Arial" panose="020B0604020202020204" pitchFamily="34" charset="0"/>
              <a:buChar char="•"/>
              <a:defRPr sz="1800" kern="1200" baseline="0">
                <a:solidFill>
                  <a:schemeClr val="tx1"/>
                </a:solidFill>
                <a:latin typeface="Segoe UI" panose="020B0502040204020203"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425"/>
              </a:lnSpc>
              <a:spcAft>
                <a:spcPts val="0"/>
              </a:spcAft>
              <a:buNone/>
            </a:pPr>
            <a:r>
              <a:rPr lang="en-GB" dirty="0">
                <a:solidFill>
                  <a:srgbClr val="6A9955"/>
                </a:solidFill>
                <a:latin typeface="Consolas" panose="020B0609020204030204" pitchFamily="49" charset="0"/>
                <a:ea typeface="Times New Roman" panose="02020603050405020304" pitchFamily="18" charset="0"/>
                <a:cs typeface="Times New Roman" panose="02020603050405020304" pitchFamily="18" charset="0"/>
              </a:rPr>
              <a:t>// index.js</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document</a:t>
            </a:r>
            <a:r>
              <a:rPr lang="en-GB"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getElementById</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en-GB" dirty="0" err="1">
                <a:solidFill>
                  <a:srgbClr val="CE9178"/>
                </a:solidFill>
                <a:latin typeface="Consolas" panose="020B0609020204030204" pitchFamily="49" charset="0"/>
                <a:ea typeface="Times New Roman" panose="02020603050405020304" pitchFamily="18" charset="0"/>
                <a:cs typeface="Times New Roman" panose="02020603050405020304" pitchFamily="18" charset="0"/>
              </a:rPr>
              <a:t>myButton</a:t>
            </a:r>
            <a:r>
              <a:rPr lang="en-GB"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addEventListener</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'click'</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event</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=&gt;</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4EC9B0"/>
                </a:solidFill>
                <a:latin typeface="Consolas" panose="020B0609020204030204" pitchFamily="49" charset="0"/>
                <a:ea typeface="Times New Roman" panose="02020603050405020304" pitchFamily="18" charset="0"/>
                <a:cs typeface="Times New Roman" panose="02020603050405020304" pitchFamily="18" charset="0"/>
              </a:rPr>
              <a:t>console</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DCDCAA"/>
                </a:solidFill>
                <a:latin typeface="Consolas" panose="020B0609020204030204" pitchFamily="49" charset="0"/>
                <a:ea typeface="Times New Roman" panose="02020603050405020304" pitchFamily="18" charset="0"/>
                <a:cs typeface="Times New Roman" panose="02020603050405020304" pitchFamily="18" charset="0"/>
              </a:rPr>
              <a:t>log</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'Button '</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GB"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event</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srcElement</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id</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94631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F7A4F-4F3B-4683-B0E8-8990FB5DC8F7}"/>
              </a:ext>
            </a:extLst>
          </p:cNvPr>
          <p:cNvSpPr>
            <a:spLocks noGrp="1"/>
          </p:cNvSpPr>
          <p:nvPr>
            <p:ph type="title"/>
          </p:nvPr>
        </p:nvSpPr>
        <p:spPr/>
        <p:txBody>
          <a:bodyPr/>
          <a:lstStyle/>
          <a:p>
            <a:r>
              <a:rPr lang="en-GB" dirty="0"/>
              <a:t>Practice Activity</a:t>
            </a:r>
          </a:p>
        </p:txBody>
      </p:sp>
      <p:sp>
        <p:nvSpPr>
          <p:cNvPr id="3" name="Slide Number Placeholder 2">
            <a:extLst>
              <a:ext uri="{FF2B5EF4-FFF2-40B4-BE49-F238E27FC236}">
                <a16:creationId xmlns:a16="http://schemas.microsoft.com/office/drawing/2014/main" id="{8623D456-4574-4009-B3B4-29945CF013E8}"/>
              </a:ext>
            </a:extLst>
          </p:cNvPr>
          <p:cNvSpPr>
            <a:spLocks noGrp="1"/>
          </p:cNvSpPr>
          <p:nvPr>
            <p:ph type="sldNum" sz="quarter" idx="12"/>
          </p:nvPr>
        </p:nvSpPr>
        <p:spPr/>
        <p:txBody>
          <a:bodyPr/>
          <a:lstStyle/>
          <a:p>
            <a:fld id="{FD0BDA38-AAFC-4277-BD9B-E3CDD8FD9566}" type="slidenum">
              <a:rPr lang="en-GB" smtClean="0"/>
              <a:pPr/>
              <a:t>8</a:t>
            </a:fld>
            <a:endParaRPr lang="en-GB"/>
          </a:p>
        </p:txBody>
      </p:sp>
      <p:sp>
        <p:nvSpPr>
          <p:cNvPr id="4" name="Content Placeholder 3">
            <a:extLst>
              <a:ext uri="{FF2B5EF4-FFF2-40B4-BE49-F238E27FC236}">
                <a16:creationId xmlns:a16="http://schemas.microsoft.com/office/drawing/2014/main" id="{54EDD156-2129-473A-9B4E-8B808287E9A5}"/>
              </a:ext>
            </a:extLst>
          </p:cNvPr>
          <p:cNvSpPr>
            <a:spLocks noGrp="1"/>
          </p:cNvSpPr>
          <p:nvPr>
            <p:ph idx="1"/>
          </p:nvPr>
        </p:nvSpPr>
        <p:spPr/>
        <p:txBody>
          <a:bodyPr/>
          <a:lstStyle/>
          <a:p>
            <a:r>
              <a:rPr lang="en-GB" dirty="0"/>
              <a:t>Time: 15 minutes</a:t>
            </a:r>
          </a:p>
          <a:p>
            <a:r>
              <a:rPr lang="en-GB" dirty="0"/>
              <a:t>Create a webpage with a toggle button. The text in the button should change between </a:t>
            </a:r>
            <a:r>
              <a:rPr lang="en-GB" b="1" dirty="0"/>
              <a:t>‘ON’ </a:t>
            </a:r>
            <a:r>
              <a:rPr lang="en-GB" dirty="0"/>
              <a:t>and </a:t>
            </a:r>
            <a:r>
              <a:rPr lang="en-GB" b="1" dirty="0"/>
              <a:t>‘OFF’</a:t>
            </a:r>
            <a:r>
              <a:rPr lang="en-GB" dirty="0"/>
              <a:t>.</a:t>
            </a:r>
          </a:p>
          <a:p>
            <a:pPr lvl="1"/>
            <a:r>
              <a:rPr lang="en-GB" dirty="0"/>
              <a:t>A ‘Reset’ should set the button to ‘OFF’</a:t>
            </a:r>
          </a:p>
          <a:p>
            <a:r>
              <a:rPr lang="en-GB" dirty="0"/>
              <a:t>Try doing this using both event handling methods previously discussed</a:t>
            </a:r>
          </a:p>
          <a:p>
            <a:pPr marL="0" indent="0">
              <a:buNone/>
            </a:pPr>
            <a:endParaRPr lang="en-GB" dirty="0"/>
          </a:p>
          <a:p>
            <a:r>
              <a:rPr lang="en-GB" dirty="0"/>
              <a:t>Compare your result with the example solution on the next slide</a:t>
            </a:r>
          </a:p>
          <a:p>
            <a:pPr lvl="1"/>
            <a:r>
              <a:rPr lang="en-GB" dirty="0"/>
              <a:t>How do they differ?</a:t>
            </a:r>
          </a:p>
        </p:txBody>
      </p:sp>
    </p:spTree>
    <p:extLst>
      <p:ext uri="{BB962C8B-B14F-4D97-AF65-F5344CB8AC3E}">
        <p14:creationId xmlns:p14="http://schemas.microsoft.com/office/powerpoint/2010/main" val="4147144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A406C8-0B3E-4736-9613-8074F65EF239}"/>
              </a:ext>
            </a:extLst>
          </p:cNvPr>
          <p:cNvSpPr>
            <a:spLocks noGrp="1"/>
          </p:cNvSpPr>
          <p:nvPr>
            <p:ph sz="quarter" idx="15"/>
          </p:nvPr>
        </p:nvSpPr>
        <p:spPr/>
        <p:txBody>
          <a:bodyPr/>
          <a:lstStyle/>
          <a:p>
            <a:pPr marL="0" indent="0">
              <a:buNone/>
            </a:pPr>
            <a:endParaRPr lang="en-GB" dirty="0"/>
          </a:p>
        </p:txBody>
      </p:sp>
      <p:sp>
        <p:nvSpPr>
          <p:cNvPr id="3" name="Title 2">
            <a:extLst>
              <a:ext uri="{FF2B5EF4-FFF2-40B4-BE49-F238E27FC236}">
                <a16:creationId xmlns:a16="http://schemas.microsoft.com/office/drawing/2014/main" id="{E44D0EAF-CCF1-463E-863C-A1753DF066DF}"/>
              </a:ext>
            </a:extLst>
          </p:cNvPr>
          <p:cNvSpPr>
            <a:spLocks noGrp="1"/>
          </p:cNvSpPr>
          <p:nvPr>
            <p:ph type="title"/>
          </p:nvPr>
        </p:nvSpPr>
        <p:spPr/>
        <p:txBody>
          <a:bodyPr/>
          <a:lstStyle/>
          <a:p>
            <a:r>
              <a:rPr lang="en-GB" dirty="0"/>
              <a:t>Practice Activity Solution</a:t>
            </a:r>
          </a:p>
        </p:txBody>
      </p:sp>
      <p:sp>
        <p:nvSpPr>
          <p:cNvPr id="4" name="Text Placeholder 3">
            <a:extLst>
              <a:ext uri="{FF2B5EF4-FFF2-40B4-BE49-F238E27FC236}">
                <a16:creationId xmlns:a16="http://schemas.microsoft.com/office/drawing/2014/main" id="{6DE3F3CD-D1C9-41E8-A56A-8D52D3E656CF}"/>
              </a:ext>
            </a:extLst>
          </p:cNvPr>
          <p:cNvSpPr>
            <a:spLocks noGrp="1"/>
          </p:cNvSpPr>
          <p:nvPr>
            <p:ph type="body" sz="quarter" idx="17"/>
          </p:nvPr>
        </p:nvSpPr>
        <p:spPr/>
        <p:txBody>
          <a:bodyPr/>
          <a:lstStyle/>
          <a:p>
            <a:endParaRPr lang="en-GB" dirty="0"/>
          </a:p>
        </p:txBody>
      </p:sp>
      <p:sp>
        <p:nvSpPr>
          <p:cNvPr id="6" name="Content Placeholder 3">
            <a:extLst>
              <a:ext uri="{FF2B5EF4-FFF2-40B4-BE49-F238E27FC236}">
                <a16:creationId xmlns:a16="http://schemas.microsoft.com/office/drawing/2014/main" id="{5EBBB1EA-129B-4F67-A7A7-445287A619E2}"/>
              </a:ext>
            </a:extLst>
          </p:cNvPr>
          <p:cNvSpPr txBox="1">
            <a:spLocks/>
          </p:cNvSpPr>
          <p:nvPr/>
        </p:nvSpPr>
        <p:spPr>
          <a:xfrm>
            <a:off x="926216" y="741365"/>
            <a:ext cx="6399144" cy="5375270"/>
          </a:xfrm>
          <a:prstGeom prst="rect">
            <a:avLst/>
          </a:prstGeom>
          <a:solidFill>
            <a:schemeClr val="bg2">
              <a:lumMod val="10000"/>
            </a:schemeClr>
          </a:solidFill>
        </p:spPr>
        <p:txBody>
          <a:bodyPr vert="horz" lIns="91440" tIns="45720" rIns="91440" bIns="45720" rtlCol="0" anchor="ctr">
            <a:noAutofit/>
          </a:bodyPr>
          <a:lstStyle>
            <a:lvl1pPr marL="342900" indent="-342900" algn="l" defTabSz="914400" rtl="0" eaLnBrk="1" latinLnBrk="0" hangingPunct="1">
              <a:spcBef>
                <a:spcPts val="1000"/>
              </a:spcBef>
              <a:spcAft>
                <a:spcPts val="800"/>
              </a:spcAft>
              <a:buClr>
                <a:schemeClr val="tx1"/>
              </a:buClr>
              <a:buFont typeface="Arial" panose="020B0604020202020204" pitchFamily="34" charset="0"/>
              <a:buChar char="•"/>
              <a:defRPr sz="1800" b="0" kern="1200" baseline="0">
                <a:solidFill>
                  <a:schemeClr val="tx1"/>
                </a:solidFill>
                <a:latin typeface="Calibri" panose="020F0502020204030204" pitchFamily="34" charset="0"/>
                <a:ea typeface="+mn-ea"/>
                <a:cs typeface="Calibri" panose="020F0502020204030204" pitchFamily="34" charset="0"/>
              </a:defRPr>
            </a:lvl1pPr>
            <a:lvl2pPr marL="742950" indent="-285750" algn="l" defTabSz="914400" rtl="0" eaLnBrk="1" latinLnBrk="0" hangingPunct="1">
              <a:spcBef>
                <a:spcPts val="1000"/>
              </a:spcBef>
              <a:spcAft>
                <a:spcPts val="800"/>
              </a:spcAft>
              <a:buClr>
                <a:schemeClr val="tx1"/>
              </a:buClr>
              <a:buFont typeface="Arial" panose="020B0604020202020204" pitchFamily="34" charset="0"/>
              <a:buChar char="•"/>
              <a:defRPr sz="1800" kern="1200" baseline="0">
                <a:solidFill>
                  <a:schemeClr val="tx1"/>
                </a:solidFill>
                <a:latin typeface="Segoe UI" panose="020B0502040204020203" pitchFamily="34" charset="0"/>
                <a:ea typeface="+mn-ea"/>
                <a:cs typeface="Arial" panose="020B0604020202020204" pitchFamily="34" charset="0"/>
              </a:defRPr>
            </a:lvl2pPr>
            <a:lvl3pPr marL="1143000" indent="-228600" algn="l" defTabSz="914400" rtl="0" eaLnBrk="1" latinLnBrk="0" hangingPunct="1">
              <a:spcBef>
                <a:spcPts val="1000"/>
              </a:spcBef>
              <a:spcAft>
                <a:spcPts val="800"/>
              </a:spcAft>
              <a:buClr>
                <a:schemeClr val="tx1"/>
              </a:buClr>
              <a:buFont typeface="Arial" panose="020B0604020202020204" pitchFamily="34" charset="0"/>
              <a:buChar char="•"/>
              <a:defRPr sz="1800" kern="1200" baseline="0">
                <a:solidFill>
                  <a:schemeClr val="tx1"/>
                </a:solidFill>
                <a:latin typeface="Segoe UI" panose="020B0502040204020203" pitchFamily="34" charset="0"/>
                <a:ea typeface="+mn-ea"/>
                <a:cs typeface="Arial" panose="020B0604020202020204" pitchFamily="34" charset="0"/>
              </a:defRPr>
            </a:lvl3pPr>
            <a:lvl4pPr marL="1600200" indent="-228600" algn="l" defTabSz="914400" rtl="0" eaLnBrk="1" latinLnBrk="0" hangingPunct="1">
              <a:spcBef>
                <a:spcPts val="1000"/>
              </a:spcBef>
              <a:spcAft>
                <a:spcPts val="800"/>
              </a:spcAft>
              <a:buClr>
                <a:schemeClr val="tx1"/>
              </a:buClr>
              <a:buFont typeface="Arial" panose="020B0604020202020204" pitchFamily="34" charset="0"/>
              <a:buChar char="•"/>
              <a:defRPr sz="1800" kern="1200" baseline="0">
                <a:solidFill>
                  <a:schemeClr val="tx1"/>
                </a:solidFill>
                <a:latin typeface="Segoe UI" panose="020B0502040204020203" pitchFamily="34" charset="0"/>
                <a:ea typeface="+mn-ea"/>
                <a:cs typeface="Arial" panose="020B0604020202020204" pitchFamily="34" charset="0"/>
              </a:defRPr>
            </a:lvl4pPr>
            <a:lvl5pPr marL="2057400" indent="-228600" algn="l" defTabSz="914400" rtl="0" eaLnBrk="1" latinLnBrk="0" hangingPunct="1">
              <a:spcBef>
                <a:spcPts val="1000"/>
              </a:spcBef>
              <a:spcAft>
                <a:spcPts val="800"/>
              </a:spcAft>
              <a:buClr>
                <a:schemeClr val="tx1"/>
              </a:buClr>
              <a:buFont typeface="Arial" panose="020B0604020202020204" pitchFamily="34" charset="0"/>
              <a:buChar char="•"/>
              <a:defRPr sz="1800" kern="1200" baseline="0">
                <a:solidFill>
                  <a:schemeClr val="tx1"/>
                </a:solidFill>
                <a:latin typeface="Segoe UI" panose="020B0502040204020203"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425"/>
              </a:lnSpc>
              <a:spcAft>
                <a:spcPts val="0"/>
              </a:spcAft>
              <a:buNone/>
            </a:pPr>
            <a:r>
              <a:rPr lang="en-GB" sz="1600" dirty="0">
                <a:solidFill>
                  <a:srgbClr val="6A9955"/>
                </a:solidFill>
                <a:latin typeface="Consolas" panose="020B0609020204030204" pitchFamily="49" charset="0"/>
                <a:ea typeface="Times New Roman" panose="02020603050405020304" pitchFamily="18" charset="0"/>
                <a:cs typeface="Times New Roman" panose="02020603050405020304" pitchFamily="18" charset="0"/>
              </a:rPr>
              <a:t>// index.js</a:t>
            </a:r>
            <a:endParaRPr lang="en-GB" sz="16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sz="1600"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const</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toggleBtn</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GB" sz="1600"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document</a:t>
            </a:r>
            <a:r>
              <a:rPr lang="en-GB" sz="16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sz="1600"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getElementById</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sz="16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en-GB" sz="1600" dirty="0" err="1">
                <a:solidFill>
                  <a:srgbClr val="CE9178"/>
                </a:solidFill>
                <a:latin typeface="Consolas" panose="020B0609020204030204" pitchFamily="49" charset="0"/>
                <a:ea typeface="Times New Roman" panose="02020603050405020304" pitchFamily="18" charset="0"/>
                <a:cs typeface="Times New Roman" panose="02020603050405020304" pitchFamily="18" charset="0"/>
              </a:rPr>
              <a:t>toggleBtn</a:t>
            </a:r>
            <a:r>
              <a:rPr lang="en-GB" sz="16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sz="16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let</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toggled</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false</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sz="16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sz="16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sz="1600"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toggleBtn</a:t>
            </a:r>
            <a:r>
              <a:rPr lang="en-GB" sz="16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sz="1600"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addEventListener</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sz="16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'click'</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=&gt;</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sz="16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toggled</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GB" sz="1600"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toggled</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sz="16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updateToggleBtn</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sz="16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sz="16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sz="16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function</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resetClicked</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sz="16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toggled</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false</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sz="16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updateToggleBtn</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sz="16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sz="16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sz="16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function</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updateToggleBtn</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sz="16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toggleBtn</a:t>
            </a:r>
            <a:r>
              <a:rPr lang="en-GB" sz="16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sz="1600"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innerText</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GB" sz="1600"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toggled</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GB" sz="16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'ON'</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GB" sz="16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'OFF'</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sz="16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sz="16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7" name="Content Placeholder 3">
            <a:extLst>
              <a:ext uri="{FF2B5EF4-FFF2-40B4-BE49-F238E27FC236}">
                <a16:creationId xmlns:a16="http://schemas.microsoft.com/office/drawing/2014/main" id="{BAFD8FB4-7D32-48ED-B02B-B42E4C7ED24F}"/>
              </a:ext>
            </a:extLst>
          </p:cNvPr>
          <p:cNvSpPr txBox="1">
            <a:spLocks/>
          </p:cNvSpPr>
          <p:nvPr/>
        </p:nvSpPr>
        <p:spPr>
          <a:xfrm>
            <a:off x="7540344" y="1348980"/>
            <a:ext cx="4418856" cy="4160040"/>
          </a:xfrm>
          <a:prstGeom prst="rect">
            <a:avLst/>
          </a:prstGeom>
          <a:solidFill>
            <a:schemeClr val="bg2">
              <a:lumMod val="10000"/>
            </a:schemeClr>
          </a:solidFill>
        </p:spPr>
        <p:txBody>
          <a:bodyPr vert="horz" lIns="91440" tIns="45720" rIns="91440" bIns="45720" rtlCol="0" anchor="ctr">
            <a:noAutofit/>
          </a:bodyPr>
          <a:lstStyle>
            <a:lvl1pPr marL="342900" indent="-342900" algn="l" defTabSz="914400" rtl="0" eaLnBrk="1" latinLnBrk="0" hangingPunct="1">
              <a:spcBef>
                <a:spcPts val="1000"/>
              </a:spcBef>
              <a:spcAft>
                <a:spcPts val="800"/>
              </a:spcAft>
              <a:buClr>
                <a:schemeClr val="tx1"/>
              </a:buClr>
              <a:buFont typeface="Arial" panose="020B0604020202020204" pitchFamily="34" charset="0"/>
              <a:buChar char="•"/>
              <a:defRPr sz="1800" b="0" kern="1200" baseline="0">
                <a:solidFill>
                  <a:schemeClr val="tx1"/>
                </a:solidFill>
                <a:latin typeface="Calibri" panose="020F0502020204030204" pitchFamily="34" charset="0"/>
                <a:ea typeface="+mn-ea"/>
                <a:cs typeface="Calibri" panose="020F0502020204030204" pitchFamily="34" charset="0"/>
              </a:defRPr>
            </a:lvl1pPr>
            <a:lvl2pPr marL="742950" indent="-285750" algn="l" defTabSz="914400" rtl="0" eaLnBrk="1" latinLnBrk="0" hangingPunct="1">
              <a:spcBef>
                <a:spcPts val="1000"/>
              </a:spcBef>
              <a:spcAft>
                <a:spcPts val="800"/>
              </a:spcAft>
              <a:buClr>
                <a:schemeClr val="tx1"/>
              </a:buClr>
              <a:buFont typeface="Arial" panose="020B0604020202020204" pitchFamily="34" charset="0"/>
              <a:buChar char="•"/>
              <a:defRPr sz="1800" kern="1200" baseline="0">
                <a:solidFill>
                  <a:schemeClr val="tx1"/>
                </a:solidFill>
                <a:latin typeface="Segoe UI" panose="020B0502040204020203" pitchFamily="34" charset="0"/>
                <a:ea typeface="+mn-ea"/>
                <a:cs typeface="Arial" panose="020B0604020202020204" pitchFamily="34" charset="0"/>
              </a:defRPr>
            </a:lvl2pPr>
            <a:lvl3pPr marL="1143000" indent="-228600" algn="l" defTabSz="914400" rtl="0" eaLnBrk="1" latinLnBrk="0" hangingPunct="1">
              <a:spcBef>
                <a:spcPts val="1000"/>
              </a:spcBef>
              <a:spcAft>
                <a:spcPts val="800"/>
              </a:spcAft>
              <a:buClr>
                <a:schemeClr val="tx1"/>
              </a:buClr>
              <a:buFont typeface="Arial" panose="020B0604020202020204" pitchFamily="34" charset="0"/>
              <a:buChar char="•"/>
              <a:defRPr sz="1800" kern="1200" baseline="0">
                <a:solidFill>
                  <a:schemeClr val="tx1"/>
                </a:solidFill>
                <a:latin typeface="Segoe UI" panose="020B0502040204020203" pitchFamily="34" charset="0"/>
                <a:ea typeface="+mn-ea"/>
                <a:cs typeface="Arial" panose="020B0604020202020204" pitchFamily="34" charset="0"/>
              </a:defRPr>
            </a:lvl3pPr>
            <a:lvl4pPr marL="1600200" indent="-228600" algn="l" defTabSz="914400" rtl="0" eaLnBrk="1" latinLnBrk="0" hangingPunct="1">
              <a:spcBef>
                <a:spcPts val="1000"/>
              </a:spcBef>
              <a:spcAft>
                <a:spcPts val="800"/>
              </a:spcAft>
              <a:buClr>
                <a:schemeClr val="tx1"/>
              </a:buClr>
              <a:buFont typeface="Arial" panose="020B0604020202020204" pitchFamily="34" charset="0"/>
              <a:buChar char="•"/>
              <a:defRPr sz="1800" kern="1200" baseline="0">
                <a:solidFill>
                  <a:schemeClr val="tx1"/>
                </a:solidFill>
                <a:latin typeface="Segoe UI" panose="020B0502040204020203" pitchFamily="34" charset="0"/>
                <a:ea typeface="+mn-ea"/>
                <a:cs typeface="Arial" panose="020B0604020202020204" pitchFamily="34" charset="0"/>
              </a:defRPr>
            </a:lvl4pPr>
            <a:lvl5pPr marL="2057400" indent="-228600" algn="l" defTabSz="914400" rtl="0" eaLnBrk="1" latinLnBrk="0" hangingPunct="1">
              <a:spcBef>
                <a:spcPts val="1000"/>
              </a:spcBef>
              <a:spcAft>
                <a:spcPts val="800"/>
              </a:spcAft>
              <a:buClr>
                <a:schemeClr val="tx1"/>
              </a:buClr>
              <a:buFont typeface="Arial" panose="020B0604020202020204" pitchFamily="34" charset="0"/>
              <a:buChar char="•"/>
              <a:defRPr sz="1800" kern="1200" baseline="0">
                <a:solidFill>
                  <a:schemeClr val="tx1"/>
                </a:solidFill>
                <a:latin typeface="Segoe UI" panose="020B0502040204020203"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425"/>
              </a:lnSpc>
              <a:spcAft>
                <a:spcPts val="0"/>
              </a:spcAft>
              <a:buNone/>
            </a:pPr>
            <a:r>
              <a:rPr lang="en-GB" sz="1600" dirty="0">
                <a:solidFill>
                  <a:srgbClr val="6A9955"/>
                </a:solidFill>
                <a:latin typeface="Consolas" panose="020B0609020204030204" pitchFamily="49" charset="0"/>
                <a:ea typeface="Times New Roman" panose="02020603050405020304" pitchFamily="18" charset="0"/>
                <a:cs typeface="Times New Roman" panose="02020603050405020304" pitchFamily="18" charset="0"/>
              </a:rPr>
              <a:t>&lt;!-- index.html --&gt;</a:t>
            </a:r>
            <a:endParaRPr lang="en-GB"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html</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body</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button</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id</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sz="16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en-GB" sz="1600" dirty="0" err="1">
                <a:solidFill>
                  <a:srgbClr val="CE9178"/>
                </a:solidFill>
                <a:latin typeface="Consolas" panose="020B0609020204030204" pitchFamily="49" charset="0"/>
                <a:ea typeface="Times New Roman" panose="02020603050405020304" pitchFamily="18" charset="0"/>
                <a:cs typeface="Times New Roman" panose="02020603050405020304" pitchFamily="18" charset="0"/>
              </a:rPr>
              <a:t>toggleBtn</a:t>
            </a:r>
            <a:r>
              <a:rPr lang="en-GB" sz="16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OFF</a:t>
            </a:r>
            <a:endParaRPr lang="en-GB"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button</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button</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onclick</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sz="16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en-GB" sz="1600"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resetClicked</a:t>
            </a:r>
            <a:r>
              <a:rPr lang="en-GB" sz="16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Reset</a:t>
            </a:r>
            <a:endParaRPr lang="en-GB"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button</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script</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sz="1600"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src</a:t>
            </a:r>
            <a:r>
              <a:rPr lang="en-GB"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sz="16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"index.js"</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&gt;&lt;/</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script</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body</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ea typeface="Calibri" panose="020F0502020204030204" pitchFamily="34" charset="0"/>
              <a:cs typeface="Times New Roman" panose="02020603050405020304" pitchFamily="18" charset="0"/>
            </a:endParaRPr>
          </a:p>
          <a:p>
            <a:pPr marL="0" indent="0">
              <a:lnSpc>
                <a:spcPts val="1425"/>
              </a:lnSpc>
              <a:spcAft>
                <a:spcPts val="0"/>
              </a:spcAft>
              <a:buNone/>
            </a:pP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sz="1600"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html</a:t>
            </a:r>
            <a:r>
              <a:rPr lang="en-GB" sz="1600"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5639978"/>
      </p:ext>
    </p:extLst>
  </p:cSld>
  <p:clrMapOvr>
    <a:masterClrMapping/>
  </p:clrMapOvr>
</p:sld>
</file>

<file path=ppt/theme/theme1.xml><?xml version="1.0" encoding="utf-8"?>
<a:theme xmlns:a="http://schemas.openxmlformats.org/drawingml/2006/main" name="QAC_Powerpoint_Template">
  <a:themeElements>
    <a:clrScheme name="Custom 1">
      <a:dk1>
        <a:srgbClr val="565759"/>
      </a:dk1>
      <a:lt1>
        <a:srgbClr val="FFFFFF"/>
      </a:lt1>
      <a:dk2>
        <a:srgbClr val="0D3D59"/>
      </a:dk2>
      <a:lt2>
        <a:srgbClr val="DADADA"/>
      </a:lt2>
      <a:accent1>
        <a:srgbClr val="0A5188"/>
      </a:accent1>
      <a:accent2>
        <a:srgbClr val="CA1E17"/>
      </a:accent2>
      <a:accent3>
        <a:srgbClr val="18BF2B"/>
      </a:accent3>
      <a:accent4>
        <a:srgbClr val="7713B2"/>
      </a:accent4>
      <a:accent5>
        <a:srgbClr val="008FD0"/>
      </a:accent5>
      <a:accent6>
        <a:srgbClr val="F5871F"/>
      </a:accent6>
      <a:hlink>
        <a:srgbClr val="008FD0"/>
      </a:hlink>
      <a:folHlink>
        <a:srgbClr val="008FD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QALA Slide Deck Template" id="{77B112E8-EF96-43CB-A690-E23779E59FD6}" vid="{8481B56C-5037-489B-AC44-E4143A60F620}"/>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QALA Slide Deck Template</Template>
  <TotalTime>1474</TotalTime>
  <Words>1161</Words>
  <Application>Microsoft Office PowerPoint</Application>
  <PresentationFormat>Widescreen</PresentationFormat>
  <Paragraphs>189</Paragraphs>
  <Slides>15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Consolas</vt:lpstr>
      <vt:lpstr>Segoe UI</vt:lpstr>
      <vt:lpstr>QAC_Powerpoint_Template</vt:lpstr>
      <vt:lpstr>Front-End Web Development</vt:lpstr>
      <vt:lpstr>Contents page</vt:lpstr>
      <vt:lpstr>Course Objectives</vt:lpstr>
      <vt:lpstr>Events</vt:lpstr>
      <vt:lpstr>Events Cont.</vt:lpstr>
      <vt:lpstr>EventListener</vt:lpstr>
      <vt:lpstr>EventListener Cont.</vt:lpstr>
      <vt:lpstr>Practice Activity</vt:lpstr>
      <vt:lpstr>Practice Activity Solution</vt:lpstr>
      <vt:lpstr>DOM Methods</vt:lpstr>
      <vt:lpstr>Adding an Element to a Page</vt:lpstr>
      <vt:lpstr>Removing aN element from the page</vt:lpstr>
      <vt:lpstr>Practice Activity</vt:lpstr>
      <vt:lpstr>Summary</vt:lpstr>
      <vt:lpstr>PowerPoint Presentation</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Deck Template and Guide</dc:title>
  <dc:creator>Admin</dc:creator>
  <cp:lastModifiedBy>Ian</cp:lastModifiedBy>
  <cp:revision>234</cp:revision>
  <dcterms:created xsi:type="dcterms:W3CDTF">2019-03-12T09:19:41Z</dcterms:created>
  <dcterms:modified xsi:type="dcterms:W3CDTF">2019-03-21T14:35:21Z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