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1"/>
  </p:sldMasterIdLst>
  <p:notesMasterIdLst>
    <p:notesMasterId r:id="rId20"/>
  </p:notesMasterIdLst>
  <p:handoutMasterIdLst>
    <p:handoutMasterId r:id="rId21"/>
  </p:handoutMasterIdLst>
  <p:sldIdLst>
    <p:sldId id="388" r:id="rId2"/>
    <p:sldId id="339" r:id="rId3"/>
    <p:sldId id="602" r:id="rId4"/>
    <p:sldId id="629" r:id="rId5"/>
    <p:sldId id="630" r:id="rId6"/>
    <p:sldId id="621" r:id="rId7"/>
    <p:sldId id="622" r:id="rId8"/>
    <p:sldId id="616" r:id="rId9"/>
    <p:sldId id="623" r:id="rId10"/>
    <p:sldId id="650" r:id="rId11"/>
    <p:sldId id="651" r:id="rId12"/>
    <p:sldId id="614" r:id="rId13"/>
    <p:sldId id="632" r:id="rId14"/>
    <p:sldId id="619" r:id="rId15"/>
    <p:sldId id="626" r:id="rId16"/>
    <p:sldId id="627" r:id="rId17"/>
    <p:sldId id="624" r:id="rId18"/>
    <p:sldId id="625" r:id="rId19"/>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521415D9-36F7-43E2-AB2F-B90AF26B5E84}">
      <p14:sectionLst xmlns:p14="http://schemas.microsoft.com/office/powerpoint/2010/main">
        <p14:section name="Intro" id="{69A28250-FB5D-4D9A-ABE6-AB7416B241BE}">
          <p14:sldIdLst>
            <p14:sldId id="388"/>
            <p14:sldId id="339"/>
            <p14:sldId id="602"/>
            <p14:sldId id="629"/>
            <p14:sldId id="630"/>
            <p14:sldId id="621"/>
            <p14:sldId id="622"/>
            <p14:sldId id="616"/>
            <p14:sldId id="623"/>
            <p14:sldId id="650"/>
            <p14:sldId id="651"/>
            <p14:sldId id="614"/>
            <p14:sldId id="632"/>
            <p14:sldId id="619"/>
            <p14:sldId id="626"/>
            <p14:sldId id="627"/>
            <p14:sldId id="624"/>
            <p14:sldId id="62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5AAB"/>
    <a:srgbClr val="00519C"/>
    <a:srgbClr val="B9CDE5"/>
    <a:srgbClr val="555454"/>
    <a:srgbClr val="004F9F"/>
    <a:srgbClr val="0070C0"/>
    <a:srgbClr val="0070AB"/>
    <a:srgbClr val="FF70C0"/>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88954" autoAdjust="0"/>
  </p:normalViewPr>
  <p:slideViewPr>
    <p:cSldViewPr snapToGrid="0">
      <p:cViewPr varScale="1">
        <p:scale>
          <a:sx n="76" d="100"/>
          <a:sy n="76" d="100"/>
        </p:scale>
        <p:origin x="696" y="62"/>
      </p:cViewPr>
      <p:guideLst>
        <p:guide orient="horz" pos="2160"/>
        <p:guide pos="3840"/>
      </p:guideLst>
    </p:cSldViewPr>
  </p:slideViewPr>
  <p:outlineViewPr>
    <p:cViewPr>
      <p:scale>
        <a:sx n="33" d="100"/>
        <a:sy n="33" d="100"/>
      </p:scale>
      <p:origin x="0" y="-4296"/>
    </p:cViewPr>
  </p:outlineViewPr>
  <p:notesTextViewPr>
    <p:cViewPr>
      <p:scale>
        <a:sx n="3" d="2"/>
        <a:sy n="3" d="2"/>
      </p:scale>
      <p:origin x="0" y="0"/>
    </p:cViewPr>
  </p:notesTextViewPr>
  <p:sorterViewPr>
    <p:cViewPr>
      <p:scale>
        <a:sx n="66" d="100"/>
        <a:sy n="66" d="100"/>
      </p:scale>
      <p:origin x="0" y="-1020"/>
    </p:cViewPr>
  </p:sorterViewPr>
  <p:notesViewPr>
    <p:cSldViewPr snapToGrid="0">
      <p:cViewPr varScale="1">
        <p:scale>
          <a:sx n="80" d="100"/>
          <a:sy n="80" d="100"/>
        </p:scale>
        <p:origin x="4014" y="96"/>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7" name="Slide Number Placeholder 1"/>
          <p:cNvSpPr>
            <a:spLocks noGrp="1"/>
          </p:cNvSpPr>
          <p:nvPr>
            <p:ph type="sldNum" sz="quarter" idx="5"/>
          </p:nvPr>
        </p:nvSpPr>
        <p:spPr>
          <a:xfrm>
            <a:off x="3440999" y="957080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a:t>CONTINUED </a:t>
            </a:r>
            <a:fld id="{993982D2-741D-4BC6-8F8E-84F7C8891268}" type="slidenum">
              <a:rPr smtClean="0"/>
              <a:pPr>
                <a:defRPr/>
              </a:pPr>
              <a:t>‹#›</a:t>
            </a:fld>
            <a:endParaRPr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w3schools.com/whatis/whatis_js.asp"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Comparison_of_JavaScript_frameworks"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s://www.npmjs.com/" TargetMode="External"/><Relationship Id="rId4" Type="http://schemas.openxmlformats.org/officeDocument/2006/relationships/hyperlink" Target="https://en.wikipedia.org/wiki/List_of_JavaScript_librarie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171450" y="428625"/>
            <a:ext cx="7200900" cy="4051300"/>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atin typeface="Arial" charset="0"/>
              <a:cs typeface="Arial" charset="0"/>
            </a:endParaRPr>
          </a:p>
        </p:txBody>
      </p:sp>
    </p:spTree>
    <p:extLst>
      <p:ext uri="{BB962C8B-B14F-4D97-AF65-F5344CB8AC3E}">
        <p14:creationId xmlns:p14="http://schemas.microsoft.com/office/powerpoint/2010/main" val="2869043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r>
              <a:rPr lang="en-GB"/>
              <a:t>CONTINUED </a:t>
            </a:r>
            <a:fld id="{993982D2-741D-4BC6-8F8E-84F7C8891268}" type="slidenum">
              <a:rPr smtClean="0"/>
              <a:pPr>
                <a:defRPr/>
              </a:pPr>
              <a:t>6</a:t>
            </a:fld>
            <a:endParaRPr dirty="0"/>
          </a:p>
        </p:txBody>
      </p:sp>
    </p:spTree>
    <p:extLst>
      <p:ext uri="{BB962C8B-B14F-4D97-AF65-F5344CB8AC3E}">
        <p14:creationId xmlns:p14="http://schemas.microsoft.com/office/powerpoint/2010/main" val="1056393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ts val="3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a:t>https://www.w3schools.com/html/tryit.asp?filename=tryhtml_basic</a:t>
            </a:r>
          </a:p>
        </p:txBody>
      </p:sp>
      <p:sp>
        <p:nvSpPr>
          <p:cNvPr id="4" name="Slide Number Placeholder 3"/>
          <p:cNvSpPr>
            <a:spLocks noGrp="1"/>
          </p:cNvSpPr>
          <p:nvPr>
            <p:ph type="sldNum" sz="quarter" idx="5"/>
          </p:nvPr>
        </p:nvSpPr>
        <p:spPr/>
        <p:txBody>
          <a:bodyPr/>
          <a:lstStyle/>
          <a:p>
            <a:pPr>
              <a:defRPr/>
            </a:pPr>
            <a:r>
              <a:rPr lang="en-GB"/>
              <a:t>CONTINUED </a:t>
            </a:r>
            <a:fld id="{993982D2-741D-4BC6-8F8E-84F7C8891268}" type="slidenum">
              <a:rPr smtClean="0"/>
              <a:pPr>
                <a:defRPr/>
              </a:pPr>
              <a:t>9</a:t>
            </a:fld>
            <a:endParaRPr dirty="0"/>
          </a:p>
        </p:txBody>
      </p:sp>
    </p:spTree>
    <p:extLst>
      <p:ext uri="{BB962C8B-B14F-4D97-AF65-F5344CB8AC3E}">
        <p14:creationId xmlns:p14="http://schemas.microsoft.com/office/powerpoint/2010/main" val="3627939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ts val="3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a:hlinkClick r:id="rId3"/>
              </a:rPr>
              <a:t>https://www.w3schools.com/whatis/whatis_js.asp</a:t>
            </a:r>
            <a:endParaRPr lang="en-GB" dirty="0"/>
          </a:p>
          <a:p>
            <a:endParaRPr lang="en-GB" dirty="0"/>
          </a:p>
        </p:txBody>
      </p:sp>
      <p:sp>
        <p:nvSpPr>
          <p:cNvPr id="4" name="Slide Number Placeholder 3"/>
          <p:cNvSpPr>
            <a:spLocks noGrp="1"/>
          </p:cNvSpPr>
          <p:nvPr>
            <p:ph type="sldNum" sz="quarter" idx="5"/>
          </p:nvPr>
        </p:nvSpPr>
        <p:spPr/>
        <p:txBody>
          <a:bodyPr/>
          <a:lstStyle/>
          <a:p>
            <a:pPr>
              <a:defRPr/>
            </a:pPr>
            <a:r>
              <a:rPr lang="en-GB"/>
              <a:t>CONTINUED </a:t>
            </a:r>
            <a:fld id="{993982D2-741D-4BC6-8F8E-84F7C8891268}" type="slidenum">
              <a:rPr smtClean="0"/>
              <a:pPr>
                <a:defRPr/>
              </a:pPr>
              <a:t>14</a:t>
            </a:fld>
            <a:endParaRPr dirty="0"/>
          </a:p>
        </p:txBody>
      </p:sp>
    </p:spTree>
    <p:extLst>
      <p:ext uri="{BB962C8B-B14F-4D97-AF65-F5344CB8AC3E}">
        <p14:creationId xmlns:p14="http://schemas.microsoft.com/office/powerpoint/2010/main" val="3820470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GB" u="sng" dirty="0">
                <a:solidFill>
                  <a:schemeClr val="hlink"/>
                </a:solidFill>
                <a:hlinkClick r:id="rId3"/>
              </a:rPr>
              <a:t>https://en.wikipedia.org/wiki/Comparison_of_JavaScript_frameworks</a:t>
            </a:r>
            <a:r>
              <a:rPr lang="en-GB" dirty="0"/>
              <a:t> </a:t>
            </a:r>
          </a:p>
          <a:p>
            <a:pPr marL="0" lvl="0" indent="0" algn="l" rtl="0">
              <a:spcBef>
                <a:spcPts val="300"/>
              </a:spcBef>
              <a:spcAft>
                <a:spcPts val="0"/>
              </a:spcAft>
              <a:buNone/>
            </a:pPr>
            <a:r>
              <a:rPr lang="en-GB" u="sng" dirty="0">
                <a:solidFill>
                  <a:schemeClr val="hlink"/>
                </a:solidFill>
                <a:hlinkClick r:id="rId4"/>
              </a:rPr>
              <a:t>https://en.wikipedia.org/wiki/List_of_JavaScript_libraries</a:t>
            </a:r>
            <a:r>
              <a:rPr lang="en-GB" dirty="0"/>
              <a:t> </a:t>
            </a:r>
          </a:p>
          <a:p>
            <a:pPr marL="0" marR="0" lvl="0" indent="0" algn="l" rtl="0">
              <a:lnSpc>
                <a:spcPct val="100000"/>
              </a:lnSpc>
              <a:spcBef>
                <a:spcPts val="0"/>
              </a:spcBef>
              <a:spcAft>
                <a:spcPts val="0"/>
              </a:spcAft>
              <a:buClr>
                <a:srgbClr val="555454"/>
              </a:buClr>
              <a:buSzPts val="1000"/>
              <a:buFont typeface="Quattrocento Sans"/>
              <a:buNone/>
            </a:pPr>
            <a:r>
              <a:rPr lang="en-GB" u="sng" dirty="0">
                <a:solidFill>
                  <a:schemeClr val="hlink"/>
                </a:solidFill>
                <a:hlinkClick r:id="rId5"/>
              </a:rPr>
              <a:t>https://www.npmjs.com</a:t>
            </a:r>
            <a:r>
              <a:rPr lang="en-GB" dirty="0"/>
              <a:t> </a:t>
            </a:r>
          </a:p>
          <a:p>
            <a:pPr marL="0" lvl="0" indent="0" algn="l" rtl="0">
              <a:spcBef>
                <a:spcPts val="300"/>
              </a:spcBef>
              <a:spcAft>
                <a:spcPts val="0"/>
              </a:spcAft>
              <a:buNone/>
            </a:pPr>
            <a:endParaRPr lang="en-GB" sz="1000" b="1" i="0" dirty="0">
              <a:solidFill>
                <a:schemeClr val="dk1"/>
              </a:solidFill>
              <a:latin typeface="Quattrocento Sans"/>
              <a:ea typeface="Quattrocento Sans"/>
              <a:cs typeface="Quattrocento Sans"/>
              <a:sym typeface="Quattrocento Sans"/>
            </a:endParaRPr>
          </a:p>
          <a:p>
            <a:pPr marL="0" lvl="0" indent="0" algn="l" rtl="0">
              <a:spcBef>
                <a:spcPts val="300"/>
              </a:spcBef>
              <a:spcAft>
                <a:spcPts val="0"/>
              </a:spcAft>
              <a:buNone/>
            </a:pPr>
            <a:r>
              <a:rPr lang="en-GB" sz="1000" b="1" i="0" dirty="0">
                <a:solidFill>
                  <a:schemeClr val="dk1"/>
                </a:solidFill>
                <a:latin typeface="Quattrocento Sans"/>
                <a:ea typeface="Quattrocento Sans"/>
                <a:cs typeface="Quattrocento Sans"/>
                <a:sym typeface="Quattrocento Sans"/>
              </a:rPr>
              <a:t>Examples of libraries:</a:t>
            </a:r>
            <a:r>
              <a:rPr lang="en-GB" sz="1000" b="0" i="0" dirty="0">
                <a:solidFill>
                  <a:schemeClr val="dk1"/>
                </a:solidFill>
                <a:latin typeface="Quattrocento Sans"/>
                <a:ea typeface="Quattrocento Sans"/>
                <a:cs typeface="Quattrocento Sans"/>
                <a:sym typeface="Quattrocento Sans"/>
              </a:rPr>
              <a:t> Network protocols, compression, image manipulation, string utilities, regular expression evaluation, math. Operations are self-contained.</a:t>
            </a:r>
            <a:endParaRPr lang="en-GB" dirty="0"/>
          </a:p>
          <a:p>
            <a:pPr marL="0" lvl="0" indent="0" algn="l" rtl="0">
              <a:spcBef>
                <a:spcPts val="300"/>
              </a:spcBef>
              <a:spcAft>
                <a:spcPts val="0"/>
              </a:spcAft>
              <a:buNone/>
            </a:pPr>
            <a:r>
              <a:rPr lang="en-GB" sz="1000" b="1" i="0" dirty="0">
                <a:solidFill>
                  <a:schemeClr val="dk1"/>
                </a:solidFill>
                <a:latin typeface="Quattrocento Sans"/>
                <a:ea typeface="Quattrocento Sans"/>
                <a:cs typeface="Quattrocento Sans"/>
                <a:sym typeface="Quattrocento Sans"/>
              </a:rPr>
              <a:t>Examples of frameworks:</a:t>
            </a:r>
            <a:r>
              <a:rPr lang="en-GB" sz="1000" b="0" i="0" dirty="0">
                <a:solidFill>
                  <a:schemeClr val="dk1"/>
                </a:solidFill>
                <a:latin typeface="Quattrocento Sans"/>
                <a:ea typeface="Quattrocento Sans"/>
                <a:cs typeface="Quattrocento Sans"/>
                <a:sym typeface="Quattrocento Sans"/>
              </a:rPr>
              <a:t> Web application system, Plug-in manager, GUI system. The framework defines the concept but the application defines the fundamental functionality that end-users care about.</a:t>
            </a:r>
            <a:endParaRPr lang="en-GB" dirty="0"/>
          </a:p>
          <a:p>
            <a:pPr marL="0" lvl="0" indent="0" algn="l" rtl="0">
              <a:spcBef>
                <a:spcPts val="300"/>
              </a:spcBef>
              <a:spcAft>
                <a:spcPts val="0"/>
              </a:spcAft>
              <a:buNone/>
            </a:pPr>
            <a:endParaRPr lang="en-GB" dirty="0"/>
          </a:p>
        </p:txBody>
      </p:sp>
      <p:sp>
        <p:nvSpPr>
          <p:cNvPr id="4" name="Slide Number Placeholder 3"/>
          <p:cNvSpPr>
            <a:spLocks noGrp="1"/>
          </p:cNvSpPr>
          <p:nvPr>
            <p:ph type="sldNum" sz="quarter" idx="5"/>
          </p:nvPr>
        </p:nvSpPr>
        <p:spPr/>
        <p:txBody>
          <a:bodyPr/>
          <a:lstStyle/>
          <a:p>
            <a:pPr>
              <a:defRPr/>
            </a:pPr>
            <a:r>
              <a:rPr lang="en-GB"/>
              <a:t>CONTINUED </a:t>
            </a:r>
            <a:fld id="{993982D2-741D-4BC6-8F8E-84F7C8891268}" type="slidenum">
              <a:rPr smtClean="0"/>
              <a:pPr>
                <a:defRPr/>
              </a:pPr>
              <a:t>16</a:t>
            </a:fld>
            <a:endParaRPr dirty="0"/>
          </a:p>
        </p:txBody>
      </p:sp>
    </p:spTree>
    <p:extLst>
      <p:ext uri="{BB962C8B-B14F-4D97-AF65-F5344CB8AC3E}">
        <p14:creationId xmlns:p14="http://schemas.microsoft.com/office/powerpoint/2010/main" val="40775066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chemeClr val="tx2"/>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005AAB"/>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8" name="Picture 7">
            <a:extLst>
              <a:ext uri="{FF2B5EF4-FFF2-40B4-BE49-F238E27FC236}">
                <a16:creationId xmlns:a16="http://schemas.microsoft.com/office/drawing/2014/main" id="{32843C51-1A86-43AC-90FF-753193699D41}"/>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7557" y="4892480"/>
            <a:ext cx="2736886" cy="152813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A9D69AC-E55E-4C63-886D-2C6E114D50FA}"/>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7" name="Text Placeholder 10"/>
          <p:cNvSpPr>
            <a:spLocks noGrp="1"/>
          </p:cNvSpPr>
          <p:nvPr>
            <p:ph type="body" sz="quarter" idx="15"/>
          </p:nvPr>
        </p:nvSpPr>
        <p:spPr>
          <a:xfrm>
            <a:off x="414000" y="1867988"/>
            <a:ext cx="11404800" cy="4223571"/>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latin typeface="Calibri" panose="020F0502020204030204" pitchFamily="34" charset="0"/>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24742"/>
            <a:ext cx="9126000" cy="1153618"/>
          </a:xfrm>
          <a:prstGeom prst="rect">
            <a:avLst/>
          </a:prstGeom>
        </p:spPr>
        <p:txBody>
          <a:bodyPr vert="horz" wrap="square" lIns="91440" tIns="45720" rIns="91440" bIns="45720" rtlCol="0" anchor="b" anchorCtr="0">
            <a:normAutofit/>
          </a:bodyPr>
          <a:lstStyle>
            <a:lvl1pPr>
              <a:defRPr baseline="0">
                <a:solidFill>
                  <a:schemeClr val="bg1"/>
                </a:solidFill>
                <a:latin typeface="Calibri" panose="020F0502020204030204" pitchFamily="34" charset="0"/>
                <a:cs typeface="Calibri" panose="020F0502020204030204" pitchFamily="34" charset="0"/>
              </a:defRPr>
            </a:lvl1pPr>
          </a:lstStyle>
          <a:p>
            <a:r>
              <a:rPr lang="en-US" noProof="0" dirty="0"/>
              <a:t>Click to edit Master title style</a:t>
            </a:r>
            <a:endParaRPr lang="en-GB" noProof="0" dirty="0"/>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pic>
        <p:nvPicPr>
          <p:cNvPr id="8" name="Picture 7">
            <a:extLst>
              <a:ext uri="{FF2B5EF4-FFF2-40B4-BE49-F238E27FC236}">
                <a16:creationId xmlns:a16="http://schemas.microsoft.com/office/drawing/2014/main" id="{80B26B1B-6084-4F48-855A-EC3AE077BE12}"/>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CAFD521-EA8D-4218-A32B-F63CDAE55847}"/>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13" name="Content Placeholder 12"/>
          <p:cNvSpPr>
            <a:spLocks noGrp="1"/>
          </p:cNvSpPr>
          <p:nvPr>
            <p:ph sz="quarter" idx="15"/>
          </p:nvPr>
        </p:nvSpPr>
        <p:spPr>
          <a:xfrm>
            <a:off x="414000" y="1867989"/>
            <a:ext cx="11404800" cy="422357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latin typeface="Calibri" panose="020F0502020204030204" pitchFamily="34" charset="0"/>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0"/>
            <a:ext cx="9126000" cy="1278360"/>
          </a:xfrm>
          <a:prstGeom prst="rect">
            <a:avLst/>
          </a:prstGeom>
        </p:spPr>
        <p:txBody>
          <a:bodyPr vert="horz" lIns="91440" tIns="45720" rIns="91440" bIns="45720" rtlCol="0" anchor="b" anchorCtr="0">
            <a:normAutofit/>
          </a:bodyPr>
          <a:lstStyle>
            <a:lvl1pPr>
              <a:defRPr>
                <a:solidFill>
                  <a:schemeClr val="bg1"/>
                </a:solidFill>
                <a:latin typeface="Calibri" panose="020F0502020204030204" pitchFamily="34" charset="0"/>
                <a:cs typeface="Calibri" panose="020F0502020204030204" pitchFamily="34" charset="0"/>
              </a:defRPr>
            </a:lvl1pPr>
          </a:lstStyle>
          <a:p>
            <a:r>
              <a:rPr lang="en-US" noProof="0" dirty="0"/>
              <a:t>Click to edit Master title style</a:t>
            </a:r>
            <a:endParaRPr lang="en-GB" noProof="0" dirty="0"/>
          </a:p>
        </p:txBody>
      </p:sp>
      <p:sp>
        <p:nvSpPr>
          <p:cNvPr id="8"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pic>
        <p:nvPicPr>
          <p:cNvPr id="7" name="Picture 6">
            <a:extLst>
              <a:ext uri="{FF2B5EF4-FFF2-40B4-BE49-F238E27FC236}">
                <a16:creationId xmlns:a16="http://schemas.microsoft.com/office/drawing/2014/main" id="{35A58C53-8D2B-4C42-82D0-0CFE760D0C19}"/>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98E1925-2EB8-4DBD-8C31-18781C0ADE21}"/>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13" name="Content Placeholder 12"/>
          <p:cNvSpPr>
            <a:spLocks noGrp="1"/>
          </p:cNvSpPr>
          <p:nvPr>
            <p:ph sz="quarter" idx="15"/>
          </p:nvPr>
        </p:nvSpPr>
        <p:spPr>
          <a:xfrm>
            <a:off x="414000" y="1669502"/>
            <a:ext cx="5580000" cy="4422058"/>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Calibri" panose="020F0502020204030204" pitchFamily="34" charset="0"/>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669502"/>
            <a:ext cx="5580000" cy="4422058"/>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Calibri" panose="020F0502020204030204" pitchFamily="34" charset="0"/>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10" name="Rectangle 9"/>
          <p:cNvSpPr/>
          <p:nvPr userDrawn="1"/>
        </p:nvSpPr>
        <p:spPr>
          <a:xfrm>
            <a:off x="6078034" y="1545562"/>
            <a:ext cx="45719" cy="45450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24742"/>
            <a:ext cx="9126000" cy="1153618"/>
          </a:xfrm>
          <a:prstGeom prst="rect">
            <a:avLst/>
          </a:prstGeom>
        </p:spPr>
        <p:txBody>
          <a:bodyPr vert="horz" lIns="91440" tIns="45720" rIns="91440" bIns="45720" rtlCol="0" anchor="b" anchorCtr="0">
            <a:normAutofit/>
          </a:bodyPr>
          <a:lstStyle>
            <a:lvl1pPr>
              <a:defRPr>
                <a:solidFill>
                  <a:schemeClr val="bg1"/>
                </a:solidFill>
                <a:latin typeface="Calibri" panose="020F0502020204030204" pitchFamily="34" charset="0"/>
                <a:cs typeface="Calibri" panose="020F0502020204030204" pitchFamily="34" charset="0"/>
              </a:defRPr>
            </a:lvl1pPr>
          </a:lstStyle>
          <a:p>
            <a:r>
              <a:rPr lang="en-US" noProof="0" dirty="0"/>
              <a:t>Click to edit Master title style</a:t>
            </a:r>
            <a:endParaRPr lang="en-GB" noProof="0" dirty="0"/>
          </a:p>
        </p:txBody>
      </p:sp>
      <p:pic>
        <p:nvPicPr>
          <p:cNvPr id="11" name="Picture 10">
            <a:extLst>
              <a:ext uri="{FF2B5EF4-FFF2-40B4-BE49-F238E27FC236}">
                <a16:creationId xmlns:a16="http://schemas.microsoft.com/office/drawing/2014/main" id="{CECBC70A-E0D3-4F6F-B9DA-2C2194247BD3}"/>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96A16A-1E7C-48B8-A377-C11744595A10}"/>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13" name="Content Placeholder 12"/>
          <p:cNvSpPr>
            <a:spLocks noGrp="1"/>
          </p:cNvSpPr>
          <p:nvPr>
            <p:ph sz="quarter" idx="15"/>
          </p:nvPr>
        </p:nvSpPr>
        <p:spPr>
          <a:xfrm>
            <a:off x="414000" y="1692182"/>
            <a:ext cx="5580000" cy="4412205"/>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692182"/>
            <a:ext cx="5580000" cy="4412205"/>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8" name="Title Placeholder 3"/>
          <p:cNvSpPr>
            <a:spLocks noGrp="1"/>
          </p:cNvSpPr>
          <p:nvPr>
            <p:ph type="title"/>
          </p:nvPr>
        </p:nvSpPr>
        <p:spPr>
          <a:xfrm>
            <a:off x="414000" y="147423"/>
            <a:ext cx="9126000" cy="1143765"/>
          </a:xfrm>
          <a:prstGeom prst="rect">
            <a:avLst/>
          </a:prstGeom>
        </p:spPr>
        <p:txBody>
          <a:bodyPr vert="horz" lIns="91440" tIns="45720" rIns="91440" bIns="45720" rtlCol="0" anchor="b" anchorCtr="0">
            <a:normAutofit/>
          </a:bodyPr>
          <a:lstStyle>
            <a:lvl1pPr>
              <a:defRPr>
                <a:solidFill>
                  <a:schemeClr val="bg1"/>
                </a:solidFill>
              </a:defRPr>
            </a:lvl1pPr>
          </a:lstStyle>
          <a:p>
            <a:r>
              <a:rPr lang="en-US" noProof="0" dirty="0"/>
              <a:t>Click to edit Master title style</a:t>
            </a:r>
            <a:endParaRPr lang="en-GB" noProof="0" dirty="0"/>
          </a:p>
        </p:txBody>
      </p:sp>
      <p:sp>
        <p:nvSpPr>
          <p:cNvPr id="9"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pic>
        <p:nvPicPr>
          <p:cNvPr id="10" name="Picture 9">
            <a:extLst>
              <a:ext uri="{FF2B5EF4-FFF2-40B4-BE49-F238E27FC236}">
                <a16:creationId xmlns:a16="http://schemas.microsoft.com/office/drawing/2014/main" id="{9CD04857-E508-492C-8F1A-DF14596E4DED}"/>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extLst>
      <p:ext uri="{BB962C8B-B14F-4D97-AF65-F5344CB8AC3E}">
        <p14:creationId xmlns:p14="http://schemas.microsoft.com/office/powerpoint/2010/main" val="83405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1" y="0"/>
            <a:ext cx="5447921"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4" name="Rectangle 13"/>
          <p:cNvSpPr/>
          <p:nvPr userDrawn="1"/>
        </p:nvSpPr>
        <p:spPr>
          <a:xfrm>
            <a:off x="5447921" y="0"/>
            <a:ext cx="6744079" cy="6858000"/>
          </a:xfrm>
          <a:prstGeom prst="rect">
            <a:avLst/>
          </a:prstGeom>
          <a:solidFill>
            <a:schemeClr val="accent1">
              <a:alpha val="9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solidFill>
                <a:schemeClr val="tx2"/>
              </a:solidFill>
            </a:endParaRPr>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bg1"/>
              </a:buClr>
              <a:buFont typeface="Arial" panose="020B0604020202020204" pitchFamily="34" charset="0"/>
              <a:buChar char="›"/>
              <a:defRPr b="0" baseline="0">
                <a:solidFill>
                  <a:schemeClr val="bg1"/>
                </a:solidFill>
                <a:latin typeface="+mn-lt"/>
              </a:defRPr>
            </a:lvl1pPr>
            <a:lvl2pPr marL="742950" indent="-285750">
              <a:spcAft>
                <a:spcPts val="8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8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8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8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sz="4400"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solidFill>
                  <a:schemeClr val="tx1"/>
                </a:solidFill>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pic>
        <p:nvPicPr>
          <p:cNvPr id="7" name="Picture 6">
            <a:extLst>
              <a:ext uri="{FF2B5EF4-FFF2-40B4-BE49-F238E27FC236}">
                <a16:creationId xmlns:a16="http://schemas.microsoft.com/office/drawing/2014/main" id="{0274DA80-C262-4FA0-BB4E-80A403D9C135}"/>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extLst>
      <p:ext uri="{BB962C8B-B14F-4D97-AF65-F5344CB8AC3E}">
        <p14:creationId xmlns:p14="http://schemas.microsoft.com/office/powerpoint/2010/main" val="365215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E3CBE30-71A1-498E-BF62-2CE067098F5B}"/>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14000" y="1867988"/>
            <a:ext cx="11404800" cy="42492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274320" y="6307672"/>
            <a:ext cx="2743200" cy="274320"/>
          </a:xfrm>
          <a:prstGeom prst="rect">
            <a:avLst/>
          </a:prstGeom>
        </p:spPr>
        <p:txBody>
          <a:bodyPr/>
          <a:lstStyle/>
          <a:p>
            <a:fld id="{F04D3F15-92C0-49FC-8491-DAF66FED00E0}" type="datetimeFigureOut">
              <a:rPr lang="en-GB" smtClean="0"/>
              <a:pPr/>
              <a:t>20/03/2019</a:t>
            </a:fld>
            <a:endParaRPr lang="en-GB"/>
          </a:p>
        </p:txBody>
      </p:sp>
      <p:sp>
        <p:nvSpPr>
          <p:cNvPr id="8" name="Footer Placeholder 7"/>
          <p:cNvSpPr>
            <a:spLocks noGrp="1"/>
          </p:cNvSpPr>
          <p:nvPr>
            <p:ph type="ftr" sz="quarter" idx="11"/>
          </p:nvPr>
        </p:nvSpPr>
        <p:spPr>
          <a:xfrm>
            <a:off x="3489960" y="6307672"/>
            <a:ext cx="5212080" cy="274320"/>
          </a:xfrm>
          <a:prstGeom prst="rect">
            <a:avLst/>
          </a:prstGeom>
        </p:spPr>
        <p:txBody>
          <a:bodyPr/>
          <a:lstStyle/>
          <a:p>
            <a:endParaRPr lang="en-GB"/>
          </a:p>
        </p:txBody>
      </p:sp>
      <p:sp>
        <p:nvSpPr>
          <p:cNvPr id="9" name="Slide Number Placeholder 8"/>
          <p:cNvSpPr>
            <a:spLocks noGrp="1"/>
          </p:cNvSpPr>
          <p:nvPr>
            <p:ph type="sldNum" sz="quarter" idx="12"/>
          </p:nvPr>
        </p:nvSpPr>
        <p:spPr>
          <a:xfrm>
            <a:off x="11286308" y="6307672"/>
            <a:ext cx="646611" cy="274320"/>
          </a:xfrm>
          <a:prstGeom prst="rect">
            <a:avLst/>
          </a:prstGeom>
        </p:spPr>
        <p:txBody>
          <a:bodyPr/>
          <a:lstStyle/>
          <a:p>
            <a:fld id="{FD0BDA38-AAFC-4277-BD9B-E3CDD8FD9566}" type="slidenum">
              <a:rPr lang="en-GB" smtClean="0"/>
              <a:pPr/>
              <a:t>‹#›</a:t>
            </a:fld>
            <a:endParaRPr lang="en-GB"/>
          </a:p>
        </p:txBody>
      </p:sp>
      <p:pic>
        <p:nvPicPr>
          <p:cNvPr id="11" name="Picture 10">
            <a:extLst>
              <a:ext uri="{FF2B5EF4-FFF2-40B4-BE49-F238E27FC236}">
                <a16:creationId xmlns:a16="http://schemas.microsoft.com/office/drawing/2014/main" id="{E4F511BA-E702-473C-9556-05E49752C1DE}"/>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extLst>
      <p:ext uri="{BB962C8B-B14F-4D97-AF65-F5344CB8AC3E}">
        <p14:creationId xmlns:p14="http://schemas.microsoft.com/office/powerpoint/2010/main" val="4190856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ractice_activit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4D5EAA3-9874-4102-B22A-BBB607B88B48}"/>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2" name="Title 1">
            <a:extLst>
              <a:ext uri="{FF2B5EF4-FFF2-40B4-BE49-F238E27FC236}">
                <a16:creationId xmlns:a16="http://schemas.microsoft.com/office/drawing/2014/main" id="{E6ECA47E-00EE-4B68-8A31-10F5659E56D0}"/>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
        <p:nvSpPr>
          <p:cNvPr id="4" name="Date Placeholder 6">
            <a:extLst>
              <a:ext uri="{FF2B5EF4-FFF2-40B4-BE49-F238E27FC236}">
                <a16:creationId xmlns:a16="http://schemas.microsoft.com/office/drawing/2014/main" id="{B00AAE2E-A1A9-495E-B275-5C5B4CBC6B64}"/>
              </a:ext>
            </a:extLst>
          </p:cNvPr>
          <p:cNvSpPr>
            <a:spLocks noGrp="1"/>
          </p:cNvSpPr>
          <p:nvPr>
            <p:ph type="dt" sz="half" idx="10"/>
          </p:nvPr>
        </p:nvSpPr>
        <p:spPr>
          <a:xfrm>
            <a:off x="274320" y="6307672"/>
            <a:ext cx="2743200" cy="274320"/>
          </a:xfrm>
          <a:prstGeom prst="rect">
            <a:avLst/>
          </a:prstGeom>
        </p:spPr>
        <p:txBody>
          <a:bodyPr/>
          <a:lstStyle/>
          <a:p>
            <a:fld id="{F04D3F15-92C0-49FC-8491-DAF66FED00E0}" type="datetimeFigureOut">
              <a:rPr lang="en-GB" smtClean="0"/>
              <a:pPr/>
              <a:t>20/03/2019</a:t>
            </a:fld>
            <a:endParaRPr lang="en-GB"/>
          </a:p>
        </p:txBody>
      </p:sp>
      <p:sp>
        <p:nvSpPr>
          <p:cNvPr id="5" name="Footer Placeholder 7">
            <a:extLst>
              <a:ext uri="{FF2B5EF4-FFF2-40B4-BE49-F238E27FC236}">
                <a16:creationId xmlns:a16="http://schemas.microsoft.com/office/drawing/2014/main" id="{103B1C35-ED49-46CF-812A-6E292F8CED8C}"/>
              </a:ext>
            </a:extLst>
          </p:cNvPr>
          <p:cNvSpPr>
            <a:spLocks noGrp="1"/>
          </p:cNvSpPr>
          <p:nvPr>
            <p:ph type="ftr" sz="quarter" idx="11"/>
          </p:nvPr>
        </p:nvSpPr>
        <p:spPr>
          <a:xfrm>
            <a:off x="3489960" y="6307672"/>
            <a:ext cx="5212080" cy="274320"/>
          </a:xfrm>
          <a:prstGeom prst="rect">
            <a:avLst/>
          </a:prstGeom>
        </p:spPr>
        <p:txBody>
          <a:bodyPr/>
          <a:lstStyle/>
          <a:p>
            <a:endParaRPr lang="en-GB"/>
          </a:p>
        </p:txBody>
      </p:sp>
      <p:sp>
        <p:nvSpPr>
          <p:cNvPr id="6" name="Slide Number Placeholder 8">
            <a:extLst>
              <a:ext uri="{FF2B5EF4-FFF2-40B4-BE49-F238E27FC236}">
                <a16:creationId xmlns:a16="http://schemas.microsoft.com/office/drawing/2014/main" id="{EB357DF8-E9A9-4910-9E6F-3DD45609F88E}"/>
              </a:ext>
            </a:extLst>
          </p:cNvPr>
          <p:cNvSpPr>
            <a:spLocks noGrp="1"/>
          </p:cNvSpPr>
          <p:nvPr>
            <p:ph type="sldNum" sz="quarter" idx="12"/>
          </p:nvPr>
        </p:nvSpPr>
        <p:spPr>
          <a:xfrm>
            <a:off x="11286308" y="6307672"/>
            <a:ext cx="646611" cy="274320"/>
          </a:xfrm>
          <a:prstGeom prst="rect">
            <a:avLst/>
          </a:prstGeom>
        </p:spPr>
        <p:txBody>
          <a:bodyPr/>
          <a:lstStyle/>
          <a:p>
            <a:fld id="{FD0BDA38-AAFC-4277-BD9B-E3CDD8FD9566}" type="slidenum">
              <a:rPr lang="en-GB" smtClean="0"/>
              <a:pPr/>
              <a:t>‹#›</a:t>
            </a:fld>
            <a:endParaRPr lang="en-GB"/>
          </a:p>
        </p:txBody>
      </p:sp>
      <p:pic>
        <p:nvPicPr>
          <p:cNvPr id="7" name="Picture 6">
            <a:extLst>
              <a:ext uri="{FF2B5EF4-FFF2-40B4-BE49-F238E27FC236}">
                <a16:creationId xmlns:a16="http://schemas.microsoft.com/office/drawing/2014/main" id="{4579CF59-9082-40F5-BAF0-9A27C8CC066D}"/>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pic>
        <p:nvPicPr>
          <p:cNvPr id="8" name="Picture 5" descr="Single gear">
            <a:extLst>
              <a:ext uri="{FF2B5EF4-FFF2-40B4-BE49-F238E27FC236}">
                <a16:creationId xmlns:a16="http://schemas.microsoft.com/office/drawing/2014/main" id="{4E15BC41-4B19-4994-A823-0D1640BD5B1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31419" y="2117821"/>
            <a:ext cx="724526" cy="782652"/>
          </a:xfrm>
          <a:prstGeom prst="rect">
            <a:avLst/>
          </a:prstGeom>
        </p:spPr>
      </p:pic>
      <p:pic>
        <p:nvPicPr>
          <p:cNvPr id="9" name="Picture 6" descr="Users">
            <a:extLst>
              <a:ext uri="{FF2B5EF4-FFF2-40B4-BE49-F238E27FC236}">
                <a16:creationId xmlns:a16="http://schemas.microsoft.com/office/drawing/2014/main" id="{3CD9ECEF-9E1D-4C43-9703-0B1A5779B713}"/>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531419" y="4573493"/>
            <a:ext cx="724526" cy="724526"/>
          </a:xfrm>
          <a:prstGeom prst="rect">
            <a:avLst/>
          </a:prstGeom>
        </p:spPr>
      </p:pic>
      <p:sp>
        <p:nvSpPr>
          <p:cNvPr id="10" name="Content Placeholder 2">
            <a:extLst>
              <a:ext uri="{FF2B5EF4-FFF2-40B4-BE49-F238E27FC236}">
                <a16:creationId xmlns:a16="http://schemas.microsoft.com/office/drawing/2014/main" id="{8E7A4A56-2CC2-4CEB-840A-1A5AEF54FAC5}"/>
              </a:ext>
            </a:extLst>
          </p:cNvPr>
          <p:cNvSpPr>
            <a:spLocks noGrp="1"/>
          </p:cNvSpPr>
          <p:nvPr>
            <p:ph idx="1"/>
          </p:nvPr>
        </p:nvSpPr>
        <p:spPr>
          <a:xfrm>
            <a:off x="1612669" y="1867988"/>
            <a:ext cx="10206131" cy="42492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8132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570416"/>
            <a:ext cx="11404800" cy="4546800"/>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4" name="Title Placeholder 3"/>
          <p:cNvSpPr>
            <a:spLocks noGrp="1"/>
          </p:cNvSpPr>
          <p:nvPr>
            <p:ph type="title"/>
          </p:nvPr>
        </p:nvSpPr>
        <p:spPr>
          <a:xfrm>
            <a:off x="414000" y="0"/>
            <a:ext cx="9126000" cy="1291188"/>
          </a:xfrm>
          <a:prstGeom prst="rect">
            <a:avLst/>
          </a:prstGeom>
        </p:spPr>
        <p:txBody>
          <a:bodyPr vert="horz" lIns="91440" tIns="45720" rIns="91440" bIns="45720" rtlCol="0" anchor="b" anchorCtr="0">
            <a:normAutofit/>
          </a:bodyPr>
          <a:lstStyle/>
          <a:p>
            <a:r>
              <a:rPr lang="en-US" noProof="0" dirty="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 id="2147483719" r:id="rId8"/>
    <p:sldLayoutId id="2147483720" r:id="rId9"/>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4800" b="1" i="0" u="none" strike="noStrike" kern="1200" cap="none" spc="0" normalizeH="0" baseline="0" noProof="0" dirty="0">
          <a:ln>
            <a:noFill/>
          </a:ln>
          <a:solidFill>
            <a:schemeClr val="accent1"/>
          </a:solidFill>
          <a:effectLst/>
          <a:uLnTx/>
          <a:uFillTx/>
          <a:latin typeface="Calibri" panose="020F0502020204030204" pitchFamily="34" charset="0"/>
          <a:ea typeface="+mj-ea"/>
          <a:cs typeface="Calibri" panose="020F0502020204030204" pitchFamily="34" charset="0"/>
        </a:defRPr>
      </a:lvl1pPr>
    </p:titleStyle>
    <p:bodyStyle>
      <a:lvl1pPr marL="185738" indent="-185738" algn="l" defTabSz="914400" rtl="0" eaLnBrk="1" latinLnBrk="0" hangingPunct="1">
        <a:spcBef>
          <a:spcPts val="1000"/>
        </a:spcBef>
        <a:spcAft>
          <a:spcPts val="1000"/>
        </a:spcAft>
        <a:buClr>
          <a:schemeClr val="accent5"/>
        </a:buClr>
        <a:buFont typeface="Arial" panose="020B0604020202020204" pitchFamily="34" charset="0"/>
        <a:buChar char="›"/>
        <a:defRPr sz="1800" b="0" kern="1200" baseline="0">
          <a:solidFill>
            <a:schemeClr val="tx1"/>
          </a:solidFill>
          <a:latin typeface="Calibri" panose="020F0502020204030204" pitchFamily="34" charset="0"/>
          <a:ea typeface="+mn-ea"/>
          <a:cs typeface="Calibri" panose="020F0502020204030204" pitchFamily="34" charset="0"/>
        </a:defRPr>
      </a:lvl1pPr>
      <a:lvl2pPr marL="622300" indent="-165100" algn="l" defTabSz="914400" rtl="0" eaLnBrk="1" latinLnBrk="0" hangingPunct="1">
        <a:spcBef>
          <a:spcPts val="1000"/>
        </a:spcBef>
        <a:spcAft>
          <a:spcPts val="1000"/>
        </a:spcAft>
        <a:buClr>
          <a:schemeClr val="accent5"/>
        </a:buClr>
        <a:buFont typeface="Arial" panose="020B0604020202020204" pitchFamily="34" charset="0"/>
        <a:buChar char="›"/>
        <a:defRPr sz="1800" kern="1200" baseline="0">
          <a:solidFill>
            <a:schemeClr val="tx1"/>
          </a:solidFill>
          <a:latin typeface="Calibri" panose="020F0502020204030204" pitchFamily="34" charset="0"/>
          <a:ea typeface="+mn-ea"/>
          <a:cs typeface="Calibri" panose="020F0502020204030204" pitchFamily="34" charset="0"/>
        </a:defRPr>
      </a:lvl2pPr>
      <a:lvl3pPr marL="1073150" indent="-158750" algn="l" defTabSz="914400" rtl="0" eaLnBrk="1" latinLnBrk="0" hangingPunct="1">
        <a:spcBef>
          <a:spcPts val="1000"/>
        </a:spcBef>
        <a:spcAft>
          <a:spcPts val="1000"/>
        </a:spcAft>
        <a:buClr>
          <a:schemeClr val="accent5"/>
        </a:buClr>
        <a:buFont typeface="Arial" panose="020B0604020202020204" pitchFamily="34" charset="0"/>
        <a:buChar char="›"/>
        <a:defRPr sz="1600" kern="1200" baseline="0">
          <a:solidFill>
            <a:schemeClr val="tx1"/>
          </a:solidFill>
          <a:latin typeface="Calibri" panose="020F0502020204030204" pitchFamily="34" charset="0"/>
          <a:ea typeface="+mn-ea"/>
          <a:cs typeface="Calibri" panose="020F0502020204030204" pitchFamily="34" charset="0"/>
        </a:defRPr>
      </a:lvl3pPr>
      <a:lvl4pPr marL="1524000" indent="-152400" algn="l" defTabSz="914400" rtl="0" eaLnBrk="1" latinLnBrk="0" hangingPunct="1">
        <a:spcBef>
          <a:spcPts val="1000"/>
        </a:spcBef>
        <a:spcAft>
          <a:spcPts val="1000"/>
        </a:spcAft>
        <a:buClr>
          <a:schemeClr val="accent5"/>
        </a:buClr>
        <a:buFont typeface="Arial" panose="020B0604020202020204" pitchFamily="34" charset="0"/>
        <a:buChar char="›"/>
        <a:defRPr sz="1600" kern="1200" baseline="0">
          <a:solidFill>
            <a:schemeClr val="tx1"/>
          </a:solidFill>
          <a:latin typeface="Calibri" panose="020F0502020204030204" pitchFamily="34" charset="0"/>
          <a:ea typeface="+mn-ea"/>
          <a:cs typeface="Calibri" panose="020F0502020204030204" pitchFamily="34" charset="0"/>
        </a:defRPr>
      </a:lvl4pPr>
      <a:lvl5pPr marL="1974850" indent="-146050" algn="l" defTabSz="914400" rtl="0" eaLnBrk="1" latinLnBrk="0" hangingPunct="1">
        <a:spcBef>
          <a:spcPts val="1000"/>
        </a:spcBef>
        <a:spcAft>
          <a:spcPts val="1000"/>
        </a:spcAft>
        <a:buClr>
          <a:schemeClr val="accent5"/>
        </a:buClr>
        <a:buFont typeface="Arial" panose="020B0604020202020204" pitchFamily="34" charset="0"/>
        <a:buChar char="›"/>
        <a:defRPr sz="1400" kern="1200" baseline="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commons.wikimedia.org/w/index.php?curid=36352535"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lstStyle/>
          <a:p>
            <a:r>
              <a:rPr lang="en-US" dirty="0">
                <a:latin typeface="Arial" charset="0"/>
                <a:cs typeface="Arial" charset="0"/>
              </a:rPr>
              <a:t>Front-End Web Development</a:t>
            </a:r>
          </a:p>
        </p:txBody>
      </p:sp>
      <p:sp>
        <p:nvSpPr>
          <p:cNvPr id="3" name="Subtitle 2">
            <a:extLst>
              <a:ext uri="{FF2B5EF4-FFF2-40B4-BE49-F238E27FC236}">
                <a16:creationId xmlns:a16="http://schemas.microsoft.com/office/drawing/2014/main" id="{2F303E11-6CE9-4331-BF52-CB1310D79A05}"/>
              </a:ext>
            </a:extLst>
          </p:cNvPr>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005AAB"/>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Introduction to www</a:t>
            </a:r>
          </a:p>
        </p:txBody>
      </p:sp>
    </p:spTree>
    <p:extLst>
      <p:ext uri="{BB962C8B-B14F-4D97-AF65-F5344CB8AC3E}">
        <p14:creationId xmlns:p14="http://schemas.microsoft.com/office/powerpoint/2010/main" val="1690604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74483-D449-4C95-AD70-8A80DF59C5A5}"/>
              </a:ext>
            </a:extLst>
          </p:cNvPr>
          <p:cNvSpPr>
            <a:spLocks noGrp="1"/>
          </p:cNvSpPr>
          <p:nvPr>
            <p:ph type="title"/>
          </p:nvPr>
        </p:nvSpPr>
        <p:spPr/>
        <p:txBody>
          <a:bodyPr/>
          <a:lstStyle/>
          <a:p>
            <a:r>
              <a:rPr lang="en-GB" dirty="0"/>
              <a:t>Practice activities</a:t>
            </a:r>
          </a:p>
        </p:txBody>
      </p:sp>
      <p:sp>
        <p:nvSpPr>
          <p:cNvPr id="3" name="Slide Number Placeholder 2">
            <a:extLst>
              <a:ext uri="{FF2B5EF4-FFF2-40B4-BE49-F238E27FC236}">
                <a16:creationId xmlns:a16="http://schemas.microsoft.com/office/drawing/2014/main" id="{606D2752-4E78-4C63-87BE-57105C8DD384}"/>
              </a:ext>
            </a:extLst>
          </p:cNvPr>
          <p:cNvSpPr>
            <a:spLocks noGrp="1"/>
          </p:cNvSpPr>
          <p:nvPr>
            <p:ph type="sldNum" sz="quarter" idx="12"/>
          </p:nvPr>
        </p:nvSpPr>
        <p:spPr/>
        <p:txBody>
          <a:bodyPr/>
          <a:lstStyle/>
          <a:p>
            <a:fld id="{FD0BDA38-AAFC-4277-BD9B-E3CDD8FD9566}" type="slidenum">
              <a:rPr lang="en-GB" smtClean="0"/>
              <a:pPr/>
              <a:t>10</a:t>
            </a:fld>
            <a:endParaRPr lang="en-GB"/>
          </a:p>
        </p:txBody>
      </p:sp>
      <p:sp>
        <p:nvSpPr>
          <p:cNvPr id="4" name="Content Placeholder 3">
            <a:extLst>
              <a:ext uri="{FF2B5EF4-FFF2-40B4-BE49-F238E27FC236}">
                <a16:creationId xmlns:a16="http://schemas.microsoft.com/office/drawing/2014/main" id="{E2582D7C-2288-4123-A7C8-B48A69C6D4BF}"/>
              </a:ext>
            </a:extLst>
          </p:cNvPr>
          <p:cNvSpPr>
            <a:spLocks noGrp="1"/>
          </p:cNvSpPr>
          <p:nvPr>
            <p:ph idx="1"/>
          </p:nvPr>
        </p:nvSpPr>
        <p:spPr/>
        <p:txBody>
          <a:bodyPr>
            <a:normAutofit/>
          </a:bodyPr>
          <a:lstStyle/>
          <a:p>
            <a:r>
              <a:rPr lang="en-US" dirty="0"/>
              <a:t>Directions</a:t>
            </a:r>
          </a:p>
          <a:p>
            <a:pPr lvl="1"/>
            <a:r>
              <a:rPr lang="en-CA" dirty="0"/>
              <a:t>5 minutes</a:t>
            </a:r>
          </a:p>
          <a:p>
            <a:pPr lvl="1"/>
            <a:r>
              <a:rPr lang="en-GB" dirty="0"/>
              <a:t>Find out the correct HTML element tag that would create a text field for a user to type information and the HTML element tag that would create a checkbox to allow a the user to select and deselect</a:t>
            </a:r>
          </a:p>
          <a:p>
            <a:pPr lvl="2"/>
            <a:endParaRPr lang="en-GB" dirty="0"/>
          </a:p>
          <a:p>
            <a:pPr lvl="2"/>
            <a:endParaRPr lang="en-GB" dirty="0"/>
          </a:p>
          <a:p>
            <a:pPr fontAlgn="base"/>
            <a:r>
              <a:rPr lang="en-CA" dirty="0"/>
              <a:t> Debrief</a:t>
            </a:r>
          </a:p>
          <a:p>
            <a:pPr lvl="1" fontAlgn="base"/>
            <a:r>
              <a:rPr lang="en-CA" dirty="0"/>
              <a:t>Discover syntax for some HTML elements</a:t>
            </a:r>
          </a:p>
          <a:p>
            <a:pPr lvl="1" fontAlgn="base"/>
            <a:endParaRPr lang="en-CA" dirty="0"/>
          </a:p>
          <a:p>
            <a:endParaRPr lang="en-GB" dirty="0"/>
          </a:p>
        </p:txBody>
      </p:sp>
    </p:spTree>
    <p:extLst>
      <p:ext uri="{BB962C8B-B14F-4D97-AF65-F5344CB8AC3E}">
        <p14:creationId xmlns:p14="http://schemas.microsoft.com/office/powerpoint/2010/main" val="2503508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Solution</a:t>
            </a:r>
          </a:p>
        </p:txBody>
      </p:sp>
      <p:sp>
        <p:nvSpPr>
          <p:cNvPr id="5" name="Google Shape;288;p37"/>
          <p:cNvSpPr txBox="1">
            <a:spLocks noGrp="1"/>
          </p:cNvSpPr>
          <p:nvPr>
            <p:ph sz="quarter" idx="15"/>
          </p:nvPr>
        </p:nvSpPr>
        <p:spPr>
          <a:xfrm>
            <a:off x="1004928" y="2723103"/>
            <a:ext cx="5580000" cy="705897"/>
          </a:xfrm>
          <a:prstGeom prst="rect">
            <a:avLst/>
          </a:prstGeom>
          <a:solidFill>
            <a:srgbClr val="D8D8D8"/>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9250" algn="l" rtl="0">
              <a:lnSpc>
                <a:spcPct val="100000"/>
              </a:lnSpc>
              <a:spcBef>
                <a:spcPts val="200"/>
              </a:spcBef>
              <a:spcAft>
                <a:spcPts val="0"/>
              </a:spcAft>
              <a:buClr>
                <a:schemeClr val="dk1"/>
              </a:buClr>
              <a:buSzPts val="1900"/>
              <a:buFont typeface="Arial"/>
              <a:buChar char="•"/>
              <a:defRPr sz="1900" b="0" i="0" u="none" strike="noStrike" cap="none">
                <a:solidFill>
                  <a:srgbClr val="2E2D2C"/>
                </a:solidFill>
                <a:latin typeface="Quattrocento Sans"/>
                <a:ea typeface="Quattrocento Sans"/>
                <a:cs typeface="Quattrocento Sans"/>
                <a:sym typeface="Quattrocento Sans"/>
              </a:defRPr>
            </a:lvl1pPr>
            <a:lvl2pPr marL="914400" marR="0" lvl="1" indent="-342900" algn="l" rtl="0">
              <a:lnSpc>
                <a:spcPct val="100000"/>
              </a:lnSpc>
              <a:spcBef>
                <a:spcPts val="800"/>
              </a:spcBef>
              <a:spcAft>
                <a:spcPts val="0"/>
              </a:spcAft>
              <a:buClr>
                <a:schemeClr val="dk1"/>
              </a:buClr>
              <a:buSzPts val="1800"/>
              <a:buFont typeface="Arial"/>
              <a:buChar char="•"/>
              <a:defRPr sz="1800" b="0" i="0" u="none" strike="noStrike" cap="none">
                <a:solidFill>
                  <a:srgbClr val="2E2D2C"/>
                </a:solidFill>
                <a:latin typeface="Quattrocento Sans"/>
                <a:ea typeface="Quattrocento Sans"/>
                <a:cs typeface="Quattrocento Sans"/>
                <a:sym typeface="Quattrocento Sans"/>
              </a:defRPr>
            </a:lvl2pPr>
            <a:lvl3pPr marL="1371600" marR="0" lvl="2" indent="-342900" algn="l" rtl="0">
              <a:lnSpc>
                <a:spcPct val="100000"/>
              </a:lnSpc>
              <a:spcBef>
                <a:spcPts val="800"/>
              </a:spcBef>
              <a:spcAft>
                <a:spcPts val="0"/>
              </a:spcAft>
              <a:buClr>
                <a:schemeClr val="dk1"/>
              </a:buClr>
              <a:buSzPts val="1800"/>
              <a:buFont typeface="Arial"/>
              <a:buChar char="•"/>
              <a:defRPr sz="1800" b="0" i="0" u="none" strike="noStrike" cap="none">
                <a:solidFill>
                  <a:srgbClr val="2E2D2C"/>
                </a:solidFill>
                <a:latin typeface="Quattrocento Sans"/>
                <a:ea typeface="Quattrocento Sans"/>
                <a:cs typeface="Quattrocento Sans"/>
                <a:sym typeface="Quattrocento Sans"/>
              </a:defRPr>
            </a:lvl3pPr>
            <a:lvl4pPr marL="1828800" marR="0" lvl="3" indent="-342900" algn="l" rtl="0">
              <a:lnSpc>
                <a:spcPct val="100000"/>
              </a:lnSpc>
              <a:spcBef>
                <a:spcPts val="800"/>
              </a:spcBef>
              <a:spcAft>
                <a:spcPts val="0"/>
              </a:spcAft>
              <a:buClr>
                <a:schemeClr val="dk1"/>
              </a:buClr>
              <a:buSzPts val="1800"/>
              <a:buFont typeface="Arial"/>
              <a:buChar char="•"/>
              <a:defRPr sz="1800" b="0" i="0" u="none" strike="noStrike" cap="none">
                <a:solidFill>
                  <a:srgbClr val="2E2D2C"/>
                </a:solidFill>
                <a:latin typeface="Quattrocento Sans"/>
                <a:ea typeface="Quattrocento Sans"/>
                <a:cs typeface="Quattrocento Sans"/>
                <a:sym typeface="Quattrocento Sans"/>
              </a:defRPr>
            </a:lvl4pPr>
            <a:lvl5pPr marL="2286000" marR="0" lvl="4" indent="-342900" algn="l" rtl="0">
              <a:lnSpc>
                <a:spcPct val="100000"/>
              </a:lnSpc>
              <a:spcBef>
                <a:spcPts val="800"/>
              </a:spcBef>
              <a:spcAft>
                <a:spcPts val="0"/>
              </a:spcAft>
              <a:buClr>
                <a:schemeClr val="dk1"/>
              </a:buClr>
              <a:buSzPts val="1800"/>
              <a:buFont typeface="Arial"/>
              <a:buChar char="•"/>
              <a:defRPr sz="1800" b="0" i="0" u="none" strike="noStrike" cap="none">
                <a:solidFill>
                  <a:srgbClr val="2E2D2C"/>
                </a:solidFill>
                <a:latin typeface="Quattrocento Sans"/>
                <a:ea typeface="Quattrocento Sans"/>
                <a:cs typeface="Quattrocento Sans"/>
                <a:sym typeface="Quattrocento Sans"/>
              </a:defRPr>
            </a:lvl5pPr>
            <a:lvl6pPr marL="2743200" marR="0" lvl="5" indent="-342900" algn="l" rtl="0">
              <a:lnSpc>
                <a:spcPct val="100000"/>
              </a:lnSpc>
              <a:spcBef>
                <a:spcPts val="800"/>
              </a:spcBef>
              <a:spcAft>
                <a:spcPts val="0"/>
              </a:spcAft>
              <a:buClr>
                <a:schemeClr val="dk1"/>
              </a:buClr>
              <a:buSzPts val="18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pPr marL="0" indent="0">
              <a:spcBef>
                <a:spcPts val="1000"/>
              </a:spcBef>
              <a:buNone/>
            </a:pPr>
            <a:r>
              <a:rPr lang="en-GB" sz="1800" dirty="0">
                <a:solidFill>
                  <a:srgbClr val="008080"/>
                </a:solidFill>
              </a:rPr>
              <a:t>&lt;</a:t>
            </a:r>
            <a:r>
              <a:rPr lang="en-GB" sz="1800" dirty="0">
                <a:solidFill>
                  <a:srgbClr val="3F7F7F"/>
                </a:solidFill>
              </a:rPr>
              <a:t>input </a:t>
            </a:r>
            <a:r>
              <a:rPr lang="en-GB" sz="1800" dirty="0">
                <a:solidFill>
                  <a:srgbClr val="7F007F"/>
                </a:solidFill>
                <a:latin typeface="Consolas" panose="020B0609020204030204" pitchFamily="49" charset="0"/>
              </a:rPr>
              <a:t>type</a:t>
            </a:r>
            <a:r>
              <a:rPr lang="en-GB" sz="1800" dirty="0">
                <a:solidFill>
                  <a:srgbClr val="000000"/>
                </a:solidFill>
                <a:latin typeface="Consolas" panose="020B0609020204030204" pitchFamily="49" charset="0"/>
              </a:rPr>
              <a:t>=</a:t>
            </a:r>
            <a:r>
              <a:rPr lang="en-GB" sz="1800" i="1" dirty="0">
                <a:solidFill>
                  <a:srgbClr val="2A00FF"/>
                </a:solidFill>
                <a:latin typeface="Consolas" panose="020B0609020204030204" pitchFamily="49" charset="0"/>
              </a:rPr>
              <a:t>“text”</a:t>
            </a:r>
            <a:r>
              <a:rPr lang="en-GB" sz="1800" dirty="0">
                <a:solidFill>
                  <a:srgbClr val="3F7F7F"/>
                </a:solidFill>
              </a:rPr>
              <a:t> </a:t>
            </a:r>
            <a:r>
              <a:rPr lang="en-GB" sz="1800" dirty="0">
                <a:solidFill>
                  <a:srgbClr val="008080"/>
                </a:solidFill>
              </a:rPr>
              <a:t>&gt;</a:t>
            </a:r>
            <a:endParaRPr lang="en-GB" sz="1800" i="1" dirty="0">
              <a:solidFill>
                <a:srgbClr val="3F7F7F"/>
              </a:solidFill>
            </a:endParaRPr>
          </a:p>
          <a:p>
            <a:pPr marL="0" lvl="0" indent="0">
              <a:spcBef>
                <a:spcPts val="1000"/>
              </a:spcBef>
              <a:buNone/>
            </a:pPr>
            <a:endParaRPr lang="en-GB" sz="1800" dirty="0">
              <a:solidFill>
                <a:srgbClr val="000000"/>
              </a:solidFill>
            </a:endParaRPr>
          </a:p>
          <a:p>
            <a:pPr marL="0" lvl="0" indent="0">
              <a:spcBef>
                <a:spcPts val="1000"/>
              </a:spcBef>
              <a:buNone/>
            </a:pPr>
            <a:endParaRPr sz="1800" dirty="0">
              <a:latin typeface="Consolas"/>
              <a:ea typeface="Consolas"/>
              <a:cs typeface="Consolas"/>
              <a:sym typeface="Consolas"/>
            </a:endParaRPr>
          </a:p>
          <a:p>
            <a:pPr marL="0" lvl="0" indent="0" algn="l" rtl="0">
              <a:spcBef>
                <a:spcPts val="1000"/>
              </a:spcBef>
              <a:spcAft>
                <a:spcPts val="0"/>
              </a:spcAft>
              <a:buSzPts val="1900"/>
              <a:buNone/>
            </a:pPr>
            <a:endParaRPr dirty="0"/>
          </a:p>
        </p:txBody>
      </p:sp>
      <p:sp>
        <p:nvSpPr>
          <p:cNvPr id="2" name="TextBox 1">
            <a:extLst>
              <a:ext uri="{FF2B5EF4-FFF2-40B4-BE49-F238E27FC236}">
                <a16:creationId xmlns:a16="http://schemas.microsoft.com/office/drawing/2014/main" id="{03580A4B-5FD7-4B87-B634-6C189E71CF88}"/>
              </a:ext>
            </a:extLst>
          </p:cNvPr>
          <p:cNvSpPr txBox="1"/>
          <p:nvPr/>
        </p:nvSpPr>
        <p:spPr>
          <a:xfrm>
            <a:off x="1276141" y="2049864"/>
            <a:ext cx="3074795" cy="400110"/>
          </a:xfrm>
          <a:prstGeom prst="rect">
            <a:avLst/>
          </a:prstGeom>
          <a:solidFill>
            <a:schemeClr val="bg1"/>
          </a:solidFill>
        </p:spPr>
        <p:txBody>
          <a:bodyPr wrap="square" rtlCol="0">
            <a:spAutoFit/>
          </a:bodyPr>
          <a:lstStyle/>
          <a:p>
            <a:pPr marL="0" indent="0">
              <a:spcBef>
                <a:spcPts val="1000"/>
              </a:spcBef>
              <a:buNone/>
            </a:pPr>
            <a:r>
              <a:rPr lang="en-GB" sz="2000" dirty="0">
                <a:solidFill>
                  <a:srgbClr val="000000"/>
                </a:solidFill>
              </a:rPr>
              <a:t>Text field</a:t>
            </a:r>
            <a:endParaRPr lang="en-GB" sz="2000" dirty="0">
              <a:solidFill>
                <a:srgbClr val="008080"/>
              </a:solidFill>
            </a:endParaRPr>
          </a:p>
        </p:txBody>
      </p:sp>
      <p:sp>
        <p:nvSpPr>
          <p:cNvPr id="6" name="TextBox 5">
            <a:extLst>
              <a:ext uri="{FF2B5EF4-FFF2-40B4-BE49-F238E27FC236}">
                <a16:creationId xmlns:a16="http://schemas.microsoft.com/office/drawing/2014/main" id="{13EFFD24-5FF7-48C4-A583-5F728D0F713B}"/>
              </a:ext>
            </a:extLst>
          </p:cNvPr>
          <p:cNvSpPr txBox="1"/>
          <p:nvPr/>
        </p:nvSpPr>
        <p:spPr>
          <a:xfrm>
            <a:off x="1276140" y="3681834"/>
            <a:ext cx="3074795" cy="400110"/>
          </a:xfrm>
          <a:prstGeom prst="rect">
            <a:avLst/>
          </a:prstGeom>
          <a:solidFill>
            <a:schemeClr val="bg1"/>
          </a:solidFill>
        </p:spPr>
        <p:txBody>
          <a:bodyPr wrap="square" rtlCol="0">
            <a:spAutoFit/>
          </a:bodyPr>
          <a:lstStyle/>
          <a:p>
            <a:pPr marL="0" indent="0">
              <a:spcBef>
                <a:spcPts val="1000"/>
              </a:spcBef>
              <a:buNone/>
            </a:pPr>
            <a:r>
              <a:rPr lang="en-GB" sz="2000" dirty="0">
                <a:solidFill>
                  <a:srgbClr val="000000"/>
                </a:solidFill>
              </a:rPr>
              <a:t>Checkbox</a:t>
            </a:r>
            <a:endParaRPr lang="en-GB" sz="2000" dirty="0">
              <a:solidFill>
                <a:srgbClr val="008080"/>
              </a:solidFill>
            </a:endParaRPr>
          </a:p>
        </p:txBody>
      </p:sp>
      <p:sp>
        <p:nvSpPr>
          <p:cNvPr id="7" name="Google Shape;288;p37">
            <a:extLst>
              <a:ext uri="{FF2B5EF4-FFF2-40B4-BE49-F238E27FC236}">
                <a16:creationId xmlns:a16="http://schemas.microsoft.com/office/drawing/2014/main" id="{6B9674C5-D9CC-41DD-B389-71C635FE01A4}"/>
              </a:ext>
            </a:extLst>
          </p:cNvPr>
          <p:cNvSpPr txBox="1">
            <a:spLocks/>
          </p:cNvSpPr>
          <p:nvPr/>
        </p:nvSpPr>
        <p:spPr>
          <a:xfrm>
            <a:off x="1004928" y="4334778"/>
            <a:ext cx="5580000" cy="705897"/>
          </a:xfrm>
          <a:prstGeom prst="rect">
            <a:avLst/>
          </a:prstGeom>
          <a:solidFill>
            <a:srgbClr val="D8D8D8"/>
          </a:solidFill>
          <a:ln>
            <a:noFill/>
          </a:ln>
        </p:spPr>
        <p:txBody>
          <a:bodyPr spcFirstLastPara="1" vert="horz" wrap="square" lIns="91425" tIns="45700" rIns="91425" bIns="45700" rtlCol="0" anchor="t" anchorCtr="0">
            <a:noAutofit/>
          </a:bodyPr>
          <a:lstStyle>
            <a:defPPr marR="0" lvl="0" algn="l" rtl="0">
              <a:lnSpc>
                <a:spcPct val="100000"/>
              </a:lnSpc>
              <a:spcBef>
                <a:spcPts val="0"/>
              </a:spcBef>
              <a:spcAft>
                <a:spcPts val="0"/>
              </a:spcAft>
              <a:defRPr/>
            </a:defPPr>
            <a:lvl1pPr marL="457200" marR="0" lvl="0" indent="-349250" algn="l" defTabSz="914400" rtl="0" eaLnBrk="1" fontAlgn="auto" latinLnBrk="0" hangingPunct="1">
              <a:lnSpc>
                <a:spcPct val="100000"/>
              </a:lnSpc>
              <a:spcBef>
                <a:spcPts val="200"/>
              </a:spcBef>
              <a:spcAft>
                <a:spcPts val="0"/>
              </a:spcAft>
              <a:buClr>
                <a:schemeClr val="dk1"/>
              </a:buClr>
              <a:buSzPts val="1900"/>
              <a:buFont typeface="Arial"/>
              <a:buChar char="•"/>
              <a:tabLst/>
              <a:defRPr sz="1900" b="0" i="0" u="none" strike="noStrike" kern="1200" cap="none" baseline="0">
                <a:solidFill>
                  <a:srgbClr val="2E2D2C"/>
                </a:solidFill>
                <a:latin typeface="Quattrocento Sans"/>
                <a:ea typeface="Quattrocento Sans"/>
                <a:cs typeface="Quattrocento Sans"/>
                <a:sym typeface="Quattrocento Sans"/>
              </a:defRPr>
            </a:lvl1pPr>
            <a:lvl2pPr marL="914400" marR="0" lvl="1" indent="-342900" algn="l" defTabSz="914400" rtl="0" eaLnBrk="1" fontAlgn="auto" latinLnBrk="0" hangingPunct="1">
              <a:lnSpc>
                <a:spcPct val="100000"/>
              </a:lnSpc>
              <a:spcBef>
                <a:spcPts val="800"/>
              </a:spcBef>
              <a:spcAft>
                <a:spcPts val="0"/>
              </a:spcAft>
              <a:buClr>
                <a:schemeClr val="dk1"/>
              </a:buClr>
              <a:buSzPts val="1800"/>
              <a:buFont typeface="Arial"/>
              <a:buChar char="•"/>
              <a:tabLst/>
              <a:defRPr sz="1800" b="0" i="0" u="none" strike="noStrike" kern="1200" cap="none" baseline="0">
                <a:solidFill>
                  <a:srgbClr val="2E2D2C"/>
                </a:solidFill>
                <a:latin typeface="Quattrocento Sans"/>
                <a:ea typeface="Quattrocento Sans"/>
                <a:cs typeface="Quattrocento Sans"/>
                <a:sym typeface="Quattrocento Sans"/>
              </a:defRPr>
            </a:lvl2pPr>
            <a:lvl3pPr marL="1371600" marR="0" lvl="2" indent="-342900" algn="l" defTabSz="914400" rtl="0" eaLnBrk="1" fontAlgn="auto" latinLnBrk="0" hangingPunct="1">
              <a:lnSpc>
                <a:spcPct val="100000"/>
              </a:lnSpc>
              <a:spcBef>
                <a:spcPts val="800"/>
              </a:spcBef>
              <a:spcAft>
                <a:spcPts val="0"/>
              </a:spcAft>
              <a:buClr>
                <a:schemeClr val="dk1"/>
              </a:buClr>
              <a:buSzPts val="1800"/>
              <a:buFont typeface="Arial"/>
              <a:buChar char="•"/>
              <a:tabLst/>
              <a:defRPr sz="1800" b="0" i="0" u="none" strike="noStrike" kern="1200" cap="none" baseline="0">
                <a:solidFill>
                  <a:srgbClr val="2E2D2C"/>
                </a:solidFill>
                <a:latin typeface="Quattrocento Sans"/>
                <a:ea typeface="Quattrocento Sans"/>
                <a:cs typeface="Quattrocento Sans"/>
                <a:sym typeface="Quattrocento Sans"/>
              </a:defRPr>
            </a:lvl3pPr>
            <a:lvl4pPr marL="1828800" marR="0" lvl="3" indent="-342900" algn="l" defTabSz="914400" rtl="0" eaLnBrk="1" fontAlgn="auto" latinLnBrk="0" hangingPunct="1">
              <a:lnSpc>
                <a:spcPct val="100000"/>
              </a:lnSpc>
              <a:spcBef>
                <a:spcPts val="800"/>
              </a:spcBef>
              <a:spcAft>
                <a:spcPts val="0"/>
              </a:spcAft>
              <a:buClr>
                <a:schemeClr val="dk1"/>
              </a:buClr>
              <a:buSzPts val="1800"/>
              <a:buFont typeface="Arial"/>
              <a:buChar char="•"/>
              <a:tabLst/>
              <a:defRPr sz="1800" b="0" i="0" u="none" strike="noStrike" kern="1200" cap="none" baseline="0">
                <a:solidFill>
                  <a:srgbClr val="2E2D2C"/>
                </a:solidFill>
                <a:latin typeface="Quattrocento Sans"/>
                <a:ea typeface="Quattrocento Sans"/>
                <a:cs typeface="Quattrocento Sans"/>
                <a:sym typeface="Quattrocento Sans"/>
              </a:defRPr>
            </a:lvl4pPr>
            <a:lvl5pPr marL="2286000" marR="0" lvl="4" indent="-342900" algn="l" defTabSz="914400" rtl="0" eaLnBrk="1" fontAlgn="auto" latinLnBrk="0" hangingPunct="1">
              <a:lnSpc>
                <a:spcPct val="100000"/>
              </a:lnSpc>
              <a:spcBef>
                <a:spcPts val="800"/>
              </a:spcBef>
              <a:spcAft>
                <a:spcPts val="0"/>
              </a:spcAft>
              <a:buClr>
                <a:schemeClr val="dk1"/>
              </a:buClr>
              <a:buSzPts val="1800"/>
              <a:buFont typeface="Arial"/>
              <a:buChar char="•"/>
              <a:tabLst/>
              <a:defRPr sz="1800" b="0" i="0" u="none" strike="noStrike" kern="1200" cap="none" baseline="0">
                <a:solidFill>
                  <a:srgbClr val="2E2D2C"/>
                </a:solidFill>
                <a:latin typeface="Quattrocento Sans"/>
                <a:ea typeface="Quattrocento Sans"/>
                <a:cs typeface="Quattrocento Sans"/>
                <a:sym typeface="Quattrocento Sans"/>
              </a:defRPr>
            </a:lvl5pPr>
            <a:lvl6pPr marL="2743200" marR="0" lvl="5" indent="-342900" algn="l" defTabSz="914400" rtl="0" eaLnBrk="1" latinLnBrk="0" hangingPunct="1">
              <a:lnSpc>
                <a:spcPct val="100000"/>
              </a:lnSpc>
              <a:spcBef>
                <a:spcPts val="800"/>
              </a:spcBef>
              <a:spcAft>
                <a:spcPts val="0"/>
              </a:spcAft>
              <a:buClr>
                <a:schemeClr val="dk1"/>
              </a:buClr>
              <a:buSzPts val="1800"/>
              <a:buFont typeface="Arial"/>
              <a:buChar char="•"/>
              <a:defRPr sz="2000" b="0" i="0" u="none" strike="noStrike" kern="1200" cap="none">
                <a:solidFill>
                  <a:schemeClr val="dk1"/>
                </a:solidFill>
                <a:latin typeface="Quattrocento Sans"/>
                <a:ea typeface="Quattrocento Sans"/>
                <a:cs typeface="Quattrocento Sans"/>
                <a:sym typeface="Quattrocento Sans"/>
              </a:defRPr>
            </a:lvl6pPr>
            <a:lvl7pPr marL="3200400" marR="0" lvl="6" indent="-342900" algn="l" defTabSz="914400" rtl="0" eaLnBrk="1" latinLnBrk="0" hangingPunct="1">
              <a:lnSpc>
                <a:spcPct val="100000"/>
              </a:lnSpc>
              <a:spcBef>
                <a:spcPts val="360"/>
              </a:spcBef>
              <a:spcAft>
                <a:spcPts val="0"/>
              </a:spcAft>
              <a:buClr>
                <a:schemeClr val="dk1"/>
              </a:buClr>
              <a:buSzPts val="1800"/>
              <a:buFont typeface="Arial"/>
              <a:buChar char="•"/>
              <a:defRPr sz="2000" b="0" i="0" u="none" strike="noStrike" kern="1200" cap="none">
                <a:solidFill>
                  <a:schemeClr val="dk1"/>
                </a:solidFill>
                <a:latin typeface="Quattrocento Sans"/>
                <a:ea typeface="Quattrocento Sans"/>
                <a:cs typeface="Quattrocento Sans"/>
                <a:sym typeface="Quattrocento Sans"/>
              </a:defRPr>
            </a:lvl7pPr>
            <a:lvl8pPr marL="3657600" marR="0" lvl="7" indent="-342900" algn="l" defTabSz="914400" rtl="0" eaLnBrk="1" latinLnBrk="0" hangingPunct="1">
              <a:lnSpc>
                <a:spcPct val="100000"/>
              </a:lnSpc>
              <a:spcBef>
                <a:spcPts val="360"/>
              </a:spcBef>
              <a:spcAft>
                <a:spcPts val="0"/>
              </a:spcAft>
              <a:buClr>
                <a:schemeClr val="dk1"/>
              </a:buClr>
              <a:buSzPts val="1800"/>
              <a:buFont typeface="Arial"/>
              <a:buChar char="•"/>
              <a:defRPr sz="2000" b="0" i="0" u="none" strike="noStrike" kern="1200" cap="none">
                <a:solidFill>
                  <a:schemeClr val="dk1"/>
                </a:solidFill>
                <a:latin typeface="Quattrocento Sans"/>
                <a:ea typeface="Quattrocento Sans"/>
                <a:cs typeface="Quattrocento Sans"/>
                <a:sym typeface="Quattrocento Sans"/>
              </a:defRPr>
            </a:lvl8pPr>
            <a:lvl9pPr marL="4114800" marR="0" lvl="8" indent="-342900" algn="l" defTabSz="914400" rtl="0" eaLnBrk="1" latinLnBrk="0" hangingPunct="1">
              <a:lnSpc>
                <a:spcPct val="100000"/>
              </a:lnSpc>
              <a:spcBef>
                <a:spcPts val="360"/>
              </a:spcBef>
              <a:spcAft>
                <a:spcPts val="0"/>
              </a:spcAft>
              <a:buClr>
                <a:schemeClr val="dk1"/>
              </a:buClr>
              <a:buSzPts val="1800"/>
              <a:buFont typeface="Arial"/>
              <a:buChar char="•"/>
              <a:defRPr sz="2000" b="0" i="0" u="none" strike="noStrike" kern="1200" cap="none">
                <a:solidFill>
                  <a:schemeClr val="dk1"/>
                </a:solidFill>
                <a:latin typeface="Quattrocento Sans"/>
                <a:ea typeface="Quattrocento Sans"/>
                <a:cs typeface="Quattrocento Sans"/>
                <a:sym typeface="Quattrocento Sans"/>
              </a:defRPr>
            </a:lvl9pPr>
          </a:lstStyle>
          <a:p>
            <a:pPr marL="0" indent="0">
              <a:spcBef>
                <a:spcPts val="1000"/>
              </a:spcBef>
              <a:buFont typeface="Arial"/>
              <a:buNone/>
            </a:pPr>
            <a:r>
              <a:rPr lang="en-GB" sz="1800" dirty="0">
                <a:solidFill>
                  <a:srgbClr val="008080"/>
                </a:solidFill>
              </a:rPr>
              <a:t>&lt;</a:t>
            </a:r>
            <a:r>
              <a:rPr lang="en-GB" sz="1800" dirty="0">
                <a:solidFill>
                  <a:srgbClr val="3F7F7F"/>
                </a:solidFill>
              </a:rPr>
              <a:t>input </a:t>
            </a:r>
            <a:r>
              <a:rPr lang="en-GB" sz="1800" dirty="0">
                <a:solidFill>
                  <a:srgbClr val="7F007F"/>
                </a:solidFill>
                <a:latin typeface="Consolas" panose="020B0609020204030204" pitchFamily="49" charset="0"/>
              </a:rPr>
              <a:t>type</a:t>
            </a:r>
            <a:r>
              <a:rPr lang="en-GB" sz="1800" dirty="0">
                <a:solidFill>
                  <a:srgbClr val="000000"/>
                </a:solidFill>
                <a:latin typeface="Consolas" panose="020B0609020204030204" pitchFamily="49" charset="0"/>
              </a:rPr>
              <a:t>=</a:t>
            </a:r>
            <a:r>
              <a:rPr lang="en-GB" sz="1800" i="1" dirty="0">
                <a:solidFill>
                  <a:srgbClr val="2A00FF"/>
                </a:solidFill>
                <a:latin typeface="Consolas" panose="020B0609020204030204" pitchFamily="49" charset="0"/>
              </a:rPr>
              <a:t>“checkbox”</a:t>
            </a:r>
            <a:r>
              <a:rPr lang="en-GB" sz="1800" dirty="0">
                <a:solidFill>
                  <a:srgbClr val="3F7F7F"/>
                </a:solidFill>
              </a:rPr>
              <a:t> </a:t>
            </a:r>
            <a:r>
              <a:rPr lang="en-GB" sz="1800" dirty="0">
                <a:solidFill>
                  <a:srgbClr val="008080"/>
                </a:solidFill>
              </a:rPr>
              <a:t>&gt;</a:t>
            </a:r>
            <a:endParaRPr lang="en-GB" sz="1800" i="1" dirty="0">
              <a:solidFill>
                <a:srgbClr val="3F7F7F"/>
              </a:solidFill>
            </a:endParaRPr>
          </a:p>
          <a:p>
            <a:pPr marL="0" indent="0">
              <a:spcBef>
                <a:spcPts val="1000"/>
              </a:spcBef>
              <a:buFont typeface="Arial"/>
              <a:buNone/>
            </a:pPr>
            <a:endParaRPr lang="en-GB" sz="1800" dirty="0">
              <a:solidFill>
                <a:srgbClr val="000000"/>
              </a:solidFill>
            </a:endParaRPr>
          </a:p>
          <a:p>
            <a:pPr marL="0" indent="0">
              <a:spcBef>
                <a:spcPts val="1000"/>
              </a:spcBef>
              <a:buFont typeface="Arial"/>
              <a:buNone/>
            </a:pPr>
            <a:endParaRPr lang="en-GB" sz="1800" dirty="0">
              <a:latin typeface="Consolas"/>
              <a:ea typeface="Consolas"/>
              <a:cs typeface="Consolas"/>
              <a:sym typeface="Consolas"/>
            </a:endParaRPr>
          </a:p>
          <a:p>
            <a:pPr marL="0" indent="0">
              <a:spcBef>
                <a:spcPts val="1000"/>
              </a:spcBef>
              <a:buFont typeface="Arial"/>
              <a:buNone/>
            </a:pPr>
            <a:endParaRPr lang="en-GB" dirty="0"/>
          </a:p>
        </p:txBody>
      </p:sp>
    </p:spTree>
    <p:extLst>
      <p:ext uri="{BB962C8B-B14F-4D97-AF65-F5344CB8AC3E}">
        <p14:creationId xmlns:p14="http://schemas.microsoft.com/office/powerpoint/2010/main" val="1443672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E6B5AB-CBA1-48CC-997D-9C8C97FF9F3D}"/>
              </a:ext>
            </a:extLst>
          </p:cNvPr>
          <p:cNvSpPr>
            <a:spLocks noGrp="1"/>
          </p:cNvSpPr>
          <p:nvPr>
            <p:ph type="body" sz="quarter" idx="15"/>
          </p:nvPr>
        </p:nvSpPr>
        <p:spPr/>
        <p:txBody>
          <a:bodyPr/>
          <a:lstStyle/>
          <a:p>
            <a:pPr lvl="0">
              <a:lnSpc>
                <a:spcPct val="200000"/>
              </a:lnSpc>
            </a:pPr>
            <a:r>
              <a:rPr lang="en-GB" dirty="0">
                <a:solidFill>
                  <a:srgbClr val="565759"/>
                </a:solidFill>
              </a:rPr>
              <a:t>CSS stands for Cascading Style Sheets</a:t>
            </a:r>
          </a:p>
          <a:p>
            <a:pPr lvl="0">
              <a:lnSpc>
                <a:spcPct val="200000"/>
              </a:lnSpc>
            </a:pPr>
            <a:r>
              <a:rPr lang="en-GB" dirty="0">
                <a:solidFill>
                  <a:srgbClr val="565759"/>
                </a:solidFill>
              </a:rPr>
              <a:t>CSS is used to change the look and feel of our HTML content</a:t>
            </a:r>
          </a:p>
          <a:p>
            <a:pPr>
              <a:lnSpc>
                <a:spcPct val="200000"/>
              </a:lnSpc>
            </a:pPr>
            <a:r>
              <a:rPr lang="en-GB" dirty="0">
                <a:solidFill>
                  <a:srgbClr val="565759"/>
                </a:solidFill>
              </a:rPr>
              <a:t>Think of HTML as a chair and CSS as the fabric you use to cover the chair</a:t>
            </a:r>
          </a:p>
          <a:p>
            <a:pPr>
              <a:lnSpc>
                <a:spcPct val="200000"/>
              </a:lnSpc>
            </a:pPr>
            <a:r>
              <a:rPr lang="en-GB" dirty="0">
                <a:solidFill>
                  <a:srgbClr val="565759"/>
                </a:solidFill>
              </a:rPr>
              <a:t>Bootstrap </a:t>
            </a:r>
            <a:r>
              <a:rPr lang="en-GB" dirty="0"/>
              <a:t>is a very popular and widely used framework of CSS that we can link to HTML files</a:t>
            </a:r>
            <a:endParaRPr lang="en-GB" dirty="0">
              <a:solidFill>
                <a:srgbClr val="565759"/>
              </a:solidFill>
            </a:endParaRPr>
          </a:p>
          <a:p>
            <a:pPr lvl="0">
              <a:lnSpc>
                <a:spcPct val="200000"/>
              </a:lnSpc>
            </a:pPr>
            <a:r>
              <a:rPr lang="en-GB" dirty="0">
                <a:solidFill>
                  <a:srgbClr val="565759"/>
                </a:solidFill>
              </a:rPr>
              <a:t>There are actual guidelines for CSS relating to things such as the styling and sizes of text to ensure it is actually readable for usability requirements and to adhere legal requirements of accessibility</a:t>
            </a:r>
          </a:p>
          <a:p>
            <a:pPr lvl="0">
              <a:lnSpc>
                <a:spcPct val="200000"/>
              </a:lnSpc>
            </a:pPr>
            <a:endParaRPr lang="en-GB" dirty="0"/>
          </a:p>
          <a:p>
            <a:pPr marL="342900" lvl="0" indent="-342900">
              <a:spcBef>
                <a:spcPts val="0"/>
              </a:spcBef>
              <a:spcAft>
                <a:spcPts val="0"/>
              </a:spcAft>
              <a:buClr>
                <a:schemeClr val="dk1"/>
              </a:buClr>
              <a:buSzPts val="1900"/>
              <a:buFont typeface="Arial"/>
              <a:buChar char="•"/>
            </a:pPr>
            <a:endParaRPr lang="en-GB" dirty="0"/>
          </a:p>
          <a:p>
            <a:endParaRPr lang="en-GB" dirty="0"/>
          </a:p>
        </p:txBody>
      </p:sp>
      <p:sp>
        <p:nvSpPr>
          <p:cNvPr id="3" name="Title 2">
            <a:extLst>
              <a:ext uri="{FF2B5EF4-FFF2-40B4-BE49-F238E27FC236}">
                <a16:creationId xmlns:a16="http://schemas.microsoft.com/office/drawing/2014/main" id="{2D5A8DB5-9830-4F77-9086-FFE6D3E46EF1}"/>
              </a:ext>
            </a:extLst>
          </p:cNvPr>
          <p:cNvSpPr>
            <a:spLocks noGrp="1"/>
          </p:cNvSpPr>
          <p:nvPr>
            <p:ph type="title"/>
          </p:nvPr>
        </p:nvSpPr>
        <p:spPr/>
        <p:txBody>
          <a:bodyPr/>
          <a:lstStyle/>
          <a:p>
            <a:r>
              <a:rPr lang="en-GB" dirty="0"/>
              <a:t>What is CSS?</a:t>
            </a:r>
          </a:p>
        </p:txBody>
      </p:sp>
    </p:spTree>
    <p:extLst>
      <p:ext uri="{BB962C8B-B14F-4D97-AF65-F5344CB8AC3E}">
        <p14:creationId xmlns:p14="http://schemas.microsoft.com/office/powerpoint/2010/main" val="2726353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FBD2CB-10C5-4AD4-9317-69C21C3170F7}"/>
              </a:ext>
            </a:extLst>
          </p:cNvPr>
          <p:cNvSpPr>
            <a:spLocks noGrp="1"/>
          </p:cNvSpPr>
          <p:nvPr>
            <p:ph type="title"/>
          </p:nvPr>
        </p:nvSpPr>
        <p:spPr/>
        <p:txBody>
          <a:bodyPr/>
          <a:lstStyle/>
          <a:p>
            <a:r>
              <a:rPr lang="en-GB" dirty="0"/>
              <a:t>CSS Example</a:t>
            </a:r>
          </a:p>
        </p:txBody>
      </p:sp>
      <p:pic>
        <p:nvPicPr>
          <p:cNvPr id="5" name="Google Shape;290;p37">
            <a:extLst>
              <a:ext uri="{FF2B5EF4-FFF2-40B4-BE49-F238E27FC236}">
                <a16:creationId xmlns:a16="http://schemas.microsoft.com/office/drawing/2014/main" id="{F0A3553D-68FF-4FC7-91BB-BC62AEAD2087}"/>
              </a:ext>
            </a:extLst>
          </p:cNvPr>
          <p:cNvPicPr preferRelativeResize="0">
            <a:picLocks noGrp="1"/>
          </p:cNvPicPr>
          <p:nvPr>
            <p:ph sz="quarter" idx="15"/>
          </p:nvPr>
        </p:nvPicPr>
        <p:blipFill rotWithShape="1">
          <a:blip r:embed="rId2">
            <a:alphaModFix/>
          </a:blip>
          <a:srcRect/>
          <a:stretch/>
        </p:blipFill>
        <p:spPr>
          <a:xfrm>
            <a:off x="6199834" y="183601"/>
            <a:ext cx="5617027" cy="2690228"/>
          </a:xfrm>
          <a:prstGeom prst="rect">
            <a:avLst/>
          </a:prstGeom>
          <a:noFill/>
          <a:ln>
            <a:noFill/>
          </a:ln>
        </p:spPr>
      </p:pic>
      <p:pic>
        <p:nvPicPr>
          <p:cNvPr id="6" name="Google Shape;298;p38">
            <a:extLst>
              <a:ext uri="{FF2B5EF4-FFF2-40B4-BE49-F238E27FC236}">
                <a16:creationId xmlns:a16="http://schemas.microsoft.com/office/drawing/2014/main" id="{986066A2-8527-4520-8DA5-2C46AF4F15A4}"/>
              </a:ext>
            </a:extLst>
          </p:cNvPr>
          <p:cNvPicPr preferRelativeResize="0">
            <a:picLocks/>
          </p:cNvPicPr>
          <p:nvPr/>
        </p:nvPicPr>
        <p:blipFill rotWithShape="1">
          <a:blip r:embed="rId3">
            <a:alphaModFix/>
          </a:blip>
          <a:srcRect r="640"/>
          <a:stretch/>
        </p:blipFill>
        <p:spPr>
          <a:xfrm>
            <a:off x="6199834" y="3014505"/>
            <a:ext cx="5617028" cy="2937227"/>
          </a:xfrm>
          <a:prstGeom prst="rect">
            <a:avLst/>
          </a:prstGeom>
          <a:noFill/>
          <a:ln>
            <a:noFill/>
          </a:ln>
        </p:spPr>
      </p:pic>
      <p:sp>
        <p:nvSpPr>
          <p:cNvPr id="7" name="Google Shape;110;p18">
            <a:extLst>
              <a:ext uri="{FF2B5EF4-FFF2-40B4-BE49-F238E27FC236}">
                <a16:creationId xmlns:a16="http://schemas.microsoft.com/office/drawing/2014/main" id="{A5171F91-69C9-43F6-8BDF-716EF81BA723}"/>
              </a:ext>
            </a:extLst>
          </p:cNvPr>
          <p:cNvSpPr txBox="1">
            <a:spLocks noGrp="1"/>
          </p:cNvSpPr>
          <p:nvPr>
            <p:ph type="body" sz="quarter" idx="17"/>
          </p:nvPr>
        </p:nvSpPr>
        <p:spPr>
          <a:xfrm>
            <a:off x="1574788" y="2803489"/>
            <a:ext cx="3014142" cy="763675"/>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15303B"/>
              </a:buClr>
              <a:buSzPts val="1800"/>
              <a:buFont typeface="Noto Sans Symbols"/>
              <a:buNone/>
            </a:pPr>
            <a:endParaRPr lang="en-GB" sz="1750" dirty="0">
              <a:solidFill>
                <a:srgbClr val="008080"/>
              </a:solidFill>
              <a:latin typeface="Consolas" panose="020B0609020204030204" pitchFamily="49" charset="0"/>
              <a:sym typeface="Consolas"/>
            </a:endParaRPr>
          </a:p>
          <a:p>
            <a:pPr lvl="0">
              <a:spcBef>
                <a:spcPts val="0"/>
              </a:spcBef>
              <a:spcAft>
                <a:spcPts val="0"/>
              </a:spcAft>
              <a:buClr>
                <a:srgbClr val="15303B"/>
              </a:buClr>
              <a:buSzPts val="1800"/>
            </a:pPr>
            <a:r>
              <a:rPr lang="en-GB" sz="1600" dirty="0"/>
              <a:t> </a:t>
            </a:r>
            <a:r>
              <a:rPr lang="en-GB" sz="1600" dirty="0">
                <a:solidFill>
                  <a:srgbClr val="7F007F"/>
                </a:solidFill>
              </a:rPr>
              <a:t>background-</a:t>
            </a:r>
            <a:r>
              <a:rPr lang="en-GB" sz="1600" dirty="0" err="1">
                <a:solidFill>
                  <a:srgbClr val="7F007F"/>
                </a:solidFill>
              </a:rPr>
              <a:t>color</a:t>
            </a:r>
            <a:r>
              <a:rPr lang="en-GB" sz="1600" dirty="0">
                <a:solidFill>
                  <a:srgbClr val="000000"/>
                </a:solidFill>
              </a:rPr>
              <a:t>: </a:t>
            </a:r>
            <a:r>
              <a:rPr lang="en-GB" sz="1600" i="1" dirty="0" err="1">
                <a:solidFill>
                  <a:srgbClr val="2A00E1"/>
                </a:solidFill>
              </a:rPr>
              <a:t>darkblue</a:t>
            </a:r>
            <a:r>
              <a:rPr lang="en-GB" sz="1600" dirty="0">
                <a:solidFill>
                  <a:srgbClr val="000000"/>
                </a:solidFill>
              </a:rPr>
              <a:t>;</a:t>
            </a:r>
            <a:br>
              <a:rPr lang="en-GB" sz="1600" dirty="0">
                <a:solidFill>
                  <a:srgbClr val="000000"/>
                </a:solidFill>
              </a:rPr>
            </a:br>
            <a:endParaRPr sz="1750" dirty="0">
              <a:latin typeface="Consolas" panose="020B0609020204030204" pitchFamily="49" charset="0"/>
            </a:endParaRPr>
          </a:p>
          <a:p>
            <a:pPr marL="0" marR="0" lvl="0" indent="0" algn="l" rtl="0">
              <a:lnSpc>
                <a:spcPct val="100000"/>
              </a:lnSpc>
              <a:spcBef>
                <a:spcPts val="0"/>
              </a:spcBef>
              <a:spcAft>
                <a:spcPts val="0"/>
              </a:spcAft>
              <a:buClr>
                <a:srgbClr val="15303B"/>
              </a:buClr>
              <a:buSzPts val="1800"/>
              <a:buFont typeface="Noto Sans Symbols"/>
              <a:buNone/>
            </a:pPr>
            <a:endParaRPr sz="1800" b="0" i="0" u="none" strike="noStrike" cap="none" dirty="0">
              <a:solidFill>
                <a:srgbClr val="3D3D3D"/>
              </a:solidFill>
              <a:latin typeface="Consolas"/>
              <a:ea typeface="Consolas"/>
              <a:cs typeface="Consolas"/>
              <a:sym typeface="Consolas"/>
            </a:endParaRPr>
          </a:p>
        </p:txBody>
      </p:sp>
      <p:sp>
        <p:nvSpPr>
          <p:cNvPr id="9" name="Text Placeholder 3">
            <a:extLst>
              <a:ext uri="{FF2B5EF4-FFF2-40B4-BE49-F238E27FC236}">
                <a16:creationId xmlns:a16="http://schemas.microsoft.com/office/drawing/2014/main" id="{C86E476F-82CB-4E7E-A845-D9A84CB86B2C}"/>
              </a:ext>
            </a:extLst>
          </p:cNvPr>
          <p:cNvSpPr txBox="1">
            <a:spLocks/>
          </p:cNvSpPr>
          <p:nvPr/>
        </p:nvSpPr>
        <p:spPr>
          <a:xfrm>
            <a:off x="974690" y="1528715"/>
            <a:ext cx="5017477" cy="942982"/>
          </a:xfrm>
          <a:prstGeom prst="rect">
            <a:avLst/>
          </a:prstGeom>
        </p:spPr>
        <p:txBody>
          <a:bodyPr vert="horz" lIns="91440" tIns="45720" rIns="91440" bIns="45720" rtlCol="0" anchor="b" anchorCtr="0">
            <a:noAutofit/>
          </a:bodyPr>
          <a:lstStyle>
            <a:lvl1pPr marL="0" indent="0" algn="l" defTabSz="914400" rtl="0" eaLnBrk="1" latinLnBrk="0" hangingPunct="1">
              <a:spcBef>
                <a:spcPts val="1000"/>
              </a:spcBef>
              <a:spcAft>
                <a:spcPts val="800"/>
              </a:spcAft>
              <a:buClr>
                <a:schemeClr val="tx1"/>
              </a:buClr>
              <a:buFont typeface="Arial" panose="020B0604020202020204" pitchFamily="34" charset="0"/>
              <a:buNone/>
              <a:defRPr sz="1800" b="0" kern="1200" baseline="0">
                <a:solidFill>
                  <a:schemeClr val="tx1"/>
                </a:solidFill>
                <a:latin typeface="+mn-lt"/>
                <a:ea typeface="+mn-ea"/>
                <a:cs typeface="Calibri" panose="020F0502020204030204" pitchFamily="34" charset="0"/>
              </a:defRPr>
            </a:lvl1pPr>
            <a:lvl2pPr marL="0" indent="0" algn="l" defTabSz="914400" rtl="0" eaLnBrk="1" latinLnBrk="0" hangingPunct="1">
              <a:spcBef>
                <a:spcPts val="1000"/>
              </a:spcBef>
              <a:spcAft>
                <a:spcPts val="800"/>
              </a:spcAft>
              <a:buClr>
                <a:schemeClr val="tx1"/>
              </a:buClr>
              <a:buFont typeface="Arial" panose="020B0604020202020204" pitchFamily="34" charset="0"/>
              <a:buNone/>
              <a:defRPr sz="1800" kern="1200" baseline="0">
                <a:solidFill>
                  <a:schemeClr val="tx1"/>
                </a:solidFill>
                <a:latin typeface="Segoe UI" panose="020B0502040204020203" pitchFamily="34" charset="0"/>
                <a:ea typeface="+mn-ea"/>
                <a:cs typeface="Calibri" panose="020F0502020204030204" pitchFamily="34" charset="0"/>
              </a:defRPr>
            </a:lvl2pPr>
            <a:lvl3pPr marL="0" indent="0" algn="l" defTabSz="914400" rtl="0" eaLnBrk="1" latinLnBrk="0" hangingPunct="1">
              <a:spcBef>
                <a:spcPts val="1000"/>
              </a:spcBef>
              <a:spcAft>
                <a:spcPts val="800"/>
              </a:spcAft>
              <a:buClr>
                <a:schemeClr val="tx1"/>
              </a:buClr>
              <a:buFont typeface="Arial" panose="020B0604020202020204" pitchFamily="34" charset="0"/>
              <a:buNone/>
              <a:defRPr sz="1800" kern="1200" baseline="0">
                <a:solidFill>
                  <a:schemeClr val="tx1"/>
                </a:solidFill>
                <a:latin typeface="Segoe UI" panose="020B0502040204020203" pitchFamily="34" charset="0"/>
                <a:ea typeface="+mn-ea"/>
                <a:cs typeface="Calibri" panose="020F0502020204030204" pitchFamily="34" charset="0"/>
              </a:defRPr>
            </a:lvl3pPr>
            <a:lvl4pPr marL="0" indent="0" algn="l" defTabSz="914400" rtl="0" eaLnBrk="1" latinLnBrk="0" hangingPunct="1">
              <a:spcBef>
                <a:spcPts val="1000"/>
              </a:spcBef>
              <a:spcAft>
                <a:spcPts val="800"/>
              </a:spcAft>
              <a:buClr>
                <a:schemeClr val="tx1"/>
              </a:buClr>
              <a:buFont typeface="Arial" panose="020B0604020202020204" pitchFamily="34" charset="0"/>
              <a:buNone/>
              <a:defRPr sz="1800" kern="1200" baseline="0">
                <a:solidFill>
                  <a:schemeClr val="tx1"/>
                </a:solidFill>
                <a:latin typeface="Segoe UI" panose="020B0502040204020203" pitchFamily="34" charset="0"/>
                <a:ea typeface="+mn-ea"/>
                <a:cs typeface="Calibri" panose="020F0502020204030204" pitchFamily="34" charset="0"/>
              </a:defRPr>
            </a:lvl4pPr>
            <a:lvl5pPr marL="0" indent="0" algn="l" defTabSz="914400" rtl="0" eaLnBrk="1" latinLnBrk="0" hangingPunct="1">
              <a:spcBef>
                <a:spcPts val="1000"/>
              </a:spcBef>
              <a:spcAft>
                <a:spcPts val="800"/>
              </a:spcAft>
              <a:buClr>
                <a:schemeClr val="tx1"/>
              </a:buClr>
              <a:buFont typeface="Arial" panose="020B0604020202020204" pitchFamily="34" charset="0"/>
              <a:buNone/>
              <a:defRPr sz="1800" kern="1200" baseline="0">
                <a:solidFill>
                  <a:schemeClr val="tx1"/>
                </a:solidFill>
                <a:latin typeface="Segoe UI" panose="020B0502040204020203" pitchFamily="34" charset="0"/>
                <a:ea typeface="+mn-ea"/>
                <a:cs typeface="Calibri" panose="020F05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r>
              <a:rPr lang="en-GB" dirty="0">
                <a:latin typeface="Calibri" panose="020F0502020204030204" pitchFamily="34" charset="0"/>
              </a:rPr>
              <a:t>Applying the CSS rule below to the appropriate HTML element would cause a change in the navigation bar as shown the on the right. The bottom right picture being the navigation bar after the CSS rule was applied.</a:t>
            </a:r>
          </a:p>
        </p:txBody>
      </p:sp>
    </p:spTree>
    <p:extLst>
      <p:ext uri="{BB962C8B-B14F-4D97-AF65-F5344CB8AC3E}">
        <p14:creationId xmlns:p14="http://schemas.microsoft.com/office/powerpoint/2010/main" val="1520474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0E0D6A3-3150-42C4-A954-A82E5AFC2721}"/>
              </a:ext>
            </a:extLst>
          </p:cNvPr>
          <p:cNvSpPr>
            <a:spLocks noGrp="1"/>
          </p:cNvSpPr>
          <p:nvPr>
            <p:ph type="body" sz="quarter" idx="15"/>
          </p:nvPr>
        </p:nvSpPr>
        <p:spPr/>
        <p:txBody>
          <a:bodyPr/>
          <a:lstStyle/>
          <a:p>
            <a:pPr>
              <a:lnSpc>
                <a:spcPct val="150000"/>
              </a:lnSpc>
            </a:pPr>
            <a:r>
              <a:rPr lang="en-GB" dirty="0"/>
              <a:t>JavaScript is the Programming Language for the Web</a:t>
            </a:r>
          </a:p>
          <a:p>
            <a:pPr>
              <a:lnSpc>
                <a:spcPct val="150000"/>
              </a:lnSpc>
            </a:pPr>
            <a:r>
              <a:rPr lang="en-GB" dirty="0"/>
              <a:t>JavaScript can update and change both </a:t>
            </a:r>
            <a:r>
              <a:rPr lang="en-GB" b="1" dirty="0"/>
              <a:t>HTML</a:t>
            </a:r>
            <a:r>
              <a:rPr lang="en-GB" dirty="0"/>
              <a:t> and </a:t>
            </a:r>
            <a:r>
              <a:rPr lang="en-GB" b="1" dirty="0"/>
              <a:t>CSS</a:t>
            </a:r>
            <a:endParaRPr lang="en-GB" dirty="0"/>
          </a:p>
          <a:p>
            <a:pPr>
              <a:lnSpc>
                <a:spcPct val="150000"/>
              </a:lnSpc>
            </a:pPr>
            <a:r>
              <a:rPr lang="en-GB" dirty="0"/>
              <a:t>JavaScript can </a:t>
            </a:r>
            <a:r>
              <a:rPr lang="en-GB" b="1" dirty="0"/>
              <a:t>calculate</a:t>
            </a:r>
            <a:r>
              <a:rPr lang="en-GB" dirty="0"/>
              <a:t>, </a:t>
            </a:r>
            <a:r>
              <a:rPr lang="en-GB" b="1" dirty="0"/>
              <a:t>manipulate</a:t>
            </a:r>
            <a:r>
              <a:rPr lang="en-GB" dirty="0"/>
              <a:t> and </a:t>
            </a:r>
            <a:r>
              <a:rPr lang="en-GB" b="1" dirty="0"/>
              <a:t>validate</a:t>
            </a:r>
            <a:r>
              <a:rPr lang="en-GB" dirty="0"/>
              <a:t> data</a:t>
            </a:r>
          </a:p>
          <a:p>
            <a:pPr>
              <a:lnSpc>
                <a:spcPct val="150000"/>
              </a:lnSpc>
            </a:pPr>
            <a:r>
              <a:rPr lang="en-GB" dirty="0"/>
              <a:t>JavaScript is considered one of the most popular programming languages</a:t>
            </a:r>
          </a:p>
          <a:p>
            <a:pPr lvl="1"/>
            <a:r>
              <a:rPr lang="en-GB" dirty="0"/>
              <a:t>Numerous frameworks are built on JS, can you name any?</a:t>
            </a:r>
          </a:p>
          <a:p>
            <a:pPr lvl="1"/>
            <a:endParaRPr lang="en-GB" dirty="0"/>
          </a:p>
          <a:p>
            <a:endParaRPr lang="en-GB" dirty="0"/>
          </a:p>
          <a:p>
            <a:endParaRPr lang="en-GB" dirty="0"/>
          </a:p>
        </p:txBody>
      </p:sp>
      <p:sp>
        <p:nvSpPr>
          <p:cNvPr id="3" name="Title 2">
            <a:extLst>
              <a:ext uri="{FF2B5EF4-FFF2-40B4-BE49-F238E27FC236}">
                <a16:creationId xmlns:a16="http://schemas.microsoft.com/office/drawing/2014/main" id="{230C6A18-1731-4D3F-B2BB-27CB109BEEEE}"/>
              </a:ext>
            </a:extLst>
          </p:cNvPr>
          <p:cNvSpPr>
            <a:spLocks noGrp="1"/>
          </p:cNvSpPr>
          <p:nvPr>
            <p:ph type="title"/>
          </p:nvPr>
        </p:nvSpPr>
        <p:spPr/>
        <p:txBody>
          <a:bodyPr/>
          <a:lstStyle/>
          <a:p>
            <a:r>
              <a:rPr lang="en-GB" dirty="0"/>
              <a:t>What is JavaScript?</a:t>
            </a:r>
          </a:p>
        </p:txBody>
      </p:sp>
    </p:spTree>
    <p:extLst>
      <p:ext uri="{BB962C8B-B14F-4D97-AF65-F5344CB8AC3E}">
        <p14:creationId xmlns:p14="http://schemas.microsoft.com/office/powerpoint/2010/main" val="2155737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742681D-8877-475C-A4E9-52505B512228}"/>
              </a:ext>
            </a:extLst>
          </p:cNvPr>
          <p:cNvSpPr>
            <a:spLocks noGrp="1"/>
          </p:cNvSpPr>
          <p:nvPr>
            <p:ph type="body" sz="quarter" idx="15"/>
          </p:nvPr>
        </p:nvSpPr>
        <p:spPr/>
        <p:txBody>
          <a:bodyPr/>
          <a:lstStyle/>
          <a:p>
            <a:r>
              <a:rPr lang="en-GB" dirty="0"/>
              <a:t>JavaScript is a functional language.</a:t>
            </a:r>
          </a:p>
          <a:p>
            <a:pPr lvl="1"/>
            <a:r>
              <a:rPr lang="en-GB" dirty="0"/>
              <a:t>Revolves around the creation and implementation of functions throughout the code</a:t>
            </a:r>
          </a:p>
          <a:p>
            <a:endParaRPr lang="en-GB" dirty="0"/>
          </a:p>
          <a:p>
            <a:r>
              <a:rPr lang="en-GB" dirty="0"/>
              <a:t>Even though ‘Java’ is part of the name, it’s not the same!</a:t>
            </a:r>
          </a:p>
          <a:p>
            <a:pPr lvl="1"/>
            <a:r>
              <a:rPr lang="en-GB" dirty="0"/>
              <a:t>The term ‘script’ implies its not a real programming language, but this is also not the case</a:t>
            </a:r>
          </a:p>
          <a:p>
            <a:endParaRPr lang="en-GB" dirty="0"/>
          </a:p>
          <a:p>
            <a:r>
              <a:rPr lang="en-GB" dirty="0"/>
              <a:t>JavaScript was designed to be ran in the browser</a:t>
            </a:r>
          </a:p>
          <a:p>
            <a:pPr lvl="1"/>
            <a:r>
              <a:rPr lang="en-GB" dirty="0"/>
              <a:t>The browser is a hostile programming environment – different browsers will interpret JS in different ways.</a:t>
            </a:r>
          </a:p>
          <a:p>
            <a:endParaRPr lang="en-GB" dirty="0"/>
          </a:p>
          <a:p>
            <a:endParaRPr lang="en-GB" dirty="0"/>
          </a:p>
        </p:txBody>
      </p:sp>
      <p:sp>
        <p:nvSpPr>
          <p:cNvPr id="3" name="Title 2">
            <a:extLst>
              <a:ext uri="{FF2B5EF4-FFF2-40B4-BE49-F238E27FC236}">
                <a16:creationId xmlns:a16="http://schemas.microsoft.com/office/drawing/2014/main" id="{538F3F13-1D10-4699-B011-0573D4AAA499}"/>
              </a:ext>
            </a:extLst>
          </p:cNvPr>
          <p:cNvSpPr>
            <a:spLocks noGrp="1"/>
          </p:cNvSpPr>
          <p:nvPr>
            <p:ph type="title"/>
          </p:nvPr>
        </p:nvSpPr>
        <p:spPr/>
        <p:txBody>
          <a:bodyPr/>
          <a:lstStyle/>
          <a:p>
            <a:r>
              <a:rPr lang="en-GB" dirty="0"/>
              <a:t>Characteristics of JavaScript</a:t>
            </a:r>
          </a:p>
        </p:txBody>
      </p:sp>
    </p:spTree>
    <p:extLst>
      <p:ext uri="{BB962C8B-B14F-4D97-AF65-F5344CB8AC3E}">
        <p14:creationId xmlns:p14="http://schemas.microsoft.com/office/powerpoint/2010/main" val="1922776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56DDF11-B4C0-4B83-A3D4-4C0CAA4B425F}"/>
              </a:ext>
            </a:extLst>
          </p:cNvPr>
          <p:cNvSpPr>
            <a:spLocks noGrp="1"/>
          </p:cNvSpPr>
          <p:nvPr>
            <p:ph type="body" sz="quarter" idx="15"/>
          </p:nvPr>
        </p:nvSpPr>
        <p:spPr/>
        <p:txBody>
          <a:bodyPr/>
          <a:lstStyle/>
          <a:p>
            <a:r>
              <a:rPr lang="en-GB" dirty="0"/>
              <a:t>Libraries</a:t>
            </a:r>
          </a:p>
          <a:p>
            <a:pPr lvl="1"/>
            <a:r>
              <a:rPr lang="en-GB" dirty="0"/>
              <a:t>A library is reusable code that provides certain functionalities</a:t>
            </a:r>
          </a:p>
          <a:p>
            <a:pPr lvl="1"/>
            <a:r>
              <a:rPr lang="en-GB" dirty="0"/>
              <a:t>You import a library to use its collection of functions, objects, and classes that you can use in your application</a:t>
            </a:r>
          </a:p>
          <a:p>
            <a:endParaRPr lang="en-GB" dirty="0"/>
          </a:p>
          <a:p>
            <a:r>
              <a:rPr lang="en-GB" dirty="0"/>
              <a:t>Frameworks</a:t>
            </a:r>
          </a:p>
          <a:p>
            <a:pPr lvl="1"/>
            <a:r>
              <a:rPr lang="en-GB" dirty="0"/>
              <a:t>A framework provides a skeleton for how everything should be organised in your application. You are provided the functionality needed to get the application up and running. </a:t>
            </a:r>
          </a:p>
          <a:p>
            <a:pPr lvl="1"/>
            <a:r>
              <a:rPr lang="en-GB" dirty="0"/>
              <a:t>Using a framework will ensure you stick to the frameworks design principles and patterns.</a:t>
            </a:r>
          </a:p>
          <a:p>
            <a:endParaRPr lang="en-GB" dirty="0"/>
          </a:p>
        </p:txBody>
      </p:sp>
      <p:sp>
        <p:nvSpPr>
          <p:cNvPr id="3" name="Title 2">
            <a:extLst>
              <a:ext uri="{FF2B5EF4-FFF2-40B4-BE49-F238E27FC236}">
                <a16:creationId xmlns:a16="http://schemas.microsoft.com/office/drawing/2014/main" id="{4793B76E-5C63-4FEE-8101-5261EF7A370A}"/>
              </a:ext>
            </a:extLst>
          </p:cNvPr>
          <p:cNvSpPr>
            <a:spLocks noGrp="1"/>
          </p:cNvSpPr>
          <p:nvPr>
            <p:ph type="title"/>
          </p:nvPr>
        </p:nvSpPr>
        <p:spPr/>
        <p:txBody>
          <a:bodyPr/>
          <a:lstStyle/>
          <a:p>
            <a:r>
              <a:rPr lang="en-GB" dirty="0"/>
              <a:t>The Vastness of JavaScript</a:t>
            </a:r>
          </a:p>
        </p:txBody>
      </p:sp>
    </p:spTree>
    <p:extLst>
      <p:ext uri="{BB962C8B-B14F-4D97-AF65-F5344CB8AC3E}">
        <p14:creationId xmlns:p14="http://schemas.microsoft.com/office/powerpoint/2010/main" val="1951930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EDE10F-3C46-4B19-9959-DAED00C45E4B}"/>
              </a:ext>
            </a:extLst>
          </p:cNvPr>
          <p:cNvSpPr>
            <a:spLocks noGrp="1"/>
          </p:cNvSpPr>
          <p:nvPr>
            <p:ph type="body" sz="quarter" idx="15"/>
          </p:nvPr>
        </p:nvSpPr>
        <p:spPr/>
        <p:txBody>
          <a:bodyPr/>
          <a:lstStyle/>
          <a:p>
            <a:r>
              <a:rPr lang="en-GB" b="1" dirty="0"/>
              <a:t>Describe how the HTML, CSS and JavaScript components can create a website</a:t>
            </a:r>
          </a:p>
          <a:p>
            <a:pPr lvl="1"/>
            <a:r>
              <a:rPr lang="en-GB" dirty="0"/>
              <a:t>HTML is used to define the structure of a web page</a:t>
            </a:r>
          </a:p>
          <a:p>
            <a:pPr lvl="1"/>
            <a:r>
              <a:rPr lang="en-GB" dirty="0"/>
              <a:t>CSS is used to change the look and feel of our HTML content</a:t>
            </a:r>
          </a:p>
          <a:p>
            <a:pPr lvl="1"/>
            <a:r>
              <a:rPr lang="en-GB" dirty="0"/>
              <a:t>JavaScript is the Programming Language for the Web, it has the ability to </a:t>
            </a:r>
            <a:r>
              <a:rPr lang="en-GB" b="1" dirty="0"/>
              <a:t>calculate</a:t>
            </a:r>
            <a:r>
              <a:rPr lang="en-GB" dirty="0"/>
              <a:t>, </a:t>
            </a:r>
            <a:r>
              <a:rPr lang="en-GB" b="1" dirty="0"/>
              <a:t>manipulate</a:t>
            </a:r>
            <a:r>
              <a:rPr lang="en-GB" dirty="0"/>
              <a:t> and </a:t>
            </a:r>
            <a:r>
              <a:rPr lang="en-GB" b="1" dirty="0"/>
              <a:t>validate</a:t>
            </a:r>
            <a:r>
              <a:rPr lang="en-GB" dirty="0"/>
              <a:t> data  can is used to update and change both </a:t>
            </a:r>
            <a:r>
              <a:rPr lang="en-GB" b="1" dirty="0"/>
              <a:t>HTML</a:t>
            </a:r>
            <a:r>
              <a:rPr lang="en-GB" dirty="0"/>
              <a:t> and </a:t>
            </a:r>
            <a:r>
              <a:rPr lang="en-GB" b="1" dirty="0"/>
              <a:t>CSS.</a:t>
            </a:r>
            <a:endParaRPr lang="en-GB" dirty="0"/>
          </a:p>
          <a:p>
            <a:pPr lvl="1"/>
            <a:endParaRPr lang="en-GB" dirty="0"/>
          </a:p>
          <a:p>
            <a:pPr lvl="1"/>
            <a:endParaRPr lang="en-GB" dirty="0"/>
          </a:p>
          <a:p>
            <a:pPr lvl="1"/>
            <a:endParaRPr lang="en-GB" dirty="0"/>
          </a:p>
          <a:p>
            <a:pPr lvl="1"/>
            <a:endParaRPr lang="en-GB" b="1" dirty="0"/>
          </a:p>
          <a:p>
            <a:pPr lvl="1"/>
            <a:endParaRPr lang="en-GB" dirty="0"/>
          </a:p>
          <a:p>
            <a:endParaRPr lang="en-GB" dirty="0"/>
          </a:p>
          <a:p>
            <a:endParaRPr lang="en-GB" dirty="0"/>
          </a:p>
          <a:p>
            <a:endParaRPr lang="en-GB" dirty="0"/>
          </a:p>
          <a:p>
            <a:endParaRPr lang="en-GB" dirty="0"/>
          </a:p>
          <a:p>
            <a:endParaRPr lang="en-GB" dirty="0"/>
          </a:p>
          <a:p>
            <a:endParaRPr lang="en-GB" dirty="0"/>
          </a:p>
        </p:txBody>
      </p:sp>
      <p:sp>
        <p:nvSpPr>
          <p:cNvPr id="3" name="Title 2">
            <a:extLst>
              <a:ext uri="{FF2B5EF4-FFF2-40B4-BE49-F238E27FC236}">
                <a16:creationId xmlns:a16="http://schemas.microsoft.com/office/drawing/2014/main" id="{A4724777-4ADF-4AC3-82CB-D8F146D708EC}"/>
              </a:ext>
            </a:extLst>
          </p:cNvPr>
          <p:cNvSpPr>
            <a:spLocks noGrp="1"/>
          </p:cNvSpPr>
          <p:nvPr>
            <p:ph type="title"/>
          </p:nvPr>
        </p:nvSpPr>
        <p:spPr/>
        <p:txBody>
          <a:bodyPr/>
          <a:lstStyle/>
          <a:p>
            <a:r>
              <a:rPr lang="en-GB" dirty="0"/>
              <a:t>Course Objectives – Summary</a:t>
            </a:r>
          </a:p>
        </p:txBody>
      </p:sp>
    </p:spTree>
    <p:extLst>
      <p:ext uri="{BB962C8B-B14F-4D97-AF65-F5344CB8AC3E}">
        <p14:creationId xmlns:p14="http://schemas.microsoft.com/office/powerpoint/2010/main" val="2182129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BB8A8-0E66-4BB5-B8E4-637537180EC0}"/>
              </a:ext>
            </a:extLst>
          </p:cNvPr>
          <p:cNvSpPr>
            <a:spLocks noGrp="1"/>
          </p:cNvSpPr>
          <p:nvPr>
            <p:ph type="ctrTitle"/>
          </p:nvPr>
        </p:nvSpPr>
        <p:spPr/>
        <p:txBody>
          <a:bodyPr/>
          <a:lstStyle/>
          <a:p>
            <a:r>
              <a:rPr lang="en-GB" dirty="0"/>
              <a:t>Thank you for listening.</a:t>
            </a:r>
          </a:p>
        </p:txBody>
      </p:sp>
      <p:sp>
        <p:nvSpPr>
          <p:cNvPr id="3" name="Subtitle 2">
            <a:extLst>
              <a:ext uri="{FF2B5EF4-FFF2-40B4-BE49-F238E27FC236}">
                <a16:creationId xmlns:a16="http://schemas.microsoft.com/office/drawing/2014/main" id="{E5275C06-08BE-4E4E-A41D-860B16070BED}"/>
              </a:ext>
            </a:extLst>
          </p:cNvPr>
          <p:cNvSpPr>
            <a:spLocks noGrp="1"/>
          </p:cNvSpPr>
          <p:nvPr>
            <p:ph type="subTitle" idx="1"/>
          </p:nvPr>
        </p:nvSpPr>
        <p:spPr/>
        <p:txBody>
          <a:bodyPr/>
          <a:lstStyle/>
          <a:p>
            <a:r>
              <a:rPr lang="en-GB"/>
              <a:t>Any Questions?</a:t>
            </a:r>
            <a:endParaRPr lang="en-GB" dirty="0"/>
          </a:p>
        </p:txBody>
      </p:sp>
    </p:spTree>
    <p:extLst>
      <p:ext uri="{BB962C8B-B14F-4D97-AF65-F5344CB8AC3E}">
        <p14:creationId xmlns:p14="http://schemas.microsoft.com/office/powerpoint/2010/main" val="2320309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E23549-8E19-40A1-A106-9740BFD0462C}"/>
              </a:ext>
            </a:extLst>
          </p:cNvPr>
          <p:cNvSpPr>
            <a:spLocks noGrp="1"/>
          </p:cNvSpPr>
          <p:nvPr>
            <p:ph sz="quarter" idx="16"/>
          </p:nvPr>
        </p:nvSpPr>
        <p:spPr>
          <a:xfrm>
            <a:off x="5834270" y="2848131"/>
            <a:ext cx="5963478" cy="3628268"/>
          </a:xfrm>
        </p:spPr>
        <p:txBody>
          <a:bodyPr numCol="1"/>
          <a:lstStyle/>
          <a:p>
            <a:r>
              <a:rPr lang="en-GB" dirty="0"/>
              <a:t>What is HTML?</a:t>
            </a:r>
          </a:p>
          <a:p>
            <a:r>
              <a:rPr lang="en-GB" dirty="0"/>
              <a:t>What is CSS?</a:t>
            </a:r>
          </a:p>
          <a:p>
            <a:r>
              <a:rPr lang="en-GB" dirty="0"/>
              <a:t>What is JavaScript?</a:t>
            </a:r>
          </a:p>
          <a:p>
            <a:endParaRPr lang="en-GB" dirty="0"/>
          </a:p>
          <a:p>
            <a:endParaRPr lang="en-GB" dirty="0"/>
          </a:p>
        </p:txBody>
      </p:sp>
      <p:sp>
        <p:nvSpPr>
          <p:cNvPr id="4" name="Title 3">
            <a:extLst>
              <a:ext uri="{FF2B5EF4-FFF2-40B4-BE49-F238E27FC236}">
                <a16:creationId xmlns:a16="http://schemas.microsoft.com/office/drawing/2014/main" id="{B6F948DE-9BA4-4416-B213-36446EDA8F67}"/>
              </a:ext>
            </a:extLst>
          </p:cNvPr>
          <p:cNvSpPr>
            <a:spLocks noGrp="1"/>
          </p:cNvSpPr>
          <p:nvPr>
            <p:ph type="title"/>
          </p:nvPr>
        </p:nvSpPr>
        <p:spPr>
          <a:xfrm>
            <a:off x="5684370" y="1921382"/>
            <a:ext cx="6357730" cy="626400"/>
          </a:xfrm>
        </p:spPr>
        <p:txBody>
          <a:bodyPr/>
          <a:lstStyle/>
          <a:p>
            <a:r>
              <a:rPr lang="en-GB" dirty="0"/>
              <a:t>Presentation Contents</a:t>
            </a:r>
          </a:p>
        </p:txBody>
      </p:sp>
      <p:pic>
        <p:nvPicPr>
          <p:cNvPr id="5" name="Picture Placeholder 4">
            <a:extLst>
              <a:ext uri="{FF2B5EF4-FFF2-40B4-BE49-F238E27FC236}">
                <a16:creationId xmlns:a16="http://schemas.microsoft.com/office/drawing/2014/main" id="{DDC64B43-3F65-44BB-B5D7-98AAB642C2A4}"/>
              </a:ext>
            </a:extLst>
          </p:cNvPr>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l="23533" r="23533"/>
          <a:stretch>
            <a:fillRect/>
          </a:stretch>
        </p:blipFill>
        <p:spPr>
          <a:xfrm>
            <a:off x="0" y="0"/>
            <a:ext cx="5448300" cy="6858000"/>
          </a:xfrm>
          <a:prstGeom prst="rect">
            <a:avLst/>
          </a:prstGeom>
        </p:spPr>
      </p:pic>
    </p:spTree>
    <p:extLst>
      <p:ext uri="{BB962C8B-B14F-4D97-AF65-F5344CB8AC3E}">
        <p14:creationId xmlns:p14="http://schemas.microsoft.com/office/powerpoint/2010/main" val="1970093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587C4-254E-4051-BF49-AA4467FECE0B}"/>
              </a:ext>
            </a:extLst>
          </p:cNvPr>
          <p:cNvSpPr>
            <a:spLocks noGrp="1"/>
          </p:cNvSpPr>
          <p:nvPr>
            <p:ph type="title"/>
          </p:nvPr>
        </p:nvSpPr>
        <p:spPr/>
        <p:txBody>
          <a:bodyPr/>
          <a:lstStyle/>
          <a:p>
            <a:r>
              <a:rPr lang="en-GB" dirty="0"/>
              <a:t>Course objectives</a:t>
            </a:r>
          </a:p>
        </p:txBody>
      </p:sp>
      <p:sp>
        <p:nvSpPr>
          <p:cNvPr id="3" name="Content Placeholder 2">
            <a:extLst>
              <a:ext uri="{FF2B5EF4-FFF2-40B4-BE49-F238E27FC236}">
                <a16:creationId xmlns:a16="http://schemas.microsoft.com/office/drawing/2014/main" id="{F607EADF-6EB8-43F7-B9AF-2935142D9B17}"/>
              </a:ext>
            </a:extLst>
          </p:cNvPr>
          <p:cNvSpPr>
            <a:spLocks noGrp="1"/>
          </p:cNvSpPr>
          <p:nvPr>
            <p:ph idx="1"/>
          </p:nvPr>
        </p:nvSpPr>
        <p:spPr/>
        <p:txBody>
          <a:bodyPr>
            <a:normAutofit/>
          </a:bodyPr>
          <a:lstStyle/>
          <a:p>
            <a:r>
              <a:rPr lang="en-GB" dirty="0"/>
              <a:t>Describe how the HTML, CSS and JavaScript components can create a website</a:t>
            </a:r>
          </a:p>
        </p:txBody>
      </p:sp>
      <p:sp>
        <p:nvSpPr>
          <p:cNvPr id="4" name="Slide Number Placeholder 3">
            <a:extLst>
              <a:ext uri="{FF2B5EF4-FFF2-40B4-BE49-F238E27FC236}">
                <a16:creationId xmlns:a16="http://schemas.microsoft.com/office/drawing/2014/main" id="{FDDDCE7C-1C36-4171-84B3-069F13185FCD}"/>
              </a:ext>
            </a:extLst>
          </p:cNvPr>
          <p:cNvSpPr>
            <a:spLocks noGrp="1"/>
          </p:cNvSpPr>
          <p:nvPr>
            <p:ph type="sldNum" sz="quarter" idx="12"/>
          </p:nvPr>
        </p:nvSpPr>
        <p:spPr/>
        <p:txBody>
          <a:bodyPr/>
          <a:lstStyle/>
          <a:p>
            <a:fld id="{FD0BDA38-AAFC-4277-BD9B-E3CDD8FD9566}" type="slidenum">
              <a:rPr lang="en-GB" smtClean="0"/>
              <a:pPr/>
              <a:t>3</a:t>
            </a:fld>
            <a:endParaRPr lang="en-GB"/>
          </a:p>
        </p:txBody>
      </p:sp>
    </p:spTree>
    <p:extLst>
      <p:ext uri="{BB962C8B-B14F-4D97-AF65-F5344CB8AC3E}">
        <p14:creationId xmlns:p14="http://schemas.microsoft.com/office/powerpoint/2010/main" val="3024801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1FF0E5-6780-4734-B99B-F81B35D8BC20}"/>
              </a:ext>
            </a:extLst>
          </p:cNvPr>
          <p:cNvSpPr>
            <a:spLocks noGrp="1"/>
          </p:cNvSpPr>
          <p:nvPr>
            <p:ph sz="quarter" idx="15"/>
          </p:nvPr>
        </p:nvSpPr>
        <p:spPr/>
        <p:txBody>
          <a:bodyPr/>
          <a:lstStyle/>
          <a:p>
            <a:r>
              <a:rPr lang="en-GB" dirty="0">
                <a:latin typeface="Calibri" panose="020F0502020204030204" pitchFamily="34" charset="0"/>
              </a:rPr>
              <a:t>HTML stands for Hyper Text </a:t>
            </a:r>
            <a:r>
              <a:rPr lang="en-GB" dirty="0" err="1">
                <a:latin typeface="Calibri" panose="020F0502020204030204" pitchFamily="34" charset="0"/>
              </a:rPr>
              <a:t>Markup</a:t>
            </a:r>
            <a:r>
              <a:rPr lang="en-GB" dirty="0">
                <a:latin typeface="Calibri" panose="020F0502020204030204" pitchFamily="34" charset="0"/>
              </a:rPr>
              <a:t> Language</a:t>
            </a:r>
          </a:p>
          <a:p>
            <a:r>
              <a:rPr lang="en-GB" dirty="0">
                <a:latin typeface="Calibri" panose="020F0502020204030204" pitchFamily="34" charset="0"/>
              </a:rPr>
              <a:t>HTML is used to define the structure of a web page</a:t>
            </a:r>
          </a:p>
          <a:p>
            <a:r>
              <a:rPr lang="en-GB" dirty="0">
                <a:latin typeface="Calibri" panose="020F0502020204030204" pitchFamily="34" charset="0"/>
              </a:rPr>
              <a:t>A simple HTML structure is shown in the example to the right </a:t>
            </a:r>
          </a:p>
          <a:p>
            <a:r>
              <a:rPr lang="en-GB" dirty="0">
                <a:latin typeface="Calibri" panose="020F0502020204030204" pitchFamily="34" charset="0"/>
              </a:rPr>
              <a:t>As we can see, opening and closing tags are used in a HTML document</a:t>
            </a:r>
          </a:p>
          <a:p>
            <a:r>
              <a:rPr lang="en-GB" dirty="0">
                <a:latin typeface="Calibri" panose="020F0502020204030204" pitchFamily="34" charset="0"/>
              </a:rPr>
              <a:t>Tags are know as HTML elements. A browser will use the tags to render the specified content on the web page</a:t>
            </a:r>
          </a:p>
          <a:p>
            <a:endParaRPr lang="en-GB" dirty="0">
              <a:latin typeface="Calibri" panose="020F0502020204030204" pitchFamily="34" charset="0"/>
            </a:endParaRPr>
          </a:p>
          <a:p>
            <a:endParaRPr lang="en-GB" dirty="0">
              <a:latin typeface="Calibri" panose="020F0502020204030204" pitchFamily="34" charset="0"/>
            </a:endParaRPr>
          </a:p>
        </p:txBody>
      </p:sp>
      <p:sp>
        <p:nvSpPr>
          <p:cNvPr id="4" name="Title 3">
            <a:extLst>
              <a:ext uri="{FF2B5EF4-FFF2-40B4-BE49-F238E27FC236}">
                <a16:creationId xmlns:a16="http://schemas.microsoft.com/office/drawing/2014/main" id="{C9600F99-4B24-4DD7-BC89-06905F68546D}"/>
              </a:ext>
            </a:extLst>
          </p:cNvPr>
          <p:cNvSpPr>
            <a:spLocks noGrp="1"/>
          </p:cNvSpPr>
          <p:nvPr>
            <p:ph type="title"/>
          </p:nvPr>
        </p:nvSpPr>
        <p:spPr/>
        <p:txBody>
          <a:bodyPr/>
          <a:lstStyle/>
          <a:p>
            <a:r>
              <a:rPr lang="en-GB" dirty="0"/>
              <a:t>What is HTML?</a:t>
            </a:r>
          </a:p>
        </p:txBody>
      </p:sp>
      <p:sp>
        <p:nvSpPr>
          <p:cNvPr id="5" name="Content Placeholder 2">
            <a:extLst>
              <a:ext uri="{FF2B5EF4-FFF2-40B4-BE49-F238E27FC236}">
                <a16:creationId xmlns:a16="http://schemas.microsoft.com/office/drawing/2014/main" id="{78D99435-62B1-4CF0-9340-14BFE55CB313}"/>
              </a:ext>
            </a:extLst>
          </p:cNvPr>
          <p:cNvSpPr>
            <a:spLocks noGrp="1"/>
          </p:cNvSpPr>
          <p:nvPr>
            <p:ph sz="quarter" idx="16"/>
          </p:nvPr>
        </p:nvSpPr>
        <p:spPr>
          <a:xfrm>
            <a:off x="6207125" y="1692275"/>
            <a:ext cx="5580063" cy="4411663"/>
          </a:xfrm>
          <a:prstGeom prst="rect">
            <a:avLst/>
          </a:prstGeom>
          <a:solidFill>
            <a:schemeClr val="bg1">
              <a:lumMod val="85000"/>
            </a:schemeClr>
          </a:solidFill>
        </p:spPr>
        <p:txBody>
          <a:bodyPr vert="horz" lIns="91440" tIns="45720" rIns="91440" bIns="45720" rtlCol="0">
            <a:no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504000">
              <a:buNone/>
            </a:pPr>
            <a:r>
              <a:rPr lang="en-GB" sz="1800" dirty="0">
                <a:solidFill>
                  <a:srgbClr val="008080"/>
                </a:solidFill>
                <a:latin typeface="Consolas" panose="020B0609020204030204" pitchFamily="49" charset="0"/>
              </a:rPr>
              <a:t>&lt;</a:t>
            </a:r>
            <a:r>
              <a:rPr lang="en-GB" sz="1800" dirty="0">
                <a:solidFill>
                  <a:srgbClr val="3F7F7F"/>
                </a:solidFill>
                <a:latin typeface="Consolas" panose="020B0609020204030204" pitchFamily="49" charset="0"/>
              </a:rPr>
              <a:t>!DOCTYPE html</a:t>
            </a:r>
            <a:r>
              <a:rPr lang="en-GB" sz="1800" dirty="0">
                <a:solidFill>
                  <a:srgbClr val="008080"/>
                </a:solidFill>
                <a:latin typeface="Consolas" panose="020B0609020204030204" pitchFamily="49" charset="0"/>
              </a:rPr>
              <a:t>&gt;</a:t>
            </a:r>
          </a:p>
          <a:p>
            <a:pPr marL="0" indent="0" defTabSz="504000">
              <a:buNone/>
            </a:pPr>
            <a:r>
              <a:rPr lang="en-GB" sz="1800" dirty="0">
                <a:solidFill>
                  <a:srgbClr val="008080"/>
                </a:solidFill>
                <a:latin typeface="Consolas" panose="020B0609020204030204" pitchFamily="49" charset="0"/>
              </a:rPr>
              <a:t>&lt;html&gt;</a:t>
            </a:r>
          </a:p>
          <a:p>
            <a:pPr marL="0" indent="0" defTabSz="504000">
              <a:buNone/>
            </a:pPr>
            <a:r>
              <a:rPr lang="en-GB" sz="1800" dirty="0">
                <a:solidFill>
                  <a:srgbClr val="008080"/>
                </a:solidFill>
                <a:latin typeface="Consolas" panose="020B0609020204030204" pitchFamily="49" charset="0"/>
              </a:rPr>
              <a:t>&lt;head&gt;</a:t>
            </a:r>
          </a:p>
          <a:p>
            <a:pPr marL="0" indent="0" defTabSz="504000">
              <a:buNone/>
            </a:pPr>
            <a:r>
              <a:rPr lang="en-GB" sz="1800" dirty="0">
                <a:solidFill>
                  <a:srgbClr val="008080"/>
                </a:solidFill>
                <a:latin typeface="Consolas" panose="020B0609020204030204" pitchFamily="49" charset="0"/>
              </a:rPr>
              <a:t>&lt;title&gt;</a:t>
            </a:r>
            <a:r>
              <a:rPr lang="en-GB" sz="1800" dirty="0">
                <a:solidFill>
                  <a:srgbClr val="000000"/>
                </a:solidFill>
                <a:latin typeface="Consolas" pitchFamily="49" charset="0"/>
                <a:cs typeface="Consolas" pitchFamily="49" charset="0"/>
              </a:rPr>
              <a:t>Tab Bar Title</a:t>
            </a:r>
            <a:r>
              <a:rPr lang="en-GB" sz="1800" dirty="0">
                <a:solidFill>
                  <a:srgbClr val="008080"/>
                </a:solidFill>
                <a:latin typeface="Consolas" panose="020B0609020204030204" pitchFamily="49" charset="0"/>
              </a:rPr>
              <a:t>&lt;/title&gt;</a:t>
            </a:r>
            <a:r>
              <a:rPr lang="en-GB" sz="1800" dirty="0">
                <a:solidFill>
                  <a:srgbClr val="000000"/>
                </a:solidFill>
                <a:latin typeface="Consolas" pitchFamily="49" charset="0"/>
                <a:cs typeface="Consolas" pitchFamily="49" charset="0"/>
              </a:rPr>
              <a:t> </a:t>
            </a:r>
          </a:p>
          <a:p>
            <a:pPr marL="0" indent="0" defTabSz="504000">
              <a:buNone/>
            </a:pPr>
            <a:r>
              <a:rPr lang="en-GB" sz="1800" dirty="0">
                <a:solidFill>
                  <a:srgbClr val="008080"/>
                </a:solidFill>
                <a:latin typeface="Consolas" panose="020B0609020204030204" pitchFamily="49" charset="0"/>
              </a:rPr>
              <a:t>&lt;/head&gt;</a:t>
            </a:r>
          </a:p>
          <a:p>
            <a:pPr marL="0" indent="0" defTabSz="504000">
              <a:buNone/>
            </a:pPr>
            <a:r>
              <a:rPr lang="en-GB" sz="1800" dirty="0">
                <a:solidFill>
                  <a:srgbClr val="008080"/>
                </a:solidFill>
                <a:latin typeface="Consolas" panose="020B0609020204030204" pitchFamily="49" charset="0"/>
              </a:rPr>
              <a:t>&lt;body&gt;</a:t>
            </a:r>
          </a:p>
          <a:p>
            <a:pPr marL="0" indent="0" defTabSz="504000">
              <a:buNone/>
            </a:pPr>
            <a:r>
              <a:rPr lang="en-GB" sz="1800" dirty="0">
                <a:solidFill>
                  <a:srgbClr val="008080"/>
                </a:solidFill>
                <a:latin typeface="Consolas" panose="020B0609020204030204" pitchFamily="49" charset="0"/>
              </a:rPr>
              <a:t>&lt;h1&gt;</a:t>
            </a:r>
            <a:r>
              <a:rPr lang="en-GB" sz="1800" dirty="0">
                <a:solidFill>
                  <a:srgbClr val="000000"/>
                </a:solidFill>
                <a:latin typeface="Consolas" pitchFamily="49" charset="0"/>
                <a:cs typeface="Consolas" pitchFamily="49" charset="0"/>
              </a:rPr>
              <a:t>This is a Heading</a:t>
            </a:r>
            <a:r>
              <a:rPr lang="en-GB" sz="1800" dirty="0">
                <a:solidFill>
                  <a:srgbClr val="008080"/>
                </a:solidFill>
                <a:latin typeface="Consolas" panose="020B0609020204030204" pitchFamily="49" charset="0"/>
              </a:rPr>
              <a:t>&lt;/h1&gt;</a:t>
            </a:r>
            <a:endParaRPr lang="en-GB" sz="1800" dirty="0">
              <a:solidFill>
                <a:srgbClr val="000000"/>
              </a:solidFill>
              <a:latin typeface="Consolas" pitchFamily="49" charset="0"/>
            </a:endParaRPr>
          </a:p>
          <a:p>
            <a:pPr marL="0" indent="0" defTabSz="504000">
              <a:buNone/>
            </a:pPr>
            <a:r>
              <a:rPr lang="en-GB" sz="1800" dirty="0">
                <a:solidFill>
                  <a:srgbClr val="008080"/>
                </a:solidFill>
                <a:latin typeface="Consolas" panose="020B0609020204030204" pitchFamily="49" charset="0"/>
              </a:rPr>
              <a:t>&lt;p&gt;</a:t>
            </a:r>
            <a:r>
              <a:rPr lang="en-GB" sz="1800" dirty="0">
                <a:solidFill>
                  <a:srgbClr val="000000"/>
                </a:solidFill>
                <a:latin typeface="Consolas" pitchFamily="49" charset="0"/>
              </a:rPr>
              <a:t>This is a paragraph.</a:t>
            </a:r>
            <a:r>
              <a:rPr lang="en-GB" sz="1800" dirty="0">
                <a:solidFill>
                  <a:srgbClr val="008080"/>
                </a:solidFill>
                <a:latin typeface="Consolas" panose="020B0609020204030204" pitchFamily="49" charset="0"/>
              </a:rPr>
              <a:t>&lt;/p&gt;</a:t>
            </a:r>
          </a:p>
          <a:p>
            <a:pPr marL="0" indent="0" defTabSz="504000">
              <a:buNone/>
            </a:pPr>
            <a:r>
              <a:rPr lang="en-GB" sz="1800" dirty="0">
                <a:solidFill>
                  <a:srgbClr val="008080"/>
                </a:solidFill>
                <a:latin typeface="Consolas" panose="020B0609020204030204" pitchFamily="49" charset="0"/>
              </a:rPr>
              <a:t>&lt;/body&gt;</a:t>
            </a:r>
          </a:p>
          <a:p>
            <a:pPr marL="0" indent="0" defTabSz="504000">
              <a:buNone/>
            </a:pPr>
            <a:r>
              <a:rPr lang="en-GB" sz="1800" dirty="0">
                <a:solidFill>
                  <a:srgbClr val="008080"/>
                </a:solidFill>
                <a:latin typeface="Consolas" panose="020B0609020204030204" pitchFamily="49" charset="0"/>
              </a:rPr>
              <a:t>&lt;/html&gt;</a:t>
            </a:r>
            <a:endParaRPr lang="en-GB" sz="1800" dirty="0"/>
          </a:p>
        </p:txBody>
      </p:sp>
    </p:spTree>
    <p:extLst>
      <p:ext uri="{BB962C8B-B14F-4D97-AF65-F5344CB8AC3E}">
        <p14:creationId xmlns:p14="http://schemas.microsoft.com/office/powerpoint/2010/main" val="1896624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1FF0E5-6780-4734-B99B-F81B35D8BC20}"/>
              </a:ext>
            </a:extLst>
          </p:cNvPr>
          <p:cNvSpPr>
            <a:spLocks noGrp="1"/>
          </p:cNvSpPr>
          <p:nvPr>
            <p:ph sz="quarter" idx="15"/>
          </p:nvPr>
        </p:nvSpPr>
        <p:spPr/>
        <p:txBody>
          <a:bodyPr/>
          <a:lstStyle/>
          <a:p>
            <a:r>
              <a:rPr lang="en-GB" dirty="0">
                <a:latin typeface="Calibri" panose="020F0502020204030204" pitchFamily="34" charset="0"/>
              </a:rPr>
              <a:t>HTML tags make up  everything displayed on a web page.</a:t>
            </a:r>
          </a:p>
          <a:p>
            <a:r>
              <a:rPr lang="en-GB" dirty="0">
                <a:latin typeface="Calibri" panose="020F0502020204030204" pitchFamily="34" charset="0"/>
              </a:rPr>
              <a:t>For every element you see or interact with on a web page i.e. headings, paragraphs, tables, form fields, buttons etc. there is a tag to represent it</a:t>
            </a:r>
          </a:p>
          <a:p>
            <a:r>
              <a:rPr lang="en-GB" dirty="0">
                <a:latin typeface="Calibri" panose="020F0502020204030204" pitchFamily="34" charset="0"/>
              </a:rPr>
              <a:t>In the example, we can see how a button HTML element tag would be displayed in a browser </a:t>
            </a:r>
          </a:p>
        </p:txBody>
      </p:sp>
      <p:sp>
        <p:nvSpPr>
          <p:cNvPr id="4" name="Title 3">
            <a:extLst>
              <a:ext uri="{FF2B5EF4-FFF2-40B4-BE49-F238E27FC236}">
                <a16:creationId xmlns:a16="http://schemas.microsoft.com/office/drawing/2014/main" id="{C9600F99-4B24-4DD7-BC89-06905F68546D}"/>
              </a:ext>
            </a:extLst>
          </p:cNvPr>
          <p:cNvSpPr>
            <a:spLocks noGrp="1"/>
          </p:cNvSpPr>
          <p:nvPr>
            <p:ph type="title"/>
          </p:nvPr>
        </p:nvSpPr>
        <p:spPr/>
        <p:txBody>
          <a:bodyPr/>
          <a:lstStyle/>
          <a:p>
            <a:r>
              <a:rPr lang="en-GB" dirty="0"/>
              <a:t>What is HTML?</a:t>
            </a:r>
          </a:p>
        </p:txBody>
      </p:sp>
      <p:sp>
        <p:nvSpPr>
          <p:cNvPr id="5" name="Content Placeholder 2">
            <a:extLst>
              <a:ext uri="{FF2B5EF4-FFF2-40B4-BE49-F238E27FC236}">
                <a16:creationId xmlns:a16="http://schemas.microsoft.com/office/drawing/2014/main" id="{78D99435-62B1-4CF0-9340-14BFE55CB313}"/>
              </a:ext>
            </a:extLst>
          </p:cNvPr>
          <p:cNvSpPr>
            <a:spLocks noGrp="1"/>
          </p:cNvSpPr>
          <p:nvPr>
            <p:ph sz="quarter" idx="16"/>
          </p:nvPr>
        </p:nvSpPr>
        <p:spPr>
          <a:xfrm>
            <a:off x="6320413" y="1692276"/>
            <a:ext cx="5457587" cy="568604"/>
          </a:xfrm>
          <a:prstGeom prst="rect">
            <a:avLst/>
          </a:prstGeom>
          <a:solidFill>
            <a:schemeClr val="bg1">
              <a:lumMod val="85000"/>
            </a:schemeClr>
          </a:solidFill>
        </p:spPr>
        <p:txBody>
          <a:bodyPr vert="horz" lIns="91440" tIns="45720" rIns="91440" bIns="45720" rtlCol="0">
            <a:no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504000">
              <a:buNone/>
            </a:pPr>
            <a:r>
              <a:rPr lang="en-GB" sz="1800" dirty="0">
                <a:solidFill>
                  <a:srgbClr val="008080"/>
                </a:solidFill>
                <a:latin typeface="Consolas" panose="020B0609020204030204" pitchFamily="49" charset="0"/>
              </a:rPr>
              <a:t>&lt;button&gt;</a:t>
            </a:r>
            <a:r>
              <a:rPr lang="en-GB" sz="1800" dirty="0">
                <a:solidFill>
                  <a:srgbClr val="000000"/>
                </a:solidFill>
                <a:latin typeface="Consolas" panose="020B0609020204030204" pitchFamily="49" charset="0"/>
              </a:rPr>
              <a:t>Click me</a:t>
            </a:r>
            <a:r>
              <a:rPr lang="en-GB" sz="1800" dirty="0">
                <a:solidFill>
                  <a:srgbClr val="008080"/>
                </a:solidFill>
                <a:latin typeface="Consolas" panose="020B0609020204030204" pitchFamily="49" charset="0"/>
              </a:rPr>
              <a:t>&lt;/button&gt;</a:t>
            </a:r>
            <a:endParaRPr lang="en-GB" sz="1800" dirty="0">
              <a:solidFill>
                <a:srgbClr val="000000"/>
              </a:solidFill>
              <a:latin typeface="Consolas" pitchFamily="49" charset="0"/>
              <a:cs typeface="Consolas" pitchFamily="49" charset="0"/>
            </a:endParaRPr>
          </a:p>
        </p:txBody>
      </p:sp>
      <p:pic>
        <p:nvPicPr>
          <p:cNvPr id="6" name="Picture 5">
            <a:extLst>
              <a:ext uri="{FF2B5EF4-FFF2-40B4-BE49-F238E27FC236}">
                <a16:creationId xmlns:a16="http://schemas.microsoft.com/office/drawing/2014/main" id="{2D81FC9D-C03B-4B59-86F9-25967153136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806037" y="2661968"/>
            <a:ext cx="2554605" cy="1359535"/>
          </a:xfrm>
          <a:prstGeom prst="rect">
            <a:avLst/>
          </a:prstGeom>
          <a:noFill/>
        </p:spPr>
      </p:pic>
    </p:spTree>
    <p:extLst>
      <p:ext uri="{BB962C8B-B14F-4D97-AF65-F5344CB8AC3E}">
        <p14:creationId xmlns:p14="http://schemas.microsoft.com/office/powerpoint/2010/main" val="3095468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F8309B-CF78-48CD-B4ED-809E05D1A083}"/>
              </a:ext>
            </a:extLst>
          </p:cNvPr>
          <p:cNvSpPr>
            <a:spLocks noGrp="1"/>
          </p:cNvSpPr>
          <p:nvPr>
            <p:ph type="body" sz="quarter" idx="15"/>
          </p:nvPr>
        </p:nvSpPr>
        <p:spPr/>
        <p:txBody>
          <a:bodyPr/>
          <a:lstStyle/>
          <a:p>
            <a:r>
              <a:rPr lang="en-GB" dirty="0"/>
              <a:t>HTML5 is a collection of technologies.</a:t>
            </a:r>
            <a:br>
              <a:rPr lang="en-GB" dirty="0"/>
            </a:br>
            <a:endParaRPr lang="en-GB" dirty="0"/>
          </a:p>
          <a:p>
            <a:r>
              <a:rPr lang="en-GB" dirty="0"/>
              <a:t>Browser support can be inconsistent, especially on slightly older browsers</a:t>
            </a:r>
          </a:p>
        </p:txBody>
      </p:sp>
      <p:sp>
        <p:nvSpPr>
          <p:cNvPr id="3" name="Title 2">
            <a:extLst>
              <a:ext uri="{FF2B5EF4-FFF2-40B4-BE49-F238E27FC236}">
                <a16:creationId xmlns:a16="http://schemas.microsoft.com/office/drawing/2014/main" id="{5A25F18B-29E0-4997-8A97-C2456EAD0769}"/>
              </a:ext>
            </a:extLst>
          </p:cNvPr>
          <p:cNvSpPr>
            <a:spLocks noGrp="1"/>
          </p:cNvSpPr>
          <p:nvPr>
            <p:ph type="title"/>
          </p:nvPr>
        </p:nvSpPr>
        <p:spPr/>
        <p:txBody>
          <a:bodyPr/>
          <a:lstStyle/>
          <a:p>
            <a:r>
              <a:rPr lang="en-GB" dirty="0"/>
              <a:t>HTML5</a:t>
            </a:r>
          </a:p>
        </p:txBody>
      </p:sp>
    </p:spTree>
    <p:extLst>
      <p:ext uri="{BB962C8B-B14F-4D97-AF65-F5344CB8AC3E}">
        <p14:creationId xmlns:p14="http://schemas.microsoft.com/office/powerpoint/2010/main" val="2952257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F61DD3-8A6C-41D8-9299-C89A688F0D03}"/>
              </a:ext>
            </a:extLst>
          </p:cNvPr>
          <p:cNvSpPr>
            <a:spLocks noGrp="1"/>
          </p:cNvSpPr>
          <p:nvPr>
            <p:ph type="title"/>
          </p:nvPr>
        </p:nvSpPr>
        <p:spPr/>
        <p:txBody>
          <a:bodyPr/>
          <a:lstStyle/>
          <a:p>
            <a:r>
              <a:rPr lang="en-GB" dirty="0"/>
              <a:t>HTML5 TAXONOMY &amp; STATUS</a:t>
            </a:r>
          </a:p>
        </p:txBody>
      </p:sp>
      <p:sp>
        <p:nvSpPr>
          <p:cNvPr id="4" name="Text Placeholder 3">
            <a:extLst>
              <a:ext uri="{FF2B5EF4-FFF2-40B4-BE49-F238E27FC236}">
                <a16:creationId xmlns:a16="http://schemas.microsoft.com/office/drawing/2014/main" id="{CC141152-E70F-4EA4-AE8E-283B0498F397}"/>
              </a:ext>
            </a:extLst>
          </p:cNvPr>
          <p:cNvSpPr>
            <a:spLocks noGrp="1"/>
          </p:cNvSpPr>
          <p:nvPr>
            <p:ph type="body" sz="quarter" idx="17"/>
          </p:nvPr>
        </p:nvSpPr>
        <p:spPr/>
        <p:txBody>
          <a:bodyPr/>
          <a:lstStyle/>
          <a:p>
            <a:pPr lvl="0">
              <a:spcBef>
                <a:spcPts val="0"/>
              </a:spcBef>
              <a:spcAft>
                <a:spcPts val="0"/>
              </a:spcAft>
              <a:buClr>
                <a:schemeClr val="dk1"/>
              </a:buClr>
              <a:buSzPts val="1800"/>
            </a:pPr>
            <a:r>
              <a:rPr lang="en-GB" dirty="0"/>
              <a:t>We don’t need to know all of these to get started with HTML5 however it is useful to understand how HTML5 is structured.</a:t>
            </a:r>
          </a:p>
          <a:p>
            <a:pPr lvl="0">
              <a:spcAft>
                <a:spcPts val="0"/>
              </a:spcAft>
              <a:buClr>
                <a:schemeClr val="dk1"/>
              </a:buClr>
              <a:buSzPts val="1800"/>
            </a:pPr>
            <a:endParaRPr lang="en-GB" dirty="0"/>
          </a:p>
          <a:p>
            <a:pPr lvl="0">
              <a:spcAft>
                <a:spcPts val="0"/>
              </a:spcAft>
              <a:buClr>
                <a:schemeClr val="dk1"/>
              </a:buClr>
              <a:buSzPts val="1800"/>
            </a:pPr>
            <a:endParaRPr lang="en-GB" dirty="0"/>
          </a:p>
          <a:p>
            <a:pPr lvl="0">
              <a:spcAft>
                <a:spcPts val="0"/>
              </a:spcAft>
              <a:buClr>
                <a:schemeClr val="dk1"/>
              </a:buClr>
              <a:buSzPts val="1800"/>
            </a:pPr>
            <a:endParaRPr lang="en-GB" dirty="0"/>
          </a:p>
          <a:p>
            <a:pPr lvl="0">
              <a:spcAft>
                <a:spcPts val="0"/>
              </a:spcAft>
              <a:buClr>
                <a:schemeClr val="dk1"/>
              </a:buClr>
              <a:buSzPts val="1800"/>
            </a:pPr>
            <a:r>
              <a:rPr lang="en-GB" dirty="0"/>
              <a:t>By Mercury999 - Own work, CC BY-SA 4.0, </a:t>
            </a:r>
            <a:r>
              <a:rPr lang="en-GB" u="sng" dirty="0">
                <a:solidFill>
                  <a:schemeClr val="hlink"/>
                </a:solidFill>
                <a:hlinkClick r:id="rId2"/>
              </a:rPr>
              <a:t>https://commons.wikimedia.org/w/index.php?curid=36352535</a:t>
            </a:r>
            <a:r>
              <a:rPr lang="en-GB" dirty="0"/>
              <a:t> </a:t>
            </a:r>
          </a:p>
          <a:p>
            <a:endParaRPr lang="en-GB" dirty="0"/>
          </a:p>
        </p:txBody>
      </p:sp>
      <p:pic>
        <p:nvPicPr>
          <p:cNvPr id="5" name="Google Shape;87;p15">
            <a:extLst>
              <a:ext uri="{FF2B5EF4-FFF2-40B4-BE49-F238E27FC236}">
                <a16:creationId xmlns:a16="http://schemas.microsoft.com/office/drawing/2014/main" id="{7F2D115D-F7C3-4B7D-A8E0-3DC9490D4927}"/>
              </a:ext>
            </a:extLst>
          </p:cNvPr>
          <p:cNvPicPr preferRelativeResize="0">
            <a:picLocks noGrp="1"/>
          </p:cNvPicPr>
          <p:nvPr>
            <p:ph sz="quarter" idx="15"/>
          </p:nvPr>
        </p:nvPicPr>
        <p:blipFill rotWithShape="1">
          <a:blip r:embed="rId3">
            <a:alphaModFix/>
          </a:blip>
          <a:srcRect/>
          <a:stretch/>
        </p:blipFill>
        <p:spPr>
          <a:xfrm>
            <a:off x="1141413" y="561551"/>
            <a:ext cx="8215312" cy="5698386"/>
          </a:xfrm>
          <a:prstGeom prst="rect">
            <a:avLst/>
          </a:prstGeom>
          <a:noFill/>
          <a:ln>
            <a:noFill/>
          </a:ln>
        </p:spPr>
      </p:pic>
    </p:spTree>
    <p:extLst>
      <p:ext uri="{BB962C8B-B14F-4D97-AF65-F5344CB8AC3E}">
        <p14:creationId xmlns:p14="http://schemas.microsoft.com/office/powerpoint/2010/main" val="4176241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E4036E-F9C3-419E-811B-8B4B2B45FE18}"/>
              </a:ext>
            </a:extLst>
          </p:cNvPr>
          <p:cNvSpPr>
            <a:spLocks noGrp="1"/>
          </p:cNvSpPr>
          <p:nvPr>
            <p:ph type="body" sz="quarter" idx="15"/>
          </p:nvPr>
        </p:nvSpPr>
        <p:spPr/>
        <p:txBody>
          <a:bodyPr/>
          <a:lstStyle/>
          <a:p>
            <a:pPr lvl="0">
              <a:lnSpc>
                <a:spcPct val="200000"/>
              </a:lnSpc>
            </a:pPr>
            <a:r>
              <a:rPr lang="en-GB" dirty="0">
                <a:solidFill>
                  <a:srgbClr val="565759"/>
                </a:solidFill>
              </a:rPr>
              <a:t>The DOM (Document Object Model) is a convention for representing and interacting with objects in a mark-up language.</a:t>
            </a:r>
          </a:p>
          <a:p>
            <a:pPr lvl="0">
              <a:lnSpc>
                <a:spcPct val="200000"/>
              </a:lnSpc>
            </a:pPr>
            <a:r>
              <a:rPr lang="en-GB" dirty="0">
                <a:solidFill>
                  <a:srgbClr val="565759"/>
                </a:solidFill>
              </a:rPr>
              <a:t>This convention is cross-platform and language-independent.</a:t>
            </a:r>
          </a:p>
          <a:p>
            <a:pPr lvl="0">
              <a:lnSpc>
                <a:spcPct val="200000"/>
              </a:lnSpc>
            </a:pPr>
            <a:r>
              <a:rPr lang="en-GB" dirty="0">
                <a:solidFill>
                  <a:srgbClr val="565759"/>
                </a:solidFill>
              </a:rPr>
              <a:t>The DOM utilises a tree structure to provide a logical and easily representable layout.</a:t>
            </a:r>
          </a:p>
          <a:p>
            <a:pPr lvl="0">
              <a:lnSpc>
                <a:spcPct val="200000"/>
              </a:lnSpc>
            </a:pPr>
            <a:r>
              <a:rPr lang="en-GB" dirty="0">
                <a:solidFill>
                  <a:srgbClr val="565759"/>
                </a:solidFill>
              </a:rPr>
              <a:t>We can traverse this structure within code, travelling to nodes (objects) through the hierarchical layout.</a:t>
            </a:r>
          </a:p>
          <a:p>
            <a:pPr lvl="0">
              <a:lnSpc>
                <a:spcPct val="200000"/>
              </a:lnSpc>
            </a:pPr>
            <a:r>
              <a:rPr lang="en-GB" dirty="0">
                <a:solidFill>
                  <a:srgbClr val="565759"/>
                </a:solidFill>
              </a:rPr>
              <a:t>The DOM in HTML is defined by the order of tags within the document.</a:t>
            </a:r>
          </a:p>
        </p:txBody>
      </p:sp>
      <p:sp>
        <p:nvSpPr>
          <p:cNvPr id="3" name="Title 2">
            <a:extLst>
              <a:ext uri="{FF2B5EF4-FFF2-40B4-BE49-F238E27FC236}">
                <a16:creationId xmlns:a16="http://schemas.microsoft.com/office/drawing/2014/main" id="{C447BA18-CD2D-455C-B787-3028EC817A82}"/>
              </a:ext>
            </a:extLst>
          </p:cNvPr>
          <p:cNvSpPr>
            <a:spLocks noGrp="1"/>
          </p:cNvSpPr>
          <p:nvPr>
            <p:ph type="title"/>
          </p:nvPr>
        </p:nvSpPr>
        <p:spPr/>
        <p:txBody>
          <a:bodyPr/>
          <a:lstStyle/>
          <a:p>
            <a:r>
              <a:rPr lang="en-GB" dirty="0"/>
              <a:t>Document Object Model</a:t>
            </a:r>
          </a:p>
        </p:txBody>
      </p:sp>
    </p:spTree>
    <p:extLst>
      <p:ext uri="{BB962C8B-B14F-4D97-AF65-F5344CB8AC3E}">
        <p14:creationId xmlns:p14="http://schemas.microsoft.com/office/powerpoint/2010/main" val="2332524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D86904-1B0B-4BC8-880E-AA6D6205F8E9}"/>
              </a:ext>
            </a:extLst>
          </p:cNvPr>
          <p:cNvSpPr>
            <a:spLocks noGrp="1"/>
          </p:cNvSpPr>
          <p:nvPr>
            <p:ph type="title"/>
          </p:nvPr>
        </p:nvSpPr>
        <p:spPr/>
        <p:txBody>
          <a:bodyPr/>
          <a:lstStyle/>
          <a:p>
            <a:r>
              <a:rPr lang="en-GB" dirty="0"/>
              <a:t>Document Object Model</a:t>
            </a:r>
          </a:p>
        </p:txBody>
      </p:sp>
      <p:sp>
        <p:nvSpPr>
          <p:cNvPr id="5" name="Google Shape;110;p18">
            <a:extLst>
              <a:ext uri="{FF2B5EF4-FFF2-40B4-BE49-F238E27FC236}">
                <a16:creationId xmlns:a16="http://schemas.microsoft.com/office/drawing/2014/main" id="{71EDE5FD-8625-466B-9996-107F01758579}"/>
              </a:ext>
            </a:extLst>
          </p:cNvPr>
          <p:cNvSpPr txBox="1">
            <a:spLocks noGrp="1"/>
          </p:cNvSpPr>
          <p:nvPr>
            <p:ph sz="quarter" idx="16"/>
          </p:nvPr>
        </p:nvSpPr>
        <p:spPr>
          <a:xfrm>
            <a:off x="6207125" y="1692275"/>
            <a:ext cx="5580063" cy="4386978"/>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15303B"/>
              </a:buClr>
              <a:buSzPts val="1800"/>
              <a:buFont typeface="Noto Sans Symbols"/>
              <a:buNone/>
            </a:pPr>
            <a:r>
              <a:rPr lang="en-GB" sz="1750" b="0" i="0" u="none" strike="noStrike" cap="none" dirty="0">
                <a:solidFill>
                  <a:srgbClr val="008080"/>
                </a:solidFill>
                <a:latin typeface="Consolas" panose="020B0609020204030204" pitchFamily="49" charset="0"/>
                <a:ea typeface="Consolas"/>
                <a:cs typeface="Consolas"/>
                <a:sym typeface="Consolas"/>
              </a:rPr>
              <a:t>&lt;!</a:t>
            </a:r>
            <a:r>
              <a:rPr lang="en-GB" sz="1750" b="0" i="0" u="none" strike="noStrike" cap="none" dirty="0">
                <a:solidFill>
                  <a:srgbClr val="3F7F7F"/>
                </a:solidFill>
                <a:latin typeface="Consolas" panose="020B0609020204030204" pitchFamily="49" charset="0"/>
                <a:ea typeface="Consolas"/>
                <a:cs typeface="Consolas"/>
                <a:sym typeface="Consolas"/>
              </a:rPr>
              <a:t>DOCTYPE </a:t>
            </a:r>
            <a:r>
              <a:rPr lang="en-GB" sz="1750" b="0" i="0" u="none" strike="noStrike" cap="none" dirty="0">
                <a:solidFill>
                  <a:srgbClr val="008080"/>
                </a:solidFill>
                <a:latin typeface="Consolas" panose="020B0609020204030204" pitchFamily="49" charset="0"/>
                <a:ea typeface="Consolas"/>
                <a:cs typeface="Consolas"/>
                <a:sym typeface="Consolas"/>
              </a:rPr>
              <a:t>html&gt;</a:t>
            </a:r>
            <a:endParaRPr sz="1750" dirty="0">
              <a:latin typeface="Consolas" panose="020B0609020204030204" pitchFamily="49" charset="0"/>
            </a:endParaRPr>
          </a:p>
          <a:p>
            <a:pPr marL="0" marR="0" lvl="0" indent="0" algn="l" rtl="0">
              <a:lnSpc>
                <a:spcPct val="100000"/>
              </a:lnSpc>
              <a:spcBef>
                <a:spcPts val="0"/>
              </a:spcBef>
              <a:spcAft>
                <a:spcPts val="0"/>
              </a:spcAft>
              <a:buClr>
                <a:srgbClr val="15303B"/>
              </a:buClr>
              <a:buSzPts val="1800"/>
              <a:buFont typeface="Noto Sans Symbols"/>
              <a:buNone/>
            </a:pPr>
            <a:r>
              <a:rPr lang="en-GB" sz="1750" b="0" i="0" u="none" strike="noStrike" cap="none" dirty="0">
                <a:solidFill>
                  <a:srgbClr val="008080"/>
                </a:solidFill>
                <a:latin typeface="Consolas" panose="020B0609020204030204" pitchFamily="49" charset="0"/>
                <a:ea typeface="Consolas"/>
                <a:cs typeface="Consolas"/>
                <a:sym typeface="Consolas"/>
              </a:rPr>
              <a:t>&lt;</a:t>
            </a:r>
            <a:r>
              <a:rPr lang="en-GB" sz="1750" b="0" i="0" u="none" strike="noStrike" cap="none" dirty="0">
                <a:solidFill>
                  <a:srgbClr val="3F7F7F"/>
                </a:solidFill>
                <a:latin typeface="Consolas" panose="020B0609020204030204" pitchFamily="49" charset="0"/>
                <a:ea typeface="Consolas"/>
                <a:cs typeface="Consolas"/>
                <a:sym typeface="Consolas"/>
              </a:rPr>
              <a:t>html</a:t>
            </a:r>
            <a:r>
              <a:rPr lang="en-GB" sz="1750" b="0" i="0" u="none" strike="noStrike" cap="none" dirty="0">
                <a:solidFill>
                  <a:srgbClr val="008080"/>
                </a:solidFill>
                <a:latin typeface="Consolas" panose="020B0609020204030204" pitchFamily="49" charset="0"/>
                <a:ea typeface="Consolas"/>
                <a:cs typeface="Consolas"/>
                <a:sym typeface="Consolas"/>
              </a:rPr>
              <a:t>&gt;</a:t>
            </a:r>
            <a:endParaRPr sz="1750" dirty="0">
              <a:latin typeface="Consolas" panose="020B0609020204030204" pitchFamily="49" charset="0"/>
            </a:endParaRPr>
          </a:p>
          <a:p>
            <a:pPr marL="0" marR="0" lvl="0" indent="0" algn="l" rtl="0">
              <a:lnSpc>
                <a:spcPct val="100000"/>
              </a:lnSpc>
              <a:spcBef>
                <a:spcPts val="0"/>
              </a:spcBef>
              <a:spcAft>
                <a:spcPts val="0"/>
              </a:spcAft>
              <a:buClr>
                <a:srgbClr val="15303B"/>
              </a:buClr>
              <a:buSzPts val="1800"/>
              <a:buFont typeface="Noto Sans Symbols"/>
              <a:buNone/>
            </a:pPr>
            <a:r>
              <a:rPr lang="en-GB" sz="1750" b="0" i="0" u="none" strike="noStrike" cap="none" dirty="0">
                <a:solidFill>
                  <a:srgbClr val="008080"/>
                </a:solidFill>
                <a:latin typeface="Consolas" panose="020B0609020204030204" pitchFamily="49" charset="0"/>
                <a:ea typeface="Consolas"/>
                <a:cs typeface="Consolas"/>
                <a:sym typeface="Consolas"/>
              </a:rPr>
              <a:t>&lt;</a:t>
            </a:r>
            <a:r>
              <a:rPr lang="en-GB" sz="1750" b="0" i="0" u="none" strike="noStrike" cap="none" dirty="0">
                <a:solidFill>
                  <a:srgbClr val="3F7F7F"/>
                </a:solidFill>
                <a:latin typeface="Consolas" panose="020B0609020204030204" pitchFamily="49" charset="0"/>
                <a:ea typeface="Consolas"/>
                <a:cs typeface="Consolas"/>
                <a:sym typeface="Consolas"/>
              </a:rPr>
              <a:t>head</a:t>
            </a:r>
            <a:r>
              <a:rPr lang="en-GB" sz="1750" b="0" i="0" u="none" strike="noStrike" cap="none" dirty="0">
                <a:solidFill>
                  <a:srgbClr val="008080"/>
                </a:solidFill>
                <a:latin typeface="Consolas" panose="020B0609020204030204" pitchFamily="49" charset="0"/>
                <a:ea typeface="Consolas"/>
                <a:cs typeface="Consolas"/>
                <a:sym typeface="Consolas"/>
              </a:rPr>
              <a:t>&gt;&lt;/</a:t>
            </a:r>
            <a:r>
              <a:rPr lang="en-GB" sz="1750" b="0" i="0" u="none" strike="noStrike" cap="none" dirty="0">
                <a:solidFill>
                  <a:srgbClr val="3F7F7F"/>
                </a:solidFill>
                <a:latin typeface="Consolas" panose="020B0609020204030204" pitchFamily="49" charset="0"/>
                <a:ea typeface="Consolas"/>
                <a:cs typeface="Consolas"/>
                <a:sym typeface="Consolas"/>
              </a:rPr>
              <a:t>head</a:t>
            </a:r>
            <a:r>
              <a:rPr lang="en-GB" sz="1750" b="0" i="0" u="none" strike="noStrike" cap="none" dirty="0">
                <a:solidFill>
                  <a:srgbClr val="008080"/>
                </a:solidFill>
                <a:latin typeface="Consolas" panose="020B0609020204030204" pitchFamily="49" charset="0"/>
                <a:ea typeface="Consolas"/>
                <a:cs typeface="Consolas"/>
                <a:sym typeface="Consolas"/>
              </a:rPr>
              <a:t>&gt;</a:t>
            </a:r>
            <a:endParaRPr sz="1750" dirty="0">
              <a:latin typeface="Consolas" panose="020B0609020204030204" pitchFamily="49" charset="0"/>
            </a:endParaRPr>
          </a:p>
          <a:p>
            <a:pPr marL="0" marR="0" lvl="0" indent="0" algn="l" rtl="0">
              <a:lnSpc>
                <a:spcPct val="100000"/>
              </a:lnSpc>
              <a:spcBef>
                <a:spcPts val="0"/>
              </a:spcBef>
              <a:spcAft>
                <a:spcPts val="0"/>
              </a:spcAft>
              <a:buClr>
                <a:srgbClr val="15303B"/>
              </a:buClr>
              <a:buSzPts val="1800"/>
              <a:buFont typeface="Noto Sans Symbols"/>
              <a:buNone/>
            </a:pPr>
            <a:r>
              <a:rPr lang="en-GB" sz="1750" b="0" i="0" u="none" strike="noStrike" cap="none" dirty="0">
                <a:solidFill>
                  <a:srgbClr val="008080"/>
                </a:solidFill>
                <a:latin typeface="Consolas" panose="020B0609020204030204" pitchFamily="49" charset="0"/>
                <a:ea typeface="Consolas"/>
                <a:cs typeface="Consolas"/>
                <a:sym typeface="Consolas"/>
              </a:rPr>
              <a:t>&lt;</a:t>
            </a:r>
            <a:r>
              <a:rPr lang="en-GB" sz="1750" b="0" i="0" u="none" strike="noStrike" cap="none" dirty="0">
                <a:solidFill>
                  <a:srgbClr val="3F7F7F"/>
                </a:solidFill>
                <a:latin typeface="Consolas" panose="020B0609020204030204" pitchFamily="49" charset="0"/>
                <a:ea typeface="Consolas"/>
                <a:cs typeface="Consolas"/>
                <a:sym typeface="Consolas"/>
              </a:rPr>
              <a:t>body</a:t>
            </a:r>
            <a:r>
              <a:rPr lang="en-GB" sz="1750" b="0" i="0" u="none" strike="noStrike" cap="none" dirty="0">
                <a:solidFill>
                  <a:srgbClr val="008080"/>
                </a:solidFill>
                <a:latin typeface="Consolas" panose="020B0609020204030204" pitchFamily="49" charset="0"/>
                <a:ea typeface="Consolas"/>
                <a:cs typeface="Consolas"/>
                <a:sym typeface="Consolas"/>
              </a:rPr>
              <a:t>&gt;</a:t>
            </a:r>
            <a:endParaRPr sz="1750" dirty="0">
              <a:latin typeface="Consolas" panose="020B0609020204030204" pitchFamily="49" charset="0"/>
            </a:endParaRPr>
          </a:p>
          <a:p>
            <a:pPr marL="0" marR="0" lvl="0" indent="0" algn="l" rtl="0">
              <a:lnSpc>
                <a:spcPct val="100000"/>
              </a:lnSpc>
              <a:spcBef>
                <a:spcPts val="0"/>
              </a:spcBef>
              <a:spcAft>
                <a:spcPts val="0"/>
              </a:spcAft>
              <a:buClr>
                <a:srgbClr val="15303B"/>
              </a:buClr>
              <a:buSzPts val="1800"/>
              <a:buFont typeface="Noto Sans Symbols"/>
              <a:buNone/>
            </a:pPr>
            <a:r>
              <a:rPr lang="en-GB" sz="1750" b="0" i="0" u="none" strike="noStrike" cap="none" dirty="0">
                <a:solidFill>
                  <a:srgbClr val="008080"/>
                </a:solidFill>
                <a:latin typeface="Consolas" panose="020B0609020204030204" pitchFamily="49" charset="0"/>
                <a:ea typeface="Consolas"/>
                <a:cs typeface="Consolas"/>
                <a:sym typeface="Consolas"/>
              </a:rPr>
              <a:t>  &lt;</a:t>
            </a:r>
            <a:r>
              <a:rPr lang="en-GB" sz="1750" b="0" i="0" u="none" strike="noStrike" cap="none" dirty="0">
                <a:solidFill>
                  <a:srgbClr val="3F7F7F"/>
                </a:solidFill>
                <a:latin typeface="Consolas" panose="020B0609020204030204" pitchFamily="49" charset="0"/>
                <a:ea typeface="Consolas"/>
                <a:cs typeface="Consolas"/>
                <a:sym typeface="Consolas"/>
              </a:rPr>
              <a:t>div </a:t>
            </a:r>
            <a:r>
              <a:rPr lang="en-GB" sz="1750" b="0" i="0" u="none" strike="noStrike" cap="none" dirty="0">
                <a:solidFill>
                  <a:srgbClr val="7F007F"/>
                </a:solidFill>
                <a:latin typeface="Consolas" panose="020B0609020204030204" pitchFamily="49" charset="0"/>
                <a:ea typeface="Consolas"/>
                <a:cs typeface="Consolas"/>
                <a:sym typeface="Consolas"/>
              </a:rPr>
              <a:t>id</a:t>
            </a:r>
            <a:r>
              <a:rPr lang="en-GB" sz="1750" b="0" i="0" u="none" strike="noStrike" cap="none" dirty="0">
                <a:solidFill>
                  <a:srgbClr val="000000"/>
                </a:solidFill>
                <a:latin typeface="Consolas" panose="020B0609020204030204" pitchFamily="49" charset="0"/>
                <a:ea typeface="Consolas"/>
                <a:cs typeface="Consolas"/>
                <a:sym typeface="Consolas"/>
              </a:rPr>
              <a:t>=</a:t>
            </a:r>
            <a:r>
              <a:rPr lang="en-GB" sz="1750" b="0" i="1" u="none" strike="noStrike" cap="none" dirty="0">
                <a:solidFill>
                  <a:srgbClr val="2A00FF"/>
                </a:solidFill>
                <a:latin typeface="Consolas" panose="020B0609020204030204" pitchFamily="49" charset="0"/>
                <a:ea typeface="Consolas"/>
                <a:cs typeface="Consolas"/>
                <a:sym typeface="Consolas"/>
              </a:rPr>
              <a:t>"header"</a:t>
            </a:r>
            <a:r>
              <a:rPr lang="en-GB" sz="1750" b="0" i="1" u="none" strike="noStrike" cap="none" dirty="0">
                <a:solidFill>
                  <a:srgbClr val="008080"/>
                </a:solidFill>
                <a:latin typeface="Consolas" panose="020B0609020204030204" pitchFamily="49" charset="0"/>
                <a:ea typeface="Consolas"/>
                <a:cs typeface="Consolas"/>
                <a:sym typeface="Consolas"/>
              </a:rPr>
              <a:t>&gt;</a:t>
            </a:r>
            <a:endParaRPr sz="1750" dirty="0">
              <a:latin typeface="Consolas" panose="020B0609020204030204" pitchFamily="49" charset="0"/>
            </a:endParaRPr>
          </a:p>
          <a:p>
            <a:pPr marL="0" marR="0" lvl="0" indent="0" algn="l" rtl="0">
              <a:lnSpc>
                <a:spcPct val="100000"/>
              </a:lnSpc>
              <a:spcBef>
                <a:spcPts val="0"/>
              </a:spcBef>
              <a:spcAft>
                <a:spcPts val="0"/>
              </a:spcAft>
              <a:buClr>
                <a:srgbClr val="15303B"/>
              </a:buClr>
              <a:buSzPts val="1800"/>
              <a:buFont typeface="Noto Sans Symbols"/>
              <a:buNone/>
            </a:pPr>
            <a:r>
              <a:rPr lang="en-GB" sz="1750" b="0" i="0" u="none" strike="noStrike" cap="none" dirty="0">
                <a:solidFill>
                  <a:srgbClr val="008080"/>
                </a:solidFill>
                <a:latin typeface="Consolas" panose="020B0609020204030204" pitchFamily="49" charset="0"/>
                <a:ea typeface="Consolas"/>
                <a:cs typeface="Consolas"/>
                <a:sym typeface="Consolas"/>
              </a:rPr>
              <a:t>    &lt;</a:t>
            </a:r>
            <a:r>
              <a:rPr lang="en-GB" sz="1750" b="0" i="0" u="none" strike="noStrike" cap="none" dirty="0">
                <a:solidFill>
                  <a:srgbClr val="3F7F7F"/>
                </a:solidFill>
                <a:latin typeface="Consolas" panose="020B0609020204030204" pitchFamily="49" charset="0"/>
                <a:ea typeface="Consolas"/>
                <a:cs typeface="Consolas"/>
                <a:sym typeface="Consolas"/>
              </a:rPr>
              <a:t>h1</a:t>
            </a:r>
            <a:r>
              <a:rPr lang="en-GB" sz="1750" b="0" i="0" u="none" strike="noStrike" cap="none" dirty="0">
                <a:solidFill>
                  <a:srgbClr val="008080"/>
                </a:solidFill>
                <a:latin typeface="Consolas" panose="020B0609020204030204" pitchFamily="49" charset="0"/>
                <a:ea typeface="Consolas"/>
                <a:cs typeface="Consolas"/>
                <a:sym typeface="Consolas"/>
              </a:rPr>
              <a:t>&gt;</a:t>
            </a:r>
            <a:r>
              <a:rPr lang="en-GB" sz="1750" b="0" i="0" u="none" strike="noStrike" cap="none" dirty="0">
                <a:solidFill>
                  <a:srgbClr val="000000"/>
                </a:solidFill>
                <a:latin typeface="Consolas" panose="020B0609020204030204" pitchFamily="49" charset="0"/>
                <a:ea typeface="Consolas"/>
                <a:cs typeface="Consolas"/>
                <a:sym typeface="Consolas"/>
              </a:rPr>
              <a:t>Welcome to WebExample.com!</a:t>
            </a:r>
            <a:r>
              <a:rPr lang="en-GB" sz="1750" b="0" i="0" u="none" strike="noStrike" cap="none" dirty="0">
                <a:solidFill>
                  <a:srgbClr val="008080"/>
                </a:solidFill>
                <a:latin typeface="Consolas" panose="020B0609020204030204" pitchFamily="49" charset="0"/>
                <a:ea typeface="Consolas"/>
                <a:cs typeface="Consolas"/>
                <a:sym typeface="Consolas"/>
              </a:rPr>
              <a:t>&lt;/</a:t>
            </a:r>
            <a:r>
              <a:rPr lang="en-GB" sz="1750" b="0" i="0" u="none" strike="noStrike" cap="none" dirty="0">
                <a:solidFill>
                  <a:srgbClr val="3F7F7F"/>
                </a:solidFill>
                <a:latin typeface="Consolas" panose="020B0609020204030204" pitchFamily="49" charset="0"/>
                <a:ea typeface="Consolas"/>
                <a:cs typeface="Consolas"/>
                <a:sym typeface="Consolas"/>
              </a:rPr>
              <a:t>h1</a:t>
            </a:r>
            <a:r>
              <a:rPr lang="en-GB" sz="1750" b="0" i="0" u="none" strike="noStrike" cap="none" dirty="0">
                <a:solidFill>
                  <a:srgbClr val="008080"/>
                </a:solidFill>
                <a:latin typeface="Consolas" panose="020B0609020204030204" pitchFamily="49" charset="0"/>
                <a:ea typeface="Consolas"/>
                <a:cs typeface="Consolas"/>
                <a:sym typeface="Consolas"/>
              </a:rPr>
              <a:t>&gt;</a:t>
            </a:r>
            <a:endParaRPr sz="1750" dirty="0">
              <a:latin typeface="Consolas" panose="020B0609020204030204" pitchFamily="49" charset="0"/>
            </a:endParaRPr>
          </a:p>
          <a:p>
            <a:pPr marL="0" marR="0" lvl="0" indent="0" algn="l" rtl="0">
              <a:lnSpc>
                <a:spcPct val="100000"/>
              </a:lnSpc>
              <a:spcBef>
                <a:spcPts val="0"/>
              </a:spcBef>
              <a:spcAft>
                <a:spcPts val="0"/>
              </a:spcAft>
              <a:buClr>
                <a:srgbClr val="15303B"/>
              </a:buClr>
              <a:buSzPts val="1800"/>
              <a:buFont typeface="Noto Sans Symbols"/>
              <a:buNone/>
            </a:pPr>
            <a:r>
              <a:rPr lang="en-GB" sz="1750" b="0" i="0" u="none" strike="noStrike" cap="none" dirty="0">
                <a:solidFill>
                  <a:srgbClr val="008080"/>
                </a:solidFill>
                <a:latin typeface="Consolas" panose="020B0609020204030204" pitchFamily="49" charset="0"/>
                <a:ea typeface="Consolas"/>
                <a:cs typeface="Consolas"/>
                <a:sym typeface="Consolas"/>
              </a:rPr>
              <a:t>  &lt;/</a:t>
            </a:r>
            <a:r>
              <a:rPr lang="en-GB" sz="1750" b="0" i="0" u="none" strike="noStrike" cap="none" dirty="0">
                <a:solidFill>
                  <a:srgbClr val="3F7F7F"/>
                </a:solidFill>
                <a:latin typeface="Consolas" panose="020B0609020204030204" pitchFamily="49" charset="0"/>
                <a:ea typeface="Consolas"/>
                <a:cs typeface="Consolas"/>
                <a:sym typeface="Consolas"/>
              </a:rPr>
              <a:t>div</a:t>
            </a:r>
            <a:r>
              <a:rPr lang="en-GB" sz="1750" b="0" i="0" u="none" strike="noStrike" cap="none" dirty="0">
                <a:solidFill>
                  <a:srgbClr val="008080"/>
                </a:solidFill>
                <a:latin typeface="Consolas" panose="020B0609020204030204" pitchFamily="49" charset="0"/>
                <a:ea typeface="Consolas"/>
                <a:cs typeface="Consolas"/>
                <a:sym typeface="Consolas"/>
              </a:rPr>
              <a:t>&gt;</a:t>
            </a:r>
            <a:endParaRPr sz="1750" dirty="0">
              <a:latin typeface="Consolas" panose="020B0609020204030204" pitchFamily="49" charset="0"/>
            </a:endParaRPr>
          </a:p>
          <a:p>
            <a:pPr marL="0" marR="0" lvl="0" indent="0" algn="l" rtl="0">
              <a:lnSpc>
                <a:spcPct val="100000"/>
              </a:lnSpc>
              <a:spcBef>
                <a:spcPts val="0"/>
              </a:spcBef>
              <a:spcAft>
                <a:spcPts val="0"/>
              </a:spcAft>
              <a:buClr>
                <a:srgbClr val="15303B"/>
              </a:buClr>
              <a:buSzPts val="1800"/>
              <a:buFont typeface="Noto Sans Symbols"/>
              <a:buNone/>
            </a:pPr>
            <a:r>
              <a:rPr lang="en-GB" sz="1750" b="0" i="0" u="none" strike="noStrike" cap="none" dirty="0">
                <a:solidFill>
                  <a:srgbClr val="008080"/>
                </a:solidFill>
                <a:latin typeface="Consolas" panose="020B0609020204030204" pitchFamily="49" charset="0"/>
                <a:ea typeface="Consolas"/>
                <a:cs typeface="Consolas"/>
                <a:sym typeface="Consolas"/>
              </a:rPr>
              <a:t>  &lt;</a:t>
            </a:r>
            <a:r>
              <a:rPr lang="en-GB" sz="1750" b="0" i="0" u="none" strike="noStrike" cap="none" dirty="0">
                <a:solidFill>
                  <a:srgbClr val="3F7F7F"/>
                </a:solidFill>
                <a:latin typeface="Consolas" panose="020B0609020204030204" pitchFamily="49" charset="0"/>
                <a:ea typeface="Consolas"/>
                <a:cs typeface="Consolas"/>
                <a:sym typeface="Consolas"/>
              </a:rPr>
              <a:t>div </a:t>
            </a:r>
            <a:r>
              <a:rPr lang="en-GB" sz="1750" b="0" i="0" u="none" strike="noStrike" cap="none" dirty="0">
                <a:solidFill>
                  <a:srgbClr val="7F007F"/>
                </a:solidFill>
                <a:latin typeface="Consolas" panose="020B0609020204030204" pitchFamily="49" charset="0"/>
                <a:ea typeface="Consolas"/>
                <a:cs typeface="Consolas"/>
                <a:sym typeface="Consolas"/>
              </a:rPr>
              <a:t>id</a:t>
            </a:r>
            <a:r>
              <a:rPr lang="en-GB" sz="1750" b="0" i="0" u="none" strike="noStrike" cap="none" dirty="0">
                <a:solidFill>
                  <a:srgbClr val="000000"/>
                </a:solidFill>
                <a:latin typeface="Consolas" panose="020B0609020204030204" pitchFamily="49" charset="0"/>
                <a:ea typeface="Consolas"/>
                <a:cs typeface="Consolas"/>
                <a:sym typeface="Consolas"/>
              </a:rPr>
              <a:t>=</a:t>
            </a:r>
            <a:r>
              <a:rPr lang="en-GB" sz="1750" b="0" i="1" u="none" strike="noStrike" cap="none" dirty="0">
                <a:solidFill>
                  <a:srgbClr val="2A00FF"/>
                </a:solidFill>
                <a:latin typeface="Consolas" panose="020B0609020204030204" pitchFamily="49" charset="0"/>
                <a:ea typeface="Consolas"/>
                <a:cs typeface="Consolas"/>
                <a:sym typeface="Consolas"/>
              </a:rPr>
              <a:t>"content"</a:t>
            </a:r>
            <a:r>
              <a:rPr lang="en-GB" sz="1750" b="0" i="1" u="none" strike="noStrike" cap="none" dirty="0">
                <a:solidFill>
                  <a:srgbClr val="008080"/>
                </a:solidFill>
                <a:latin typeface="Consolas" panose="020B0609020204030204" pitchFamily="49" charset="0"/>
                <a:ea typeface="Consolas"/>
                <a:cs typeface="Consolas"/>
                <a:sym typeface="Consolas"/>
              </a:rPr>
              <a:t>&gt;</a:t>
            </a:r>
            <a:endParaRPr sz="1750" dirty="0">
              <a:latin typeface="Consolas" panose="020B0609020204030204" pitchFamily="49" charset="0"/>
            </a:endParaRPr>
          </a:p>
          <a:p>
            <a:pPr marL="0" marR="0" lvl="0" indent="0" algn="l" rtl="0">
              <a:lnSpc>
                <a:spcPct val="100000"/>
              </a:lnSpc>
              <a:spcBef>
                <a:spcPts val="0"/>
              </a:spcBef>
              <a:spcAft>
                <a:spcPts val="0"/>
              </a:spcAft>
              <a:buClr>
                <a:srgbClr val="15303B"/>
              </a:buClr>
              <a:buSzPts val="1800"/>
              <a:buFont typeface="Noto Sans Symbols"/>
              <a:buNone/>
            </a:pPr>
            <a:r>
              <a:rPr lang="en-GB" sz="1750" b="0" i="0" u="none" strike="noStrike" cap="none" dirty="0">
                <a:solidFill>
                  <a:srgbClr val="008080"/>
                </a:solidFill>
                <a:latin typeface="Consolas" panose="020B0609020204030204" pitchFamily="49" charset="0"/>
                <a:ea typeface="Consolas"/>
                <a:cs typeface="Consolas"/>
                <a:sym typeface="Consolas"/>
              </a:rPr>
              <a:t>    &lt;h2&gt;</a:t>
            </a:r>
            <a:r>
              <a:rPr lang="en-GB" sz="1750" b="0" i="0" u="none" strike="noStrike" cap="none" dirty="0">
                <a:solidFill>
                  <a:srgbClr val="000000"/>
                </a:solidFill>
                <a:latin typeface="Consolas" panose="020B0609020204030204" pitchFamily="49" charset="0"/>
                <a:ea typeface="Consolas"/>
                <a:cs typeface="Consolas"/>
                <a:sym typeface="Consolas"/>
              </a:rPr>
              <a:t>Homepage</a:t>
            </a:r>
            <a:r>
              <a:rPr lang="en-GB" sz="1750" b="0" i="0" u="none" strike="noStrike" cap="none" dirty="0">
                <a:solidFill>
                  <a:srgbClr val="008080"/>
                </a:solidFill>
                <a:latin typeface="Consolas" panose="020B0609020204030204" pitchFamily="49" charset="0"/>
                <a:ea typeface="Consolas"/>
                <a:cs typeface="Consolas"/>
                <a:sym typeface="Consolas"/>
              </a:rPr>
              <a:t>&lt;/h2&gt;		</a:t>
            </a:r>
            <a:endParaRPr sz="1750" dirty="0">
              <a:latin typeface="Consolas" panose="020B0609020204030204" pitchFamily="49" charset="0"/>
            </a:endParaRPr>
          </a:p>
          <a:p>
            <a:pPr marL="0" marR="0" lvl="0" indent="0" algn="l" rtl="0">
              <a:lnSpc>
                <a:spcPct val="100000"/>
              </a:lnSpc>
              <a:spcBef>
                <a:spcPts val="0"/>
              </a:spcBef>
              <a:spcAft>
                <a:spcPts val="0"/>
              </a:spcAft>
              <a:buClr>
                <a:srgbClr val="15303B"/>
              </a:buClr>
              <a:buSzPts val="1800"/>
              <a:buFont typeface="Noto Sans Symbols"/>
              <a:buNone/>
            </a:pPr>
            <a:r>
              <a:rPr lang="en-GB" sz="1750" b="0" i="0" u="none" strike="noStrike" cap="none" dirty="0">
                <a:solidFill>
                  <a:srgbClr val="008080"/>
                </a:solidFill>
                <a:latin typeface="Consolas" panose="020B0609020204030204" pitchFamily="49" charset="0"/>
                <a:ea typeface="Consolas"/>
                <a:cs typeface="Consolas"/>
                <a:sym typeface="Consolas"/>
              </a:rPr>
              <a:t>    &lt;</a:t>
            </a:r>
            <a:r>
              <a:rPr lang="en-GB" sz="1750" b="0" i="0" u="none" strike="noStrike" cap="none" dirty="0">
                <a:solidFill>
                  <a:srgbClr val="3F7F7F"/>
                </a:solidFill>
                <a:latin typeface="Consolas" panose="020B0609020204030204" pitchFamily="49" charset="0"/>
                <a:ea typeface="Consolas"/>
                <a:cs typeface="Consolas"/>
                <a:sym typeface="Consolas"/>
              </a:rPr>
              <a:t>p</a:t>
            </a:r>
            <a:r>
              <a:rPr lang="en-GB" sz="1750" b="0" i="0" u="none" strike="noStrike" cap="none" dirty="0">
                <a:solidFill>
                  <a:srgbClr val="008080"/>
                </a:solidFill>
                <a:latin typeface="Consolas" panose="020B0609020204030204" pitchFamily="49" charset="0"/>
                <a:ea typeface="Consolas"/>
                <a:cs typeface="Consolas"/>
                <a:sym typeface="Consolas"/>
              </a:rPr>
              <a:t>&gt;</a:t>
            </a:r>
            <a:r>
              <a:rPr lang="en-GB" sz="1750" b="0" i="0" u="none" strike="noStrike" cap="none" dirty="0">
                <a:solidFill>
                  <a:srgbClr val="000000"/>
                </a:solidFill>
                <a:latin typeface="Consolas" panose="020B0609020204030204" pitchFamily="49" charset="0"/>
                <a:ea typeface="Consolas"/>
                <a:cs typeface="Consolas"/>
                <a:sym typeface="Consolas"/>
              </a:rPr>
              <a:t>There is nothing on this website.</a:t>
            </a:r>
            <a:r>
              <a:rPr lang="en-GB" sz="1750" b="0" i="0" u="none" strike="noStrike" cap="none" dirty="0">
                <a:solidFill>
                  <a:srgbClr val="008080"/>
                </a:solidFill>
                <a:latin typeface="Consolas" panose="020B0609020204030204" pitchFamily="49" charset="0"/>
                <a:ea typeface="Consolas"/>
                <a:cs typeface="Consolas"/>
                <a:sym typeface="Consolas"/>
              </a:rPr>
              <a:t>&lt;/</a:t>
            </a:r>
            <a:r>
              <a:rPr lang="en-GB" sz="1750" b="0" i="0" u="none" strike="noStrike" cap="none" dirty="0">
                <a:solidFill>
                  <a:srgbClr val="3F7F7F"/>
                </a:solidFill>
                <a:latin typeface="Consolas" panose="020B0609020204030204" pitchFamily="49" charset="0"/>
                <a:ea typeface="Consolas"/>
                <a:cs typeface="Consolas"/>
                <a:sym typeface="Consolas"/>
              </a:rPr>
              <a:t>p</a:t>
            </a:r>
            <a:r>
              <a:rPr lang="en-GB" sz="1750" b="0" i="0" u="none" strike="noStrike" cap="none" dirty="0">
                <a:solidFill>
                  <a:srgbClr val="008080"/>
                </a:solidFill>
                <a:latin typeface="Consolas" panose="020B0609020204030204" pitchFamily="49" charset="0"/>
                <a:ea typeface="Consolas"/>
                <a:cs typeface="Consolas"/>
                <a:sym typeface="Consolas"/>
              </a:rPr>
              <a:t>&gt;</a:t>
            </a:r>
            <a:endParaRPr sz="1750" dirty="0">
              <a:latin typeface="Consolas" panose="020B0609020204030204" pitchFamily="49" charset="0"/>
            </a:endParaRPr>
          </a:p>
          <a:p>
            <a:pPr marL="0" marR="0" lvl="0" indent="0" algn="l" rtl="0">
              <a:lnSpc>
                <a:spcPct val="100000"/>
              </a:lnSpc>
              <a:spcBef>
                <a:spcPts val="0"/>
              </a:spcBef>
              <a:spcAft>
                <a:spcPts val="0"/>
              </a:spcAft>
              <a:buClr>
                <a:srgbClr val="15303B"/>
              </a:buClr>
              <a:buSzPts val="1800"/>
              <a:buFont typeface="Noto Sans Symbols"/>
              <a:buNone/>
            </a:pPr>
            <a:r>
              <a:rPr lang="en-GB" sz="1750" b="0" i="0" u="none" strike="noStrike" cap="none" dirty="0">
                <a:solidFill>
                  <a:srgbClr val="008080"/>
                </a:solidFill>
                <a:latin typeface="Consolas" panose="020B0609020204030204" pitchFamily="49" charset="0"/>
                <a:ea typeface="Consolas"/>
                <a:cs typeface="Consolas"/>
                <a:sym typeface="Consolas"/>
              </a:rPr>
              <a:t>  &lt;/</a:t>
            </a:r>
            <a:r>
              <a:rPr lang="en-GB" sz="1750" b="0" i="0" u="none" strike="noStrike" cap="none" dirty="0">
                <a:solidFill>
                  <a:srgbClr val="3F7F7F"/>
                </a:solidFill>
                <a:latin typeface="Consolas" panose="020B0609020204030204" pitchFamily="49" charset="0"/>
                <a:ea typeface="Consolas"/>
                <a:cs typeface="Consolas"/>
                <a:sym typeface="Consolas"/>
              </a:rPr>
              <a:t>div</a:t>
            </a:r>
            <a:r>
              <a:rPr lang="en-GB" sz="1750" b="0" i="0" u="none" strike="noStrike" cap="none" dirty="0">
                <a:solidFill>
                  <a:srgbClr val="008080"/>
                </a:solidFill>
                <a:latin typeface="Consolas" panose="020B0609020204030204" pitchFamily="49" charset="0"/>
                <a:ea typeface="Consolas"/>
                <a:cs typeface="Consolas"/>
                <a:sym typeface="Consolas"/>
              </a:rPr>
              <a:t>&gt;</a:t>
            </a:r>
            <a:endParaRPr sz="1750" dirty="0">
              <a:latin typeface="Consolas" panose="020B0609020204030204" pitchFamily="49" charset="0"/>
            </a:endParaRPr>
          </a:p>
          <a:p>
            <a:pPr marL="0" marR="0" lvl="0" indent="0" algn="l" rtl="0">
              <a:lnSpc>
                <a:spcPct val="100000"/>
              </a:lnSpc>
              <a:spcBef>
                <a:spcPts val="0"/>
              </a:spcBef>
              <a:spcAft>
                <a:spcPts val="0"/>
              </a:spcAft>
              <a:buClr>
                <a:srgbClr val="15303B"/>
              </a:buClr>
              <a:buSzPts val="1800"/>
              <a:buFont typeface="Noto Sans Symbols"/>
              <a:buNone/>
            </a:pPr>
            <a:r>
              <a:rPr lang="en-GB" sz="1750" b="0" i="0" u="none" strike="noStrike" cap="none" dirty="0">
                <a:solidFill>
                  <a:srgbClr val="008080"/>
                </a:solidFill>
                <a:latin typeface="Consolas" panose="020B0609020204030204" pitchFamily="49" charset="0"/>
                <a:ea typeface="Consolas"/>
                <a:cs typeface="Consolas"/>
                <a:sym typeface="Consolas"/>
              </a:rPr>
              <a:t>  &lt;</a:t>
            </a:r>
            <a:r>
              <a:rPr lang="en-GB" sz="1750" b="0" i="0" u="none" strike="noStrike" cap="none" dirty="0">
                <a:solidFill>
                  <a:srgbClr val="3F7F7F"/>
                </a:solidFill>
                <a:latin typeface="Consolas" panose="020B0609020204030204" pitchFamily="49" charset="0"/>
                <a:ea typeface="Consolas"/>
                <a:cs typeface="Consolas"/>
                <a:sym typeface="Consolas"/>
              </a:rPr>
              <a:t>div </a:t>
            </a:r>
            <a:r>
              <a:rPr lang="en-GB" sz="1750" b="0" i="0" u="none" strike="noStrike" cap="none" dirty="0">
                <a:solidFill>
                  <a:srgbClr val="7F007F"/>
                </a:solidFill>
                <a:latin typeface="Consolas" panose="020B0609020204030204" pitchFamily="49" charset="0"/>
                <a:ea typeface="Consolas"/>
                <a:cs typeface="Consolas"/>
                <a:sym typeface="Consolas"/>
              </a:rPr>
              <a:t>id</a:t>
            </a:r>
            <a:r>
              <a:rPr lang="en-GB" sz="1750" b="0" i="0" u="none" strike="noStrike" cap="none" dirty="0">
                <a:solidFill>
                  <a:srgbClr val="000000"/>
                </a:solidFill>
                <a:latin typeface="Consolas" panose="020B0609020204030204" pitchFamily="49" charset="0"/>
                <a:ea typeface="Consolas"/>
                <a:cs typeface="Consolas"/>
                <a:sym typeface="Consolas"/>
              </a:rPr>
              <a:t>=</a:t>
            </a:r>
            <a:r>
              <a:rPr lang="en-GB" sz="1750" b="0" i="1" u="none" strike="noStrike" cap="none" dirty="0">
                <a:solidFill>
                  <a:srgbClr val="2A00FF"/>
                </a:solidFill>
                <a:latin typeface="Consolas" panose="020B0609020204030204" pitchFamily="49" charset="0"/>
                <a:ea typeface="Consolas"/>
                <a:cs typeface="Consolas"/>
                <a:sym typeface="Consolas"/>
              </a:rPr>
              <a:t>"footer"</a:t>
            </a:r>
            <a:r>
              <a:rPr lang="en-GB" sz="1750" b="0" i="1" u="none" strike="noStrike" cap="none" dirty="0">
                <a:solidFill>
                  <a:srgbClr val="008080"/>
                </a:solidFill>
                <a:latin typeface="Consolas" panose="020B0609020204030204" pitchFamily="49" charset="0"/>
                <a:ea typeface="Consolas"/>
                <a:cs typeface="Consolas"/>
                <a:sym typeface="Consolas"/>
              </a:rPr>
              <a:t>&gt;</a:t>
            </a:r>
            <a:endParaRPr sz="1750" dirty="0">
              <a:latin typeface="Consolas" panose="020B0609020204030204" pitchFamily="49" charset="0"/>
            </a:endParaRPr>
          </a:p>
          <a:p>
            <a:pPr marL="0" marR="0" lvl="0" indent="0" algn="l" rtl="0">
              <a:lnSpc>
                <a:spcPct val="100000"/>
              </a:lnSpc>
              <a:spcBef>
                <a:spcPts val="0"/>
              </a:spcBef>
              <a:spcAft>
                <a:spcPts val="0"/>
              </a:spcAft>
              <a:buClr>
                <a:srgbClr val="15303B"/>
              </a:buClr>
              <a:buSzPts val="1800"/>
              <a:buFont typeface="Noto Sans Symbols"/>
              <a:buNone/>
            </a:pPr>
            <a:r>
              <a:rPr lang="en-GB" sz="1750" b="0" i="0" u="none" strike="noStrike" cap="none" dirty="0">
                <a:solidFill>
                  <a:srgbClr val="008080"/>
                </a:solidFill>
                <a:latin typeface="Consolas" panose="020B0609020204030204" pitchFamily="49" charset="0"/>
                <a:ea typeface="Consolas"/>
                <a:cs typeface="Consolas"/>
                <a:sym typeface="Consolas"/>
              </a:rPr>
              <a:t>    &lt;</a:t>
            </a:r>
            <a:r>
              <a:rPr lang="en-GB" sz="1750" b="0" i="0" u="none" strike="noStrike" cap="none" dirty="0">
                <a:solidFill>
                  <a:srgbClr val="3F7F7F"/>
                </a:solidFill>
                <a:latin typeface="Consolas" panose="020B0609020204030204" pitchFamily="49" charset="0"/>
                <a:ea typeface="Consolas"/>
                <a:cs typeface="Consolas"/>
                <a:sym typeface="Consolas"/>
              </a:rPr>
              <a:t>p</a:t>
            </a:r>
            <a:r>
              <a:rPr lang="en-GB" sz="1750" b="0" i="0" u="none" strike="noStrike" cap="none" dirty="0">
                <a:solidFill>
                  <a:srgbClr val="008080"/>
                </a:solidFill>
                <a:latin typeface="Consolas" panose="020B0609020204030204" pitchFamily="49" charset="0"/>
                <a:ea typeface="Consolas"/>
                <a:cs typeface="Consolas"/>
                <a:sym typeface="Consolas"/>
              </a:rPr>
              <a:t>&gt;</a:t>
            </a:r>
            <a:r>
              <a:rPr lang="en-GB" sz="1750" b="0" i="0" u="none" strike="noStrike" cap="none" dirty="0">
                <a:solidFill>
                  <a:srgbClr val="000000"/>
                </a:solidFill>
                <a:latin typeface="Consolas" panose="020B0609020204030204" pitchFamily="49" charset="0"/>
                <a:ea typeface="Consolas"/>
                <a:cs typeface="Consolas"/>
                <a:sym typeface="Consolas"/>
              </a:rPr>
              <a:t>Contact admin@webexample.com.</a:t>
            </a:r>
            <a:r>
              <a:rPr lang="en-GB" sz="1750" b="0" i="0" u="none" strike="noStrike" cap="none" dirty="0">
                <a:solidFill>
                  <a:srgbClr val="008080"/>
                </a:solidFill>
                <a:latin typeface="Consolas" panose="020B0609020204030204" pitchFamily="49" charset="0"/>
                <a:ea typeface="Consolas"/>
                <a:cs typeface="Consolas"/>
                <a:sym typeface="Consolas"/>
              </a:rPr>
              <a:t>&lt;/</a:t>
            </a:r>
            <a:r>
              <a:rPr lang="en-GB" sz="1750" b="0" i="0" u="none" strike="noStrike" cap="none" dirty="0">
                <a:solidFill>
                  <a:srgbClr val="3F7F7F"/>
                </a:solidFill>
                <a:latin typeface="Consolas" panose="020B0609020204030204" pitchFamily="49" charset="0"/>
                <a:ea typeface="Consolas"/>
                <a:cs typeface="Consolas"/>
                <a:sym typeface="Consolas"/>
              </a:rPr>
              <a:t>p</a:t>
            </a:r>
            <a:r>
              <a:rPr lang="en-GB" sz="1750" b="0" i="0" u="none" strike="noStrike" cap="none" dirty="0">
                <a:solidFill>
                  <a:srgbClr val="008080"/>
                </a:solidFill>
                <a:latin typeface="Consolas" panose="020B0609020204030204" pitchFamily="49" charset="0"/>
                <a:ea typeface="Consolas"/>
                <a:cs typeface="Consolas"/>
                <a:sym typeface="Consolas"/>
              </a:rPr>
              <a:t>&gt;</a:t>
            </a:r>
            <a:endParaRPr sz="1750" dirty="0">
              <a:latin typeface="Consolas" panose="020B0609020204030204" pitchFamily="49" charset="0"/>
            </a:endParaRPr>
          </a:p>
          <a:p>
            <a:pPr marL="0" marR="0" lvl="0" indent="0" algn="l" rtl="0">
              <a:lnSpc>
                <a:spcPct val="100000"/>
              </a:lnSpc>
              <a:spcBef>
                <a:spcPts val="0"/>
              </a:spcBef>
              <a:spcAft>
                <a:spcPts val="0"/>
              </a:spcAft>
              <a:buClr>
                <a:srgbClr val="15303B"/>
              </a:buClr>
              <a:buSzPts val="1800"/>
              <a:buFont typeface="Noto Sans Symbols"/>
              <a:buNone/>
            </a:pPr>
            <a:r>
              <a:rPr lang="en-GB" sz="1750" b="0" i="0" u="none" strike="noStrike" cap="none" dirty="0">
                <a:solidFill>
                  <a:srgbClr val="008080"/>
                </a:solidFill>
                <a:latin typeface="Consolas" panose="020B0609020204030204" pitchFamily="49" charset="0"/>
                <a:ea typeface="Consolas"/>
                <a:cs typeface="Consolas"/>
                <a:sym typeface="Consolas"/>
              </a:rPr>
              <a:t>  &lt;/</a:t>
            </a:r>
            <a:r>
              <a:rPr lang="en-GB" sz="1750" b="0" i="0" u="none" strike="noStrike" cap="none" dirty="0">
                <a:solidFill>
                  <a:srgbClr val="3F7F7F"/>
                </a:solidFill>
                <a:latin typeface="Consolas" panose="020B0609020204030204" pitchFamily="49" charset="0"/>
                <a:ea typeface="Consolas"/>
                <a:cs typeface="Consolas"/>
                <a:sym typeface="Consolas"/>
              </a:rPr>
              <a:t>div</a:t>
            </a:r>
            <a:r>
              <a:rPr lang="en-GB" sz="1750" b="0" i="0" u="none" strike="noStrike" cap="none" dirty="0">
                <a:solidFill>
                  <a:srgbClr val="008080"/>
                </a:solidFill>
                <a:latin typeface="Consolas" panose="020B0609020204030204" pitchFamily="49" charset="0"/>
                <a:ea typeface="Consolas"/>
                <a:cs typeface="Consolas"/>
                <a:sym typeface="Consolas"/>
              </a:rPr>
              <a:t>&gt;</a:t>
            </a:r>
            <a:endParaRPr sz="1750" dirty="0">
              <a:latin typeface="Consolas" panose="020B0609020204030204" pitchFamily="49" charset="0"/>
            </a:endParaRPr>
          </a:p>
          <a:p>
            <a:pPr marL="0" marR="0" lvl="0" indent="0" algn="l" rtl="0">
              <a:lnSpc>
                <a:spcPct val="100000"/>
              </a:lnSpc>
              <a:spcBef>
                <a:spcPts val="0"/>
              </a:spcBef>
              <a:spcAft>
                <a:spcPts val="0"/>
              </a:spcAft>
              <a:buClr>
                <a:srgbClr val="15303B"/>
              </a:buClr>
              <a:buSzPts val="1800"/>
              <a:buFont typeface="Noto Sans Symbols"/>
              <a:buNone/>
            </a:pPr>
            <a:r>
              <a:rPr lang="en-GB" sz="1750" b="0" i="0" u="none" strike="noStrike" cap="none" dirty="0">
                <a:solidFill>
                  <a:srgbClr val="008080"/>
                </a:solidFill>
                <a:latin typeface="Consolas" panose="020B0609020204030204" pitchFamily="49" charset="0"/>
                <a:ea typeface="Consolas"/>
                <a:cs typeface="Consolas"/>
                <a:sym typeface="Consolas"/>
              </a:rPr>
              <a:t>&lt;/</a:t>
            </a:r>
            <a:r>
              <a:rPr lang="en-GB" sz="1750" b="0" i="0" u="none" strike="noStrike" cap="none" dirty="0">
                <a:solidFill>
                  <a:srgbClr val="3F7F7F"/>
                </a:solidFill>
                <a:latin typeface="Consolas" panose="020B0609020204030204" pitchFamily="49" charset="0"/>
                <a:ea typeface="Consolas"/>
                <a:cs typeface="Consolas"/>
                <a:sym typeface="Consolas"/>
              </a:rPr>
              <a:t>body</a:t>
            </a:r>
            <a:r>
              <a:rPr lang="en-GB" sz="1750" b="0" i="0" u="none" strike="noStrike" cap="none" dirty="0">
                <a:solidFill>
                  <a:srgbClr val="008080"/>
                </a:solidFill>
                <a:latin typeface="Consolas" panose="020B0609020204030204" pitchFamily="49" charset="0"/>
                <a:ea typeface="Consolas"/>
                <a:cs typeface="Consolas"/>
                <a:sym typeface="Consolas"/>
              </a:rPr>
              <a:t>&gt;</a:t>
            </a:r>
            <a:endParaRPr sz="1750" dirty="0">
              <a:latin typeface="Consolas" panose="020B0609020204030204" pitchFamily="49" charset="0"/>
            </a:endParaRPr>
          </a:p>
          <a:p>
            <a:pPr marL="0" marR="0" lvl="0" indent="0" algn="l" rtl="0">
              <a:lnSpc>
                <a:spcPct val="100000"/>
              </a:lnSpc>
              <a:spcBef>
                <a:spcPts val="0"/>
              </a:spcBef>
              <a:spcAft>
                <a:spcPts val="0"/>
              </a:spcAft>
              <a:buClr>
                <a:srgbClr val="15303B"/>
              </a:buClr>
              <a:buSzPts val="1800"/>
              <a:buFont typeface="Noto Sans Symbols"/>
              <a:buNone/>
            </a:pPr>
            <a:r>
              <a:rPr lang="en-GB" sz="1750" b="0" i="0" u="none" strike="noStrike" cap="none" dirty="0">
                <a:solidFill>
                  <a:srgbClr val="008080"/>
                </a:solidFill>
                <a:latin typeface="Consolas" panose="020B0609020204030204" pitchFamily="49" charset="0"/>
                <a:ea typeface="Consolas"/>
                <a:cs typeface="Consolas"/>
                <a:sym typeface="Consolas"/>
              </a:rPr>
              <a:t>&lt;/</a:t>
            </a:r>
            <a:r>
              <a:rPr lang="en-GB" sz="1750" b="0" i="0" u="none" strike="noStrike" cap="none" dirty="0">
                <a:solidFill>
                  <a:srgbClr val="3F7F7F"/>
                </a:solidFill>
                <a:latin typeface="Consolas" panose="020B0609020204030204" pitchFamily="49" charset="0"/>
                <a:ea typeface="Consolas"/>
                <a:cs typeface="Consolas"/>
                <a:sym typeface="Consolas"/>
              </a:rPr>
              <a:t>html</a:t>
            </a:r>
            <a:r>
              <a:rPr lang="en-GB" sz="1750" b="0" i="0" u="none" strike="noStrike" cap="none" dirty="0">
                <a:solidFill>
                  <a:srgbClr val="008080"/>
                </a:solidFill>
                <a:latin typeface="Consolas" panose="020B0609020204030204" pitchFamily="49" charset="0"/>
                <a:ea typeface="Consolas"/>
                <a:cs typeface="Consolas"/>
                <a:sym typeface="Consolas"/>
              </a:rPr>
              <a:t>&gt;</a:t>
            </a:r>
            <a:endParaRPr sz="1750" b="0" i="0" u="none" strike="noStrike" cap="none" dirty="0">
              <a:solidFill>
                <a:srgbClr val="3D3D3D"/>
              </a:solidFill>
              <a:latin typeface="Consolas" panose="020B0609020204030204" pitchFamily="49" charset="0"/>
              <a:ea typeface="Consolas"/>
              <a:cs typeface="Consolas"/>
              <a:sym typeface="Consolas"/>
            </a:endParaRPr>
          </a:p>
          <a:p>
            <a:pPr marL="0" marR="0" lvl="0" indent="0" algn="l" rtl="0">
              <a:lnSpc>
                <a:spcPct val="100000"/>
              </a:lnSpc>
              <a:spcBef>
                <a:spcPts val="0"/>
              </a:spcBef>
              <a:spcAft>
                <a:spcPts val="0"/>
              </a:spcAft>
              <a:buClr>
                <a:srgbClr val="15303B"/>
              </a:buClr>
              <a:buSzPts val="1800"/>
              <a:buFont typeface="Noto Sans Symbols"/>
              <a:buNone/>
            </a:pPr>
            <a:endParaRPr sz="1800" b="0" i="0" u="none" strike="noStrike" cap="none" dirty="0">
              <a:solidFill>
                <a:srgbClr val="3D3D3D"/>
              </a:solidFill>
              <a:latin typeface="Consolas"/>
              <a:ea typeface="Consolas"/>
              <a:cs typeface="Consolas"/>
              <a:sym typeface="Consolas"/>
            </a:endParaRPr>
          </a:p>
        </p:txBody>
      </p:sp>
      <p:sp>
        <p:nvSpPr>
          <p:cNvPr id="26" name="Google Shape;111;p18">
            <a:extLst>
              <a:ext uri="{FF2B5EF4-FFF2-40B4-BE49-F238E27FC236}">
                <a16:creationId xmlns:a16="http://schemas.microsoft.com/office/drawing/2014/main" id="{AA98C320-CBC3-46A1-A3BA-5E957C8DB52A}"/>
              </a:ext>
            </a:extLst>
          </p:cNvPr>
          <p:cNvSpPr txBox="1"/>
          <p:nvPr/>
        </p:nvSpPr>
        <p:spPr>
          <a:xfrm>
            <a:off x="2021842" y="2310207"/>
            <a:ext cx="1224136" cy="276999"/>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200" b="0" i="0" u="none" strike="noStrike" cap="none" dirty="0">
                <a:solidFill>
                  <a:srgbClr val="141E23"/>
                </a:solidFill>
                <a:latin typeface="Quattrocento Sans"/>
                <a:ea typeface="Quattrocento Sans"/>
                <a:cs typeface="Quattrocento Sans"/>
                <a:sym typeface="Quattrocento Sans"/>
              </a:rPr>
              <a:t>Document</a:t>
            </a:r>
            <a:endParaRPr dirty="0"/>
          </a:p>
        </p:txBody>
      </p:sp>
      <p:sp>
        <p:nvSpPr>
          <p:cNvPr id="27" name="Google Shape;112;p18">
            <a:extLst>
              <a:ext uri="{FF2B5EF4-FFF2-40B4-BE49-F238E27FC236}">
                <a16:creationId xmlns:a16="http://schemas.microsoft.com/office/drawing/2014/main" id="{6E015B97-C516-45B9-AA66-9B8B0668D4E4}"/>
              </a:ext>
            </a:extLst>
          </p:cNvPr>
          <p:cNvSpPr txBox="1"/>
          <p:nvPr/>
        </p:nvSpPr>
        <p:spPr>
          <a:xfrm>
            <a:off x="2021842" y="2898145"/>
            <a:ext cx="1224136" cy="276999"/>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200" b="0" i="0" u="none" strike="noStrike" cap="none" dirty="0">
                <a:solidFill>
                  <a:srgbClr val="141E23"/>
                </a:solidFill>
                <a:latin typeface="Quattrocento Sans"/>
                <a:ea typeface="Quattrocento Sans"/>
                <a:cs typeface="Quattrocento Sans"/>
                <a:sym typeface="Quattrocento Sans"/>
              </a:rPr>
              <a:t>&lt;html&gt;</a:t>
            </a:r>
            <a:endParaRPr dirty="0"/>
          </a:p>
        </p:txBody>
      </p:sp>
      <p:sp>
        <p:nvSpPr>
          <p:cNvPr id="28" name="Google Shape;113;p18">
            <a:extLst>
              <a:ext uri="{FF2B5EF4-FFF2-40B4-BE49-F238E27FC236}">
                <a16:creationId xmlns:a16="http://schemas.microsoft.com/office/drawing/2014/main" id="{15F81C61-1FC6-4C1B-978B-F4D32CD990DF}"/>
              </a:ext>
            </a:extLst>
          </p:cNvPr>
          <p:cNvSpPr txBox="1"/>
          <p:nvPr/>
        </p:nvSpPr>
        <p:spPr>
          <a:xfrm>
            <a:off x="1475976" y="3685069"/>
            <a:ext cx="1224136" cy="276999"/>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200" b="0" i="0" u="none" strike="noStrike" cap="none">
                <a:solidFill>
                  <a:srgbClr val="141E23"/>
                </a:solidFill>
                <a:latin typeface="Quattrocento Sans"/>
                <a:ea typeface="Quattrocento Sans"/>
                <a:cs typeface="Quattrocento Sans"/>
                <a:sym typeface="Quattrocento Sans"/>
              </a:rPr>
              <a:t>&lt;head&gt;</a:t>
            </a:r>
            <a:endParaRPr/>
          </a:p>
        </p:txBody>
      </p:sp>
      <p:sp>
        <p:nvSpPr>
          <p:cNvPr id="29" name="Google Shape;114;p18">
            <a:extLst>
              <a:ext uri="{FF2B5EF4-FFF2-40B4-BE49-F238E27FC236}">
                <a16:creationId xmlns:a16="http://schemas.microsoft.com/office/drawing/2014/main" id="{EB28B782-FA81-4A35-9A1A-5615DBE7C261}"/>
              </a:ext>
            </a:extLst>
          </p:cNvPr>
          <p:cNvSpPr txBox="1"/>
          <p:nvPr/>
        </p:nvSpPr>
        <p:spPr>
          <a:xfrm>
            <a:off x="2846286" y="3683237"/>
            <a:ext cx="1224136" cy="276999"/>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200" b="0" i="0" u="none" strike="noStrike" cap="none">
                <a:solidFill>
                  <a:srgbClr val="141E23"/>
                </a:solidFill>
                <a:latin typeface="Quattrocento Sans"/>
                <a:ea typeface="Quattrocento Sans"/>
                <a:cs typeface="Quattrocento Sans"/>
                <a:sym typeface="Quattrocento Sans"/>
              </a:rPr>
              <a:t>&lt;body&gt;</a:t>
            </a:r>
            <a:endParaRPr/>
          </a:p>
        </p:txBody>
      </p:sp>
      <p:cxnSp>
        <p:nvCxnSpPr>
          <p:cNvPr id="30" name="Google Shape;115;p18">
            <a:extLst>
              <a:ext uri="{FF2B5EF4-FFF2-40B4-BE49-F238E27FC236}">
                <a16:creationId xmlns:a16="http://schemas.microsoft.com/office/drawing/2014/main" id="{9B18AD55-FE57-4CA8-AC49-699217342C2D}"/>
              </a:ext>
            </a:extLst>
          </p:cNvPr>
          <p:cNvCxnSpPr>
            <a:stCxn id="26" idx="2"/>
            <a:endCxn id="27" idx="0"/>
          </p:cNvCxnSpPr>
          <p:nvPr/>
        </p:nvCxnSpPr>
        <p:spPr>
          <a:xfrm>
            <a:off x="2633910" y="2587206"/>
            <a:ext cx="0" cy="310800"/>
          </a:xfrm>
          <a:prstGeom prst="straightConnector1">
            <a:avLst/>
          </a:prstGeom>
          <a:noFill/>
          <a:ln w="25400" cap="flat" cmpd="sng">
            <a:solidFill>
              <a:schemeClr val="accent1"/>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31" name="Google Shape;116;p18">
            <a:extLst>
              <a:ext uri="{FF2B5EF4-FFF2-40B4-BE49-F238E27FC236}">
                <a16:creationId xmlns:a16="http://schemas.microsoft.com/office/drawing/2014/main" id="{FFB162DD-9398-464D-AAAF-E7537571EAF0}"/>
              </a:ext>
            </a:extLst>
          </p:cNvPr>
          <p:cNvCxnSpPr>
            <a:stCxn id="27" idx="2"/>
            <a:endCxn id="28" idx="0"/>
          </p:cNvCxnSpPr>
          <p:nvPr/>
        </p:nvCxnSpPr>
        <p:spPr>
          <a:xfrm rot="5400000">
            <a:off x="2105910" y="3157144"/>
            <a:ext cx="510000" cy="546000"/>
          </a:xfrm>
          <a:prstGeom prst="bentConnector3">
            <a:avLst>
              <a:gd name="adj1" fmla="val 49993"/>
            </a:avLst>
          </a:prstGeom>
          <a:noFill/>
          <a:ln w="25400" cap="flat" cmpd="sng">
            <a:solidFill>
              <a:schemeClr val="accent1"/>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32" name="Google Shape;117;p18">
            <a:extLst>
              <a:ext uri="{FF2B5EF4-FFF2-40B4-BE49-F238E27FC236}">
                <a16:creationId xmlns:a16="http://schemas.microsoft.com/office/drawing/2014/main" id="{F637769D-11D6-4ED0-860E-98E8E99440EE}"/>
              </a:ext>
            </a:extLst>
          </p:cNvPr>
          <p:cNvCxnSpPr/>
          <p:nvPr/>
        </p:nvCxnSpPr>
        <p:spPr>
          <a:xfrm>
            <a:off x="2689154" y="3174900"/>
            <a:ext cx="824400" cy="508200"/>
          </a:xfrm>
          <a:prstGeom prst="bentConnector3">
            <a:avLst>
              <a:gd name="adj1" fmla="val 50000"/>
            </a:avLst>
          </a:prstGeom>
          <a:noFill/>
          <a:ln w="25400" cap="flat" cmpd="sng">
            <a:solidFill>
              <a:schemeClr val="accent1"/>
            </a:solidFill>
            <a:prstDash val="solid"/>
            <a:round/>
            <a:headEnd type="none" w="sm" len="sm"/>
            <a:tailEnd type="triangle" w="med" len="med"/>
          </a:ln>
          <a:effectLst>
            <a:outerShdw blurRad="40000" dist="20000" dir="5400000" rotWithShape="0">
              <a:srgbClr val="000000">
                <a:alpha val="37647"/>
              </a:srgbClr>
            </a:outerShdw>
          </a:effectLst>
        </p:spPr>
      </p:cxnSp>
      <p:sp>
        <p:nvSpPr>
          <p:cNvPr id="33" name="Google Shape;118;p18">
            <a:extLst>
              <a:ext uri="{FF2B5EF4-FFF2-40B4-BE49-F238E27FC236}">
                <a16:creationId xmlns:a16="http://schemas.microsoft.com/office/drawing/2014/main" id="{AF3378F3-6D50-401E-9FA3-48FCBE8EC37F}"/>
              </a:ext>
            </a:extLst>
          </p:cNvPr>
          <p:cNvSpPr txBox="1"/>
          <p:nvPr/>
        </p:nvSpPr>
        <p:spPr>
          <a:xfrm>
            <a:off x="1426792" y="4650994"/>
            <a:ext cx="1433630" cy="276999"/>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200" b="0" i="0" u="none" strike="noStrike" cap="none">
                <a:solidFill>
                  <a:srgbClr val="141E23"/>
                </a:solidFill>
                <a:latin typeface="Quattrocento Sans"/>
                <a:ea typeface="Quattrocento Sans"/>
                <a:cs typeface="Quattrocento Sans"/>
                <a:sym typeface="Quattrocento Sans"/>
              </a:rPr>
              <a:t>&lt;div id=“header&gt;</a:t>
            </a:r>
            <a:endParaRPr/>
          </a:p>
        </p:txBody>
      </p:sp>
      <p:sp>
        <p:nvSpPr>
          <p:cNvPr id="34" name="Google Shape;119;p18">
            <a:extLst>
              <a:ext uri="{FF2B5EF4-FFF2-40B4-BE49-F238E27FC236}">
                <a16:creationId xmlns:a16="http://schemas.microsoft.com/office/drawing/2014/main" id="{02E12E17-1844-4680-B4AF-7E46AAF4C3D5}"/>
              </a:ext>
            </a:extLst>
          </p:cNvPr>
          <p:cNvSpPr txBox="1"/>
          <p:nvPr/>
        </p:nvSpPr>
        <p:spPr>
          <a:xfrm>
            <a:off x="2878757" y="4649594"/>
            <a:ext cx="1513724" cy="276999"/>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200" b="0" i="0" u="none" strike="noStrike" cap="none" dirty="0">
                <a:solidFill>
                  <a:srgbClr val="141E23"/>
                </a:solidFill>
                <a:latin typeface="Quattrocento Sans"/>
                <a:ea typeface="Quattrocento Sans"/>
                <a:cs typeface="Quattrocento Sans"/>
                <a:sym typeface="Quattrocento Sans"/>
              </a:rPr>
              <a:t>&lt;div id=“content”&gt;</a:t>
            </a:r>
            <a:endParaRPr dirty="0"/>
          </a:p>
        </p:txBody>
      </p:sp>
      <p:cxnSp>
        <p:nvCxnSpPr>
          <p:cNvPr id="35" name="Google Shape;120;p18">
            <a:extLst>
              <a:ext uri="{FF2B5EF4-FFF2-40B4-BE49-F238E27FC236}">
                <a16:creationId xmlns:a16="http://schemas.microsoft.com/office/drawing/2014/main" id="{0B20C722-4A53-4C26-8AC6-9518B2F8ECE3}"/>
              </a:ext>
            </a:extLst>
          </p:cNvPr>
          <p:cNvCxnSpPr>
            <a:stCxn id="29" idx="2"/>
            <a:endCxn id="33" idx="0"/>
          </p:cNvCxnSpPr>
          <p:nvPr/>
        </p:nvCxnSpPr>
        <p:spPr>
          <a:xfrm rot="5400000">
            <a:off x="2455604" y="3648386"/>
            <a:ext cx="690900" cy="1314600"/>
          </a:xfrm>
          <a:prstGeom prst="bentConnector3">
            <a:avLst>
              <a:gd name="adj1" fmla="val 50000"/>
            </a:avLst>
          </a:prstGeom>
          <a:noFill/>
          <a:ln w="25400" cap="flat" cmpd="sng">
            <a:solidFill>
              <a:schemeClr val="accent1"/>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36" name="Google Shape;122;p18">
            <a:extLst>
              <a:ext uri="{FF2B5EF4-FFF2-40B4-BE49-F238E27FC236}">
                <a16:creationId xmlns:a16="http://schemas.microsoft.com/office/drawing/2014/main" id="{321AAE7F-818F-4821-BED9-8028E4B62A0B}"/>
              </a:ext>
            </a:extLst>
          </p:cNvPr>
          <p:cNvCxnSpPr>
            <a:stCxn id="29" idx="2"/>
            <a:endCxn id="34" idx="0"/>
          </p:cNvCxnSpPr>
          <p:nvPr/>
        </p:nvCxnSpPr>
        <p:spPr>
          <a:xfrm rot="16200000" flipH="1">
            <a:off x="3202304" y="4216286"/>
            <a:ext cx="689400" cy="177300"/>
          </a:xfrm>
          <a:prstGeom prst="bentConnector3">
            <a:avLst>
              <a:gd name="adj1" fmla="val 50000"/>
            </a:avLst>
          </a:prstGeom>
          <a:noFill/>
          <a:ln w="25400" cap="flat" cmpd="sng">
            <a:solidFill>
              <a:schemeClr val="accent1"/>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37" name="Google Shape;123;p18">
            <a:extLst>
              <a:ext uri="{FF2B5EF4-FFF2-40B4-BE49-F238E27FC236}">
                <a16:creationId xmlns:a16="http://schemas.microsoft.com/office/drawing/2014/main" id="{D54F643B-3182-40D6-9182-60A57A49503D}"/>
              </a:ext>
            </a:extLst>
          </p:cNvPr>
          <p:cNvCxnSpPr>
            <a:stCxn id="29" idx="2"/>
          </p:cNvCxnSpPr>
          <p:nvPr/>
        </p:nvCxnSpPr>
        <p:spPr>
          <a:xfrm rot="16200000" flipH="1">
            <a:off x="3966554" y="3452036"/>
            <a:ext cx="690900" cy="1707300"/>
          </a:xfrm>
          <a:prstGeom prst="bentConnector3">
            <a:avLst>
              <a:gd name="adj1" fmla="val 50000"/>
            </a:avLst>
          </a:prstGeom>
          <a:noFill/>
          <a:ln w="25400" cap="flat" cmpd="sng">
            <a:solidFill>
              <a:schemeClr val="accent1"/>
            </a:solidFill>
            <a:prstDash val="solid"/>
            <a:round/>
            <a:headEnd type="none" w="sm" len="sm"/>
            <a:tailEnd type="triangle" w="med" len="med"/>
          </a:ln>
          <a:effectLst>
            <a:outerShdw blurRad="40000" dist="20000" dir="5400000" rotWithShape="0">
              <a:srgbClr val="000000">
                <a:alpha val="37647"/>
              </a:srgbClr>
            </a:outerShdw>
          </a:effectLst>
        </p:spPr>
      </p:cxnSp>
      <p:sp>
        <p:nvSpPr>
          <p:cNvPr id="38" name="Google Shape;124;p18">
            <a:extLst>
              <a:ext uri="{FF2B5EF4-FFF2-40B4-BE49-F238E27FC236}">
                <a16:creationId xmlns:a16="http://schemas.microsoft.com/office/drawing/2014/main" id="{E09F74E0-7D8C-4756-86DE-A7F33781084F}"/>
              </a:ext>
            </a:extLst>
          </p:cNvPr>
          <p:cNvSpPr txBox="1"/>
          <p:nvPr/>
        </p:nvSpPr>
        <p:spPr>
          <a:xfrm>
            <a:off x="1860244" y="5201421"/>
            <a:ext cx="575084" cy="276999"/>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200" b="0" i="0" u="none" strike="noStrike" cap="none">
                <a:solidFill>
                  <a:srgbClr val="141E23"/>
                </a:solidFill>
                <a:latin typeface="Quattrocento Sans"/>
                <a:ea typeface="Quattrocento Sans"/>
                <a:cs typeface="Quattrocento Sans"/>
                <a:sym typeface="Quattrocento Sans"/>
              </a:rPr>
              <a:t>&lt;h1&gt;</a:t>
            </a:r>
            <a:endParaRPr/>
          </a:p>
        </p:txBody>
      </p:sp>
      <p:sp>
        <p:nvSpPr>
          <p:cNvPr id="39" name="Google Shape;125;p18">
            <a:extLst>
              <a:ext uri="{FF2B5EF4-FFF2-40B4-BE49-F238E27FC236}">
                <a16:creationId xmlns:a16="http://schemas.microsoft.com/office/drawing/2014/main" id="{A78CD1FF-CB84-4E3D-9D5F-C9FC242C5FF5}"/>
              </a:ext>
            </a:extLst>
          </p:cNvPr>
          <p:cNvSpPr txBox="1"/>
          <p:nvPr/>
        </p:nvSpPr>
        <p:spPr>
          <a:xfrm>
            <a:off x="2798897" y="5374043"/>
            <a:ext cx="604808" cy="276999"/>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200" b="0" i="0" u="none" strike="noStrike" cap="none">
                <a:solidFill>
                  <a:srgbClr val="141E23"/>
                </a:solidFill>
                <a:latin typeface="Quattrocento Sans"/>
                <a:ea typeface="Quattrocento Sans"/>
                <a:cs typeface="Quattrocento Sans"/>
                <a:sym typeface="Quattrocento Sans"/>
              </a:rPr>
              <a:t>&lt;h2&gt;</a:t>
            </a:r>
            <a:endParaRPr/>
          </a:p>
        </p:txBody>
      </p:sp>
      <p:sp>
        <p:nvSpPr>
          <p:cNvPr id="40" name="Google Shape;126;p18">
            <a:extLst>
              <a:ext uri="{FF2B5EF4-FFF2-40B4-BE49-F238E27FC236}">
                <a16:creationId xmlns:a16="http://schemas.microsoft.com/office/drawing/2014/main" id="{0D06288F-1EC5-4F45-9100-57F5DDB078B0}"/>
              </a:ext>
            </a:extLst>
          </p:cNvPr>
          <p:cNvSpPr txBox="1"/>
          <p:nvPr/>
        </p:nvSpPr>
        <p:spPr>
          <a:xfrm>
            <a:off x="3787673" y="5366478"/>
            <a:ext cx="604808" cy="276999"/>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200" b="0" i="0" u="none" strike="noStrike" cap="none">
                <a:solidFill>
                  <a:srgbClr val="141E23"/>
                </a:solidFill>
                <a:latin typeface="Quattrocento Sans"/>
                <a:ea typeface="Quattrocento Sans"/>
                <a:cs typeface="Quattrocento Sans"/>
                <a:sym typeface="Quattrocento Sans"/>
              </a:rPr>
              <a:t>&lt;p&gt;</a:t>
            </a:r>
            <a:endParaRPr/>
          </a:p>
        </p:txBody>
      </p:sp>
      <p:sp>
        <p:nvSpPr>
          <p:cNvPr id="41" name="Google Shape;127;p18">
            <a:extLst>
              <a:ext uri="{FF2B5EF4-FFF2-40B4-BE49-F238E27FC236}">
                <a16:creationId xmlns:a16="http://schemas.microsoft.com/office/drawing/2014/main" id="{225FBBFA-0DF8-41D9-80CE-90F2A8C89FDD}"/>
              </a:ext>
            </a:extLst>
          </p:cNvPr>
          <p:cNvSpPr txBox="1"/>
          <p:nvPr/>
        </p:nvSpPr>
        <p:spPr>
          <a:xfrm>
            <a:off x="4863332" y="5215316"/>
            <a:ext cx="604808" cy="276999"/>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200" b="0" i="0" u="none" strike="noStrike" cap="none">
                <a:solidFill>
                  <a:srgbClr val="141E23"/>
                </a:solidFill>
                <a:latin typeface="Quattrocento Sans"/>
                <a:ea typeface="Quattrocento Sans"/>
                <a:cs typeface="Quattrocento Sans"/>
                <a:sym typeface="Quattrocento Sans"/>
              </a:rPr>
              <a:t>&lt;p&gt;</a:t>
            </a:r>
            <a:endParaRPr/>
          </a:p>
        </p:txBody>
      </p:sp>
      <p:cxnSp>
        <p:nvCxnSpPr>
          <p:cNvPr id="42" name="Google Shape;128;p18">
            <a:extLst>
              <a:ext uri="{FF2B5EF4-FFF2-40B4-BE49-F238E27FC236}">
                <a16:creationId xmlns:a16="http://schemas.microsoft.com/office/drawing/2014/main" id="{8BCA7B4D-5855-4140-B204-E1E002D22A42}"/>
              </a:ext>
            </a:extLst>
          </p:cNvPr>
          <p:cNvCxnSpPr>
            <a:stCxn id="34" idx="2"/>
            <a:endCxn id="39" idx="0"/>
          </p:cNvCxnSpPr>
          <p:nvPr/>
        </p:nvCxnSpPr>
        <p:spPr>
          <a:xfrm rot="5400000">
            <a:off x="3144819" y="4883093"/>
            <a:ext cx="447300" cy="534300"/>
          </a:xfrm>
          <a:prstGeom prst="bentConnector3">
            <a:avLst>
              <a:gd name="adj1" fmla="val 50000"/>
            </a:avLst>
          </a:prstGeom>
          <a:noFill/>
          <a:ln w="25400" cap="flat" cmpd="sng">
            <a:solidFill>
              <a:schemeClr val="accent1"/>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43" name="Google Shape;129;p18">
            <a:extLst>
              <a:ext uri="{FF2B5EF4-FFF2-40B4-BE49-F238E27FC236}">
                <a16:creationId xmlns:a16="http://schemas.microsoft.com/office/drawing/2014/main" id="{4061F985-7D1B-4B7C-8C9B-7F6BE564FE4D}"/>
              </a:ext>
            </a:extLst>
          </p:cNvPr>
          <p:cNvCxnSpPr>
            <a:stCxn id="34" idx="2"/>
            <a:endCxn id="40" idx="0"/>
          </p:cNvCxnSpPr>
          <p:nvPr/>
        </p:nvCxnSpPr>
        <p:spPr>
          <a:xfrm rot="16200000" flipH="1">
            <a:off x="3642969" y="4919243"/>
            <a:ext cx="439800" cy="454500"/>
          </a:xfrm>
          <a:prstGeom prst="bentConnector3">
            <a:avLst>
              <a:gd name="adj1" fmla="val 50000"/>
            </a:avLst>
          </a:prstGeom>
          <a:noFill/>
          <a:ln w="25400" cap="flat" cmpd="sng">
            <a:solidFill>
              <a:schemeClr val="accent1"/>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44" name="Google Shape;130;p18">
            <a:extLst>
              <a:ext uri="{FF2B5EF4-FFF2-40B4-BE49-F238E27FC236}">
                <a16:creationId xmlns:a16="http://schemas.microsoft.com/office/drawing/2014/main" id="{C25A0D12-69C6-4DF4-B9AD-6963A524DB2E}"/>
              </a:ext>
            </a:extLst>
          </p:cNvPr>
          <p:cNvCxnSpPr>
            <a:endCxn id="41" idx="0"/>
          </p:cNvCxnSpPr>
          <p:nvPr/>
        </p:nvCxnSpPr>
        <p:spPr>
          <a:xfrm rot="16200000" flipH="1">
            <a:off x="5022337" y="5071393"/>
            <a:ext cx="287400" cy="600"/>
          </a:xfrm>
          <a:prstGeom prst="bentConnector3">
            <a:avLst>
              <a:gd name="adj1" fmla="val 50000"/>
            </a:avLst>
          </a:prstGeom>
          <a:noFill/>
          <a:ln w="25400" cap="flat" cmpd="sng">
            <a:solidFill>
              <a:schemeClr val="accent1"/>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45" name="Google Shape;131;p18">
            <a:extLst>
              <a:ext uri="{FF2B5EF4-FFF2-40B4-BE49-F238E27FC236}">
                <a16:creationId xmlns:a16="http://schemas.microsoft.com/office/drawing/2014/main" id="{245ABFAB-97DE-4D4E-9713-4BBBB5196B04}"/>
              </a:ext>
            </a:extLst>
          </p:cNvPr>
          <p:cNvCxnSpPr>
            <a:stCxn id="33" idx="2"/>
            <a:endCxn id="38" idx="0"/>
          </p:cNvCxnSpPr>
          <p:nvPr/>
        </p:nvCxnSpPr>
        <p:spPr>
          <a:xfrm rot="16200000" flipH="1">
            <a:off x="2009057" y="5062543"/>
            <a:ext cx="273300" cy="4200"/>
          </a:xfrm>
          <a:prstGeom prst="bentConnector3">
            <a:avLst>
              <a:gd name="adj1" fmla="val 50000"/>
            </a:avLst>
          </a:prstGeom>
          <a:noFill/>
          <a:ln w="25400" cap="flat" cmpd="sng">
            <a:solidFill>
              <a:schemeClr val="accent1"/>
            </a:solidFill>
            <a:prstDash val="solid"/>
            <a:round/>
            <a:headEnd type="none" w="sm" len="sm"/>
            <a:tailEnd type="triangle" w="med" len="med"/>
          </a:ln>
          <a:effectLst>
            <a:outerShdw blurRad="40000" dist="20000" dir="5400000" rotWithShape="0">
              <a:srgbClr val="000000">
                <a:alpha val="37647"/>
              </a:srgbClr>
            </a:outerShdw>
          </a:effectLst>
        </p:spPr>
      </p:cxnSp>
    </p:spTree>
    <p:extLst>
      <p:ext uri="{BB962C8B-B14F-4D97-AF65-F5344CB8AC3E}">
        <p14:creationId xmlns:p14="http://schemas.microsoft.com/office/powerpoint/2010/main" val="219361196"/>
      </p:ext>
    </p:extLst>
  </p:cSld>
  <p:clrMapOvr>
    <a:masterClrMapping/>
  </p:clrMapOvr>
</p:sld>
</file>

<file path=ppt/theme/theme1.xml><?xml version="1.0" encoding="utf-8"?>
<a:theme xmlns:a="http://schemas.openxmlformats.org/drawingml/2006/main" name="QAC_Powerpoint_Template">
  <a:themeElements>
    <a:clrScheme name="Custom 1">
      <a:dk1>
        <a:srgbClr val="565759"/>
      </a:dk1>
      <a:lt1>
        <a:srgbClr val="FFFFFF"/>
      </a:lt1>
      <a:dk2>
        <a:srgbClr val="0D3D59"/>
      </a:dk2>
      <a:lt2>
        <a:srgbClr val="DADADA"/>
      </a:lt2>
      <a:accent1>
        <a:srgbClr val="0A5188"/>
      </a:accent1>
      <a:accent2>
        <a:srgbClr val="CA1E17"/>
      </a:accent2>
      <a:accent3>
        <a:srgbClr val="18BF2B"/>
      </a:accent3>
      <a:accent4>
        <a:srgbClr val="7713B2"/>
      </a:accent4>
      <a:accent5>
        <a:srgbClr val="008FD0"/>
      </a:accent5>
      <a:accent6>
        <a:srgbClr val="F5871F"/>
      </a:accent6>
      <a:hlink>
        <a:srgbClr val="008FD0"/>
      </a:hlink>
      <a:folHlink>
        <a:srgbClr val="008FD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Presentation1" id="{C5C7238E-223C-4228-B6AA-06CFE18DF3F8}" vid="{87935238-5F45-4D71-B7B6-803430E2629B}"/>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QAC_NATIONWIDE_261018</Template>
  <TotalTime>4443</TotalTime>
  <Words>1009</Words>
  <Application>Microsoft Office PowerPoint</Application>
  <PresentationFormat>Widescreen</PresentationFormat>
  <Paragraphs>151</Paragraphs>
  <Slides>18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Consolas</vt:lpstr>
      <vt:lpstr>Noto Sans Symbols</vt:lpstr>
      <vt:lpstr>Quattrocento Sans</vt:lpstr>
      <vt:lpstr>Segoe UI</vt:lpstr>
      <vt:lpstr>QAC_Powerpoint_Template</vt:lpstr>
      <vt:lpstr>Front-End Web Development</vt:lpstr>
      <vt:lpstr>Presentation Contents</vt:lpstr>
      <vt:lpstr>Course objectives</vt:lpstr>
      <vt:lpstr>What is HTML?</vt:lpstr>
      <vt:lpstr>What is HTML?</vt:lpstr>
      <vt:lpstr>HTML5</vt:lpstr>
      <vt:lpstr>HTML5 TAXONOMY &amp; STATUS</vt:lpstr>
      <vt:lpstr>Document Object Model</vt:lpstr>
      <vt:lpstr>Document Object Model</vt:lpstr>
      <vt:lpstr>Practice activities</vt:lpstr>
      <vt:lpstr>Solution</vt:lpstr>
      <vt:lpstr>What is CSS?</vt:lpstr>
      <vt:lpstr>CSS Example</vt:lpstr>
      <vt:lpstr>What is JavaScript?</vt:lpstr>
      <vt:lpstr>Characteristics of JavaScript</vt:lpstr>
      <vt:lpstr>The Vastness of JavaScript</vt:lpstr>
      <vt:lpstr>Course Objectives – Summary</vt:lpstr>
      <vt:lpstr>Thank you for listening.</vt:lpstr>
    </vt:vector>
  </TitlesOfParts>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Talent for the Digital Age.</dc:title>
  <dc:creator>Rente, Hugo</dc:creator>
  <cp:lastModifiedBy>Daniel Olugbade</cp:lastModifiedBy>
  <cp:revision>253</cp:revision>
  <dcterms:created xsi:type="dcterms:W3CDTF">2018-10-26T11:22:29Z</dcterms:created>
  <dcterms:modified xsi:type="dcterms:W3CDTF">2019-03-20T16:22:37Z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ies>
</file>