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613" r:id="rId2"/>
    <p:sldId id="616" r:id="rId3"/>
    <p:sldId id="620" r:id="rId4"/>
    <p:sldId id="614" r:id="rId5"/>
    <p:sldId id="622" r:id="rId6"/>
    <p:sldId id="621" r:id="rId7"/>
    <p:sldId id="629" r:id="rId8"/>
    <p:sldId id="623" r:id="rId9"/>
    <p:sldId id="624" r:id="rId10"/>
    <p:sldId id="625" r:id="rId11"/>
    <p:sldId id="626" r:id="rId12"/>
    <p:sldId id="627" r:id="rId13"/>
    <p:sldId id="628" r:id="rId14"/>
    <p:sldId id="619" r:id="rId1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95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parent component</a:t>
            </a:r>
            <a:r>
              <a:rPr lang="en-GB" baseline="0" dirty="0" smtClean="0"/>
              <a:t> first edit the definition of the subcomponent to include the property you wish to pass, this can have any name and value you please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3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Sub Component use the name you defined in the parent component to access ‘this.props.name’. You will</a:t>
            </a:r>
            <a:r>
              <a:rPr lang="en-GB" baseline="0" dirty="0" smtClean="0"/>
              <a:t> now see the value of the passed prop on the screen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54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Similar</a:t>
            </a:r>
            <a:r>
              <a:rPr lang="en-GB" baseline="0" dirty="0" smtClean="0"/>
              <a:t> to passing a value, firstly set a name for the prop, however the value is then set to the function you want to pass, wrapped within a fat arrow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93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you wish to use the passed function</a:t>
            </a:r>
            <a:r>
              <a:rPr lang="en-GB" baseline="0" dirty="0" smtClean="0"/>
              <a:t> simply make a function call on the prop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29/07/2019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ReactJS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Introduction to Props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using props activity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Activity:</a:t>
            </a:r>
          </a:p>
          <a:p>
            <a:pPr lvl="1"/>
            <a:r>
              <a:rPr lang="en-GB" dirty="0" smtClean="0"/>
              <a:t>Using code similar to that previously shown, create an example of a prop being passed between components</a:t>
            </a:r>
          </a:p>
          <a:p>
            <a:pPr lvl="1"/>
            <a:r>
              <a:rPr lang="en-GB" dirty="0" smtClean="0"/>
              <a:t>Experiment with other data types (numbers, strings, </a:t>
            </a:r>
            <a:r>
              <a:rPr lang="en-GB" dirty="0" err="1" smtClean="0"/>
              <a:t>booleans</a:t>
            </a:r>
            <a:r>
              <a:rPr lang="en-GB" dirty="0" smtClean="0"/>
              <a:t>, objects etc.)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Debrief:</a:t>
            </a:r>
          </a:p>
          <a:p>
            <a:pPr lvl="1"/>
            <a:r>
              <a:rPr lang="en-GB" dirty="0" smtClean="0"/>
              <a:t>Read through the code carefully and ensure you fully understand it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84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599660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Pass a function using props 1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50204" y="1678118"/>
            <a:ext cx="7732391" cy="4333575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"App"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app Component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onMount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6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logHello</a:t>
            </a:r>
            <a:r>
              <a:rPr lang="en-GB" sz="160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6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GB" sz="16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logHello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'hello, I just mounted'</a:t>
            </a: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76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3966271" cy="4223571"/>
          </a:xfrm>
        </p:spPr>
        <p:txBody>
          <a:bodyPr/>
          <a:lstStyle/>
          <a:p>
            <a:r>
              <a:rPr lang="en-GB" b="1" dirty="0" err="1" smtClean="0"/>
              <a:t>componentDidMount</a:t>
            </a:r>
            <a:r>
              <a:rPr lang="en-GB" b="1" dirty="0" smtClean="0"/>
              <a:t>() </a:t>
            </a:r>
            <a:r>
              <a:rPr lang="en-GB" dirty="0" smtClean="0"/>
              <a:t>is a ‘lifecycle’ method, we will look in more detail at these later.</a:t>
            </a:r>
          </a:p>
          <a:p>
            <a:r>
              <a:rPr lang="en-GB" dirty="0" smtClean="0"/>
              <a:t>Effectively it is called the first time the component is rendered.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599660" cy="1153618"/>
          </a:xfrm>
        </p:spPr>
        <p:txBody>
          <a:bodyPr>
            <a:normAutofit/>
          </a:bodyPr>
          <a:lstStyle/>
          <a:p>
            <a:r>
              <a:rPr lang="en-GB" dirty="0"/>
              <a:t>Pass a function using props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16043" y="1867988"/>
            <a:ext cx="7202757" cy="4288925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componentDidMount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.props.</a:t>
            </a:r>
            <a:r>
              <a:rPr lang="en-GB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onMount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code is within </a:t>
            </a:r>
            <a:r>
              <a:rPr lang="en-GB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&lt;/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089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 a function in Props activity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Activity:</a:t>
            </a:r>
          </a:p>
          <a:p>
            <a:pPr lvl="1"/>
            <a:r>
              <a:rPr lang="en-GB" dirty="0" smtClean="0"/>
              <a:t>Create an example of a function being passed between components as a prop</a:t>
            </a:r>
          </a:p>
          <a:p>
            <a:pPr lvl="1"/>
            <a:r>
              <a:rPr lang="en-GB" dirty="0" smtClean="0"/>
              <a:t>Try changing the value of another passed property to see the change (hint: if no change is seen research </a:t>
            </a:r>
            <a:r>
              <a:rPr lang="en-GB" dirty="0" err="1" smtClean="0"/>
              <a:t>forceUpdate</a:t>
            </a:r>
            <a:r>
              <a:rPr lang="en-GB" dirty="0" smtClean="0"/>
              <a:t>()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Debrief:</a:t>
            </a:r>
          </a:p>
          <a:p>
            <a:pPr lvl="1"/>
            <a:r>
              <a:rPr lang="en-GB" dirty="0" smtClean="0"/>
              <a:t>Read through the code carefully and ensure you fully understand it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56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Introduce the Concept of Props</a:t>
            </a:r>
            <a:endParaRPr lang="en-GB" dirty="0"/>
          </a:p>
          <a:p>
            <a:r>
              <a:rPr lang="en-GB" dirty="0" smtClean="0"/>
              <a:t>Discuss when we should use Props</a:t>
            </a:r>
            <a:endParaRPr lang="en-GB" dirty="0"/>
          </a:p>
          <a:p>
            <a:r>
              <a:rPr lang="en-GB" dirty="0" smtClean="0"/>
              <a:t>Describe and show examples of the use of props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Discuss the idea behind Props and what they are</a:t>
            </a:r>
          </a:p>
          <a:p>
            <a:r>
              <a:rPr lang="en-GB" dirty="0" smtClean="0"/>
              <a:t>Describe when we should use Props</a:t>
            </a:r>
          </a:p>
          <a:p>
            <a:r>
              <a:rPr lang="en-GB" dirty="0" smtClean="0"/>
              <a:t>Show and expand upon how to use Props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 method of passing data from one component to another</a:t>
            </a:r>
          </a:p>
          <a:p>
            <a:r>
              <a:rPr lang="en-GB" dirty="0" smtClean="0"/>
              <a:t>Can be of any type or even a function</a:t>
            </a:r>
          </a:p>
          <a:p>
            <a:r>
              <a:rPr lang="en-GB" dirty="0" smtClean="0"/>
              <a:t>Passed data can be updated dynamically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Props?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Props Activity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Activity:</a:t>
            </a:r>
          </a:p>
          <a:p>
            <a:pPr lvl="1"/>
            <a:r>
              <a:rPr lang="en-GB" dirty="0" smtClean="0"/>
              <a:t>Write down some reasons you think you might need to pass data from one component to another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Debrief:</a:t>
            </a:r>
          </a:p>
          <a:p>
            <a:pPr lvl="1"/>
            <a:r>
              <a:rPr lang="en-GB" dirty="0" smtClean="0"/>
              <a:t>Share your ideas with the rest of the class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18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Assembling a list component</a:t>
            </a:r>
          </a:p>
          <a:p>
            <a:r>
              <a:rPr lang="en-GB" dirty="0" smtClean="0"/>
              <a:t>Sharing data fetched from an API to the appropriate components on the page</a:t>
            </a:r>
          </a:p>
          <a:p>
            <a:r>
              <a:rPr lang="en-GB" dirty="0" smtClean="0"/>
              <a:t>Have data for a page stored in one central place and distributed to each component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599660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Examples of when we would use props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16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4197329" cy="4223571"/>
          </a:xfrm>
        </p:spPr>
        <p:txBody>
          <a:bodyPr/>
          <a:lstStyle/>
          <a:p>
            <a:r>
              <a:rPr lang="en-GB" i="1" dirty="0"/>
              <a:t>“props are a way of passing data from parent to child”</a:t>
            </a:r>
          </a:p>
          <a:p>
            <a:r>
              <a:rPr lang="en-GB" dirty="0"/>
              <a:t>A communication channel between components that always moves in a top-&gt;down approach</a:t>
            </a:r>
          </a:p>
          <a:p>
            <a:r>
              <a:rPr lang="en-GB" b="1" dirty="0"/>
              <a:t>Props are Immutable</a:t>
            </a:r>
          </a:p>
          <a:p>
            <a:r>
              <a:rPr lang="en-GB" dirty="0"/>
              <a:t>Props can be added as attributes in the component used when rendering the component from </a:t>
            </a:r>
            <a:r>
              <a:rPr lang="en-GB" dirty="0" err="1"/>
              <a:t>ReactDOM.render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7471" y="1867988"/>
            <a:ext cx="6971071" cy="42235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//</a:t>
            </a:r>
            <a:r>
              <a:rPr lang="en-GB" sz="16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App.js</a:t>
            </a:r>
            <a:endParaRPr lang="en-GB" sz="16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React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, { 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Component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'react'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App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6C71C4"/>
                </a:solidFill>
                <a:latin typeface="Consolas" panose="020B0609020204030204" pitchFamily="49" charset="0"/>
              </a:rPr>
              <a:t>Component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render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145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2171700" lvl="5" indent="0">
              <a:spcBef>
                <a:spcPts val="0"/>
              </a:spcBef>
              <a:buNone/>
            </a:pPr>
            <a:r>
              <a:rPr lang="en-GB" sz="1600" dirty="0" smtClean="0">
                <a:solidFill>
                  <a:srgbClr val="D30102"/>
                </a:solidFill>
                <a:latin typeface="Consolas" panose="020B0609020204030204" pitchFamily="49" charset="0"/>
              </a:rPr>
              <a:t>&lt;Hello 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93A1A1"/>
                </a:solidFill>
                <a:latin typeface="Consolas" panose="020B0609020204030204" pitchFamily="49" charset="0"/>
              </a:rPr>
              <a:t>exampleProp</a:t>
            </a:r>
            <a:r>
              <a:rPr lang="en-GB" sz="16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‘Something’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D30102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145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default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599660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How to use Props 1</a:t>
            </a:r>
            <a:endParaRPr lang="en-GB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2820" y="1608468"/>
            <a:ext cx="5991010" cy="3741744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sz="180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</a:t>
            </a:r>
            <a:r>
              <a:rPr lang="en-GB" sz="180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app 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11695" y="3819176"/>
            <a:ext cx="6807105" cy="2120664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From this */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To This */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GB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.message</a:t>
            </a:r>
            <a:r>
              <a:rPr lang="en-GB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GB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SubComponent</a:t>
            </a:r>
            <a:r>
              <a:rPr lang="en-GB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15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599660" cy="1153618"/>
          </a:xfrm>
        </p:spPr>
        <p:txBody>
          <a:bodyPr>
            <a:normAutofit/>
          </a:bodyPr>
          <a:lstStyle/>
          <a:p>
            <a:r>
              <a:rPr lang="en-GB" dirty="0" smtClean="0"/>
              <a:t>How to use Props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63832" y="2210058"/>
            <a:ext cx="8455007" cy="35394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GB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GB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SubComponent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super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render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This code is within </a:t>
            </a:r>
            <a:r>
              <a:rPr lang="en-GB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SubComponent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The prop passed to </a:t>
            </a:r>
            <a:r>
              <a:rPr lang="en-GB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SubComponent</a:t>
            </a:r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was: 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GB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&lt;/</a:t>
            </a:r>
            <a:r>
              <a:rPr lang="en-GB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6237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</TotalTime>
  <Words>689</Words>
  <Application>Microsoft Office PowerPoint</Application>
  <PresentationFormat>Widescreen</PresentationFormat>
  <Paragraphs>146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Times New Roman</vt:lpstr>
      <vt:lpstr>QAC_Powerpoint_Template</vt:lpstr>
      <vt:lpstr>ReactJS</vt:lpstr>
      <vt:lpstr>Contents page</vt:lpstr>
      <vt:lpstr>Course objectives</vt:lpstr>
      <vt:lpstr>What are Props?</vt:lpstr>
      <vt:lpstr>When to use Props Activity</vt:lpstr>
      <vt:lpstr>Examples of when we would use props</vt:lpstr>
      <vt:lpstr>Props</vt:lpstr>
      <vt:lpstr>How to use Props 1</vt:lpstr>
      <vt:lpstr>How to use Props 2</vt:lpstr>
      <vt:lpstr>Practice using props activity</vt:lpstr>
      <vt:lpstr>Pass a function using props 1</vt:lpstr>
      <vt:lpstr>Pass a function using props 2</vt:lpstr>
      <vt:lpstr>Pass a function in Props activity</vt:lpstr>
      <vt:lpstr>Thank you for listening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for the Digital Age.</dc:title>
  <dc:creator>Rente, Hugo</dc:creator>
  <cp:lastModifiedBy>Admin</cp:lastModifiedBy>
  <cp:revision>223</cp:revision>
  <dcterms:created xsi:type="dcterms:W3CDTF">2018-10-26T11:22:29Z</dcterms:created>
  <dcterms:modified xsi:type="dcterms:W3CDTF">2019-07-29T07:09:45Z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