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3370" autoAdjust="0"/>
  </p:normalViewPr>
  <p:slideViewPr>
    <p:cSldViewPr>
      <p:cViewPr>
        <p:scale>
          <a:sx n="100" d="100"/>
          <a:sy n="100" d="100"/>
        </p:scale>
        <p:origin x="1044" y="-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4B25B-9A7B-4531-81F9-CF3916AA75DB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9DC5D-00BF-4F8D-9EDE-4DACD09627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0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9DC5D-00BF-4F8D-9EDE-4DACD09627E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91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21/05/2020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21/05/2020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21/05/2020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31tIZ6a" TargetMode="Externa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26" Type="http://schemas.openxmlformats.org/officeDocument/2006/relationships/image" Target="../media/image15.png"/><Relationship Id="rId3" Type="http://schemas.openxmlformats.org/officeDocument/2006/relationships/image" Target="../media/image1.jpeg"/><Relationship Id="rId21" Type="http://schemas.openxmlformats.org/officeDocument/2006/relationships/image" Target="../media/image10.png"/><Relationship Id="rId7" Type="http://schemas.openxmlformats.org/officeDocument/2006/relationships/hyperlink" Target="https://bit.ly/2LlM2JF" TargetMode="External"/><Relationship Id="rId12" Type="http://schemas.openxmlformats.org/officeDocument/2006/relationships/hyperlink" Target="http://www.linkedin.com/in/yasmina-mimart" TargetMode="External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29" Type="http://schemas.openxmlformats.org/officeDocument/2006/relationships/hyperlink" Target="https://biomimi2001.github.io/cv/recom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2VKwKCj" TargetMode="External"/><Relationship Id="rId11" Type="http://schemas.openxmlformats.org/officeDocument/2006/relationships/hyperlink" Target="https://bit.ly/2PSeIZH" TargetMode="External"/><Relationship Id="rId24" Type="http://schemas.openxmlformats.org/officeDocument/2006/relationships/image" Target="../media/image13.png"/><Relationship Id="rId5" Type="http://schemas.openxmlformats.org/officeDocument/2006/relationships/hyperlink" Target="https://bit.ly/3eckJuP" TargetMode="External"/><Relationship Id="rId15" Type="http://schemas.openxmlformats.org/officeDocument/2006/relationships/image" Target="../media/image4.png"/><Relationship Id="rId23" Type="http://schemas.openxmlformats.org/officeDocument/2006/relationships/image" Target="../media/image12.png"/><Relationship Id="rId28" Type="http://schemas.openxmlformats.org/officeDocument/2006/relationships/hyperlink" Target="mailto:gregory@kiboko.fr" TargetMode="External"/><Relationship Id="rId10" Type="http://schemas.openxmlformats.org/officeDocument/2006/relationships/hyperlink" Target="https://bit.ly/2Vxhf1h" TargetMode="External"/><Relationship Id="rId19" Type="http://schemas.openxmlformats.org/officeDocument/2006/relationships/image" Target="../media/image8.png"/><Relationship Id="rId4" Type="http://schemas.openxmlformats.org/officeDocument/2006/relationships/hyperlink" Target="mailto:mimart.yasmina@gmail.com" TargetMode="External"/><Relationship Id="rId9" Type="http://schemas.openxmlformats.org/officeDocument/2006/relationships/hyperlink" Target="https://bit.ly/2GVHq7P" TargetMode="External"/><Relationship Id="rId14" Type="http://schemas.openxmlformats.org/officeDocument/2006/relationships/image" Target="../media/image3.png"/><Relationship Id="rId22" Type="http://schemas.openxmlformats.org/officeDocument/2006/relationships/image" Target="../media/image11.png"/><Relationship Id="rId27" Type="http://schemas.openxmlformats.org/officeDocument/2006/relationships/image" Target="../media/image16.png"/><Relationship Id="rId30" Type="http://schemas.openxmlformats.org/officeDocument/2006/relationships/hyperlink" Target="mailto:monique.esclapez@univ-amu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64" y="-10282"/>
            <a:ext cx="6885384" cy="918051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05064" y="109245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Algerian" panose="04020705040A02060702" pitchFamily="82" charset="0"/>
              </a:rPr>
              <a:t>Hello </a:t>
            </a:r>
            <a:r>
              <a:rPr lang="fr-FR" sz="1200" dirty="0" err="1">
                <a:latin typeface="Algerian" panose="04020705040A02060702" pitchFamily="82" charset="0"/>
              </a:rPr>
              <a:t>I’m</a:t>
            </a:r>
            <a:r>
              <a:rPr lang="fr-FR" sz="1200" dirty="0">
                <a:latin typeface="Algerian" panose="04020705040A02060702" pitchFamily="82" charset="0"/>
              </a:rPr>
              <a:t> MIMART YASMINA</a:t>
            </a:r>
          </a:p>
        </p:txBody>
      </p:sp>
      <p:sp>
        <p:nvSpPr>
          <p:cNvPr id="6" name="ZoneTexte 5"/>
          <p:cNvSpPr txBox="1"/>
          <p:nvPr/>
        </p:nvSpPr>
        <p:spPr>
          <a:xfrm rot="924308">
            <a:off x="5098924" y="111834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>
                <a:latin typeface="Algerian" panose="04020705040A02060702" pitchFamily="82" charset="0"/>
              </a:rPr>
              <a:t>33 </a:t>
            </a:r>
          </a:p>
          <a:p>
            <a:pPr algn="ctr"/>
            <a:r>
              <a:rPr lang="fr-FR" sz="1500" dirty="0">
                <a:latin typeface="Algerian" panose="04020705040A02060702" pitchFamily="82" charset="0"/>
              </a:rPr>
              <a:t>ans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3136" y="950547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00" b="1" dirty="0"/>
              <a:t>06.11.81.93.61</a:t>
            </a:r>
            <a:r>
              <a:rPr lang="fr-FR" sz="900" dirty="0"/>
              <a:t>     </a:t>
            </a:r>
            <a:r>
              <a:rPr lang="fr-FR" sz="900" u="sng" dirty="0">
                <a:hlinkClick r:id="rId4"/>
              </a:rPr>
              <a:t>mimart.yasmina@gmail.com</a:t>
            </a:r>
            <a:r>
              <a:rPr lang="fr-FR" sz="900" dirty="0"/>
              <a:t>                  13001  Marseille.                               Nationalité française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2182" y="428635"/>
            <a:ext cx="2614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lgerian" panose="04020705040A02060702" pitchFamily="82" charset="0"/>
              </a:rPr>
              <a:t>Développement Informatique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3473624" y="2580744"/>
            <a:ext cx="165769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HTML/ CSS.    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</a:t>
            </a:r>
            <a:r>
              <a:rPr lang="fr-FR" sz="1000" dirty="0" err="1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Javascript</a:t>
            </a:r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.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PHP.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MYSQL.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Wordpress.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</a:t>
            </a:r>
            <a:r>
              <a:rPr lang="fr-FR" sz="1000" dirty="0" err="1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Laravel</a:t>
            </a:r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/Symfony.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</a:t>
            </a:r>
            <a:r>
              <a:rPr lang="fr-FR" sz="1000" dirty="0" err="1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Jequery</a:t>
            </a:r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.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Vue.JS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</a:t>
            </a:r>
            <a:r>
              <a:rPr lang="fr-FR" sz="1000" dirty="0" err="1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OroCRM</a:t>
            </a:r>
            <a:endParaRPr lang="fr-FR" sz="1000" dirty="0">
              <a:latin typeface="Calibri" panose="020F0502020204030204" pitchFamily="34" charset="0"/>
              <a:ea typeface="Amiri" panose="00000500000000000000" pitchFamily="2" charset="-78"/>
              <a:cs typeface="Calibri" panose="020F0502020204030204" pitchFamily="34" charset="0"/>
            </a:endParaRP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Bootstrap/ </a:t>
            </a:r>
            <a:r>
              <a:rPr lang="fr-FR" sz="1000" dirty="0" err="1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Materialize</a:t>
            </a:r>
            <a:endParaRPr lang="fr-FR" sz="1000" dirty="0">
              <a:latin typeface="Calibri" panose="020F0502020204030204" pitchFamily="34" charset="0"/>
              <a:ea typeface="Amiri" panose="00000500000000000000" pitchFamily="2" charset="-78"/>
              <a:cs typeface="Calibri" panose="020F0502020204030204" pitchFamily="34" charset="0"/>
            </a:endParaRPr>
          </a:p>
          <a:p>
            <a:endParaRPr lang="fr-FR" sz="1000" dirty="0">
              <a:latin typeface="Calibri" panose="020F0502020204030204" pitchFamily="34" charset="0"/>
              <a:ea typeface="Amiri" panose="00000500000000000000" pitchFamily="2" charset="-78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24" y="2336845"/>
            <a:ext cx="343168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  </a:t>
            </a:r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Formation :                                                </a:t>
            </a:r>
          </a:p>
          <a:p>
            <a:endParaRPr lang="fr-FR" sz="1000" dirty="0"/>
          </a:p>
          <a:p>
            <a:r>
              <a:rPr lang="fr-FR" sz="1000" dirty="0"/>
              <a:t>-</a:t>
            </a:r>
            <a:r>
              <a:rPr lang="fr-F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</a:t>
            </a:r>
            <a:r>
              <a:rPr lang="fr-FR" sz="1000" dirty="0"/>
              <a:t> : </a:t>
            </a:r>
            <a:r>
              <a:rPr lang="fr-FR" sz="1000" b="1" dirty="0"/>
              <a:t>développement web/</a:t>
            </a:r>
            <a:r>
              <a:rPr lang="fr-FR" sz="1000" b="1" dirty="0" err="1"/>
              <a:t>webMobile</a:t>
            </a:r>
            <a:r>
              <a:rPr lang="fr-FR" sz="1000" dirty="0"/>
              <a:t>, «Simplon». </a:t>
            </a:r>
            <a:r>
              <a:rPr lang="fr-FR" sz="1000" dirty="0">
                <a:hlinkClick r:id="rId5"/>
              </a:rPr>
              <a:t>https://bit.ly/3eckJuP</a:t>
            </a:r>
            <a:endParaRPr lang="fr-FR" sz="1000" dirty="0"/>
          </a:p>
          <a:p>
            <a:endParaRPr lang="fr-FR" sz="1000" dirty="0"/>
          </a:p>
          <a:p>
            <a:r>
              <a:rPr lang="fr-FR" sz="1000" dirty="0"/>
              <a:t>-</a:t>
            </a:r>
            <a:r>
              <a:rPr lang="fr-F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  <a:r>
              <a:rPr lang="fr-FR" sz="1000" dirty="0"/>
              <a:t> </a:t>
            </a:r>
            <a:r>
              <a:rPr lang="fr-FR" sz="1000" b="1" dirty="0"/>
              <a:t>: formation digital business, « 3W </a:t>
            </a:r>
            <a:r>
              <a:rPr lang="fr-FR" sz="1000" b="1" dirty="0" err="1"/>
              <a:t>Academy</a:t>
            </a:r>
            <a:r>
              <a:rPr lang="fr-FR" sz="1000" b="1" dirty="0"/>
              <a:t> »</a:t>
            </a:r>
            <a:r>
              <a:rPr lang="fr-FR" sz="1000" dirty="0"/>
              <a:t>  (développement   et pilotage d’un projet web). </a:t>
            </a:r>
            <a:r>
              <a:rPr lang="fr-FR" sz="1000" u="sng" dirty="0">
                <a:hlinkClick r:id="rId6"/>
              </a:rPr>
              <a:t>https://bit.ly/2VKwKCj</a:t>
            </a:r>
            <a:r>
              <a:rPr lang="fr-FR" sz="1000" dirty="0"/>
              <a:t> </a:t>
            </a:r>
          </a:p>
          <a:p>
            <a:endParaRPr lang="fr-FR" sz="1000" dirty="0"/>
          </a:p>
          <a:p>
            <a:endParaRPr lang="fr-FR" sz="1000" dirty="0"/>
          </a:p>
          <a:p>
            <a:r>
              <a:rPr lang="fr-FR" sz="1000" dirty="0"/>
              <a:t>-</a:t>
            </a:r>
            <a:r>
              <a:rPr lang="fr-F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2013-2015 : </a:t>
            </a:r>
            <a:r>
              <a:rPr lang="fr-FR" sz="1000" dirty="0"/>
              <a:t>Master 2 CCI (</a:t>
            </a:r>
            <a:r>
              <a:rPr lang="fr-FR" sz="1000" b="1" dirty="0"/>
              <a:t>Compétences Complémentaires  en Informatique</a:t>
            </a:r>
            <a:r>
              <a:rPr lang="fr-FR" sz="1000" dirty="0"/>
              <a:t>) « Aix-Marseille Université ». 			</a:t>
            </a:r>
          </a:p>
          <a:p>
            <a:endParaRPr lang="fr-FR" sz="1000" dirty="0"/>
          </a:p>
          <a:p>
            <a:r>
              <a:rPr lang="fr-FR" sz="1000" dirty="0"/>
              <a:t>-</a:t>
            </a:r>
            <a:r>
              <a:rPr lang="fr-F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2011-2012 </a:t>
            </a:r>
            <a:r>
              <a:rPr lang="fr-FR" sz="1000" dirty="0"/>
              <a:t>: Master 2 </a:t>
            </a:r>
            <a:r>
              <a:rPr lang="fr-FR" sz="1000" b="1" dirty="0"/>
              <a:t>Neurosciences moléculaires et cellulaires.</a:t>
            </a:r>
            <a:r>
              <a:rPr lang="fr-FR" sz="1000" dirty="0"/>
              <a:t> </a:t>
            </a:r>
            <a:r>
              <a:rPr lang="fr-FR" sz="1000" u="sng" dirty="0">
                <a:solidFill>
                  <a:srgbClr val="632523"/>
                </a:solidFill>
                <a:ea typeface="Calibri"/>
                <a:cs typeface="Times New Roman"/>
                <a:hlinkClick r:id="rId7"/>
              </a:rPr>
              <a:t>https://bit.ly/2LlM2JF</a:t>
            </a:r>
            <a:r>
              <a:rPr lang="fr-FR" sz="1000" dirty="0">
                <a:solidFill>
                  <a:srgbClr val="632523"/>
                </a:solidFill>
                <a:ea typeface="Calibri"/>
                <a:cs typeface="Times New Roman"/>
              </a:rPr>
              <a:t> </a:t>
            </a:r>
            <a:endParaRPr lang="fr-FR" sz="1000" dirty="0">
              <a:ea typeface="Calibri"/>
              <a:cs typeface="Times New Roman"/>
            </a:endParaRPr>
          </a:p>
          <a:p>
            <a:r>
              <a:rPr lang="fr-FR" sz="1000" dirty="0"/>
              <a:t>	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34705" y="2339752"/>
            <a:ext cx="33642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  <a:ea typeface="Amiri" panose="00000500000000000000" pitchFamily="2" charset="-78"/>
                <a:cs typeface="Amiri" panose="00000500000000000000" pitchFamily="2" charset="-78"/>
              </a:rPr>
              <a:t>Compétences</a:t>
            </a:r>
            <a:r>
              <a:rPr lang="fr-FR" sz="1200" b="1" u="sng" dirty="0">
                <a:solidFill>
                  <a:schemeClr val="accent2">
                    <a:lumMod val="75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: </a:t>
            </a:r>
            <a:endParaRPr lang="fr-FR" sz="1200" u="sng" dirty="0">
              <a:solidFill>
                <a:schemeClr val="accent2">
                  <a:lumMod val="75000"/>
                </a:schemeClr>
              </a:solidFill>
              <a:latin typeface="Forte" panose="03060902040502070203" pitchFamily="66" charset="0"/>
            </a:endParaRPr>
          </a:p>
          <a:p>
            <a:r>
              <a:rPr lang="fr-FR" sz="1000" dirty="0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6632" y="5015081"/>
            <a:ext cx="1477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Réalisations Web :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366" y="5508104"/>
            <a:ext cx="3429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/>
              <a:t>                           - CV en ligne : </a:t>
            </a:r>
            <a:r>
              <a:rPr lang="fr-FR" sz="1000" dirty="0">
                <a:hlinkClick r:id="rId8"/>
              </a:rPr>
              <a:t>https://bit.ly/31tIZ6a</a:t>
            </a:r>
            <a:r>
              <a:rPr lang="fr-FR" sz="1000" dirty="0"/>
              <a:t> </a:t>
            </a:r>
          </a:p>
          <a:p>
            <a:endParaRPr lang="fr-FR" sz="1000" dirty="0"/>
          </a:p>
          <a:p>
            <a:pPr marL="171450" indent="-171450">
              <a:buFontTx/>
              <a:buChar char="-"/>
            </a:pPr>
            <a:endParaRPr lang="fr-FR" sz="1000" dirty="0"/>
          </a:p>
          <a:p>
            <a:pPr marL="171450" indent="-171450">
              <a:buFontTx/>
              <a:buChar char="-"/>
            </a:pPr>
            <a:endParaRPr lang="fr-FR" sz="1000" dirty="0"/>
          </a:p>
          <a:p>
            <a:endParaRPr lang="fr-FR" sz="1000" dirty="0"/>
          </a:p>
          <a:p>
            <a:endParaRPr lang="fr-FR" sz="1000" dirty="0"/>
          </a:p>
          <a:p>
            <a:r>
              <a:rPr lang="fr-FR" sz="1000" dirty="0"/>
              <a:t>- 2éme CV en ligne  :  </a:t>
            </a:r>
            <a:r>
              <a:rPr lang="fr-FR" sz="1000" u="sng" dirty="0">
                <a:hlinkClick r:id="rId9"/>
              </a:rPr>
              <a:t>https://bit.ly/2GVHq7P</a:t>
            </a:r>
            <a:r>
              <a:rPr lang="fr-FR" sz="1000" u="sng" dirty="0"/>
              <a:t> </a:t>
            </a:r>
            <a:r>
              <a:rPr lang="fr-FR" sz="1000" dirty="0"/>
              <a:t>  : version simplifiée.  </a:t>
            </a:r>
          </a:p>
          <a:p>
            <a:endParaRPr lang="fr-FR" sz="1000" dirty="0"/>
          </a:p>
          <a:p>
            <a:endParaRPr lang="fr-FR" sz="1000" dirty="0"/>
          </a:p>
          <a:p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72008" y="8235697"/>
            <a:ext cx="3429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1000" dirty="0"/>
          </a:p>
          <a:p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Centres d’intérêt :               </a:t>
            </a:r>
          </a:p>
          <a:p>
            <a:endParaRPr lang="fr-FR" sz="1000" dirty="0"/>
          </a:p>
        </p:txBody>
      </p:sp>
      <p:sp>
        <p:nvSpPr>
          <p:cNvPr id="22" name="Rectangle 21"/>
          <p:cNvSpPr/>
          <p:nvPr/>
        </p:nvSpPr>
        <p:spPr>
          <a:xfrm>
            <a:off x="247050" y="8604448"/>
            <a:ext cx="3429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/>
              <a:t>-Veille technologique et scientifique  </a:t>
            </a:r>
          </a:p>
          <a:p>
            <a:r>
              <a:rPr lang="fr-FR" sz="1000" dirty="0"/>
              <a:t>-Vie associative.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8032" y="7702604"/>
            <a:ext cx="3429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sz="1000" dirty="0"/>
          </a:p>
          <a:p>
            <a:r>
              <a:rPr lang="fr-FR" sz="1000" dirty="0"/>
              <a:t>- Anglais : professionnel.                                                                                       - Relation client et gestion de planning. </a:t>
            </a:r>
          </a:p>
          <a:p>
            <a:r>
              <a:rPr lang="fr-FR" sz="1000" dirty="0"/>
              <a:t>- Rédaction d’articles.                                                   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108" y="7647149"/>
            <a:ext cx="3429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Compétences transverses </a:t>
            </a:r>
            <a:r>
              <a:rPr lang="fr-FR" sz="1000" u="sng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:    </a:t>
            </a:r>
          </a:p>
          <a:p>
            <a:endParaRPr lang="fr-FR" sz="1000" dirty="0"/>
          </a:p>
          <a:p>
            <a:endParaRPr lang="fr-FR" sz="1000" dirty="0"/>
          </a:p>
          <a:p>
            <a:endParaRPr lang="fr-FR" sz="1000" dirty="0"/>
          </a:p>
        </p:txBody>
      </p:sp>
      <p:sp>
        <p:nvSpPr>
          <p:cNvPr id="25" name="Rectangle 24"/>
          <p:cNvSpPr/>
          <p:nvPr/>
        </p:nvSpPr>
        <p:spPr>
          <a:xfrm>
            <a:off x="72007" y="5972090"/>
            <a:ext cx="3110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fr-FR" sz="10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- Site sur les débouchés d’une formation développement</a:t>
            </a:r>
            <a:endParaRPr lang="fr-FR" sz="10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fr-FR" sz="1000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Times New Roman"/>
              </a:rPr>
              <a:t> web </a:t>
            </a:r>
            <a:r>
              <a:rPr lang="fr-FR" sz="1000" kern="1200" dirty="0">
                <a:solidFill>
                  <a:schemeClr val="accent6">
                    <a:lumMod val="50000"/>
                  </a:schemeClr>
                </a:solidFill>
                <a:effectLst/>
                <a:latin typeface="Calibri"/>
                <a:ea typeface="Times New Roman"/>
                <a:cs typeface="Times New Roman"/>
              </a:rPr>
              <a:t>:   </a:t>
            </a:r>
            <a:r>
              <a:rPr lang="fr-FR" sz="1000" u="sng" kern="1200" dirty="0">
                <a:solidFill>
                  <a:schemeClr val="accent6">
                    <a:lumMod val="50000"/>
                  </a:schemeClr>
                </a:solidFill>
                <a:effectLst/>
                <a:latin typeface="Calibri"/>
                <a:ea typeface="Times New Roman"/>
                <a:cs typeface="Times New Roman"/>
                <a:hlinkClick r:id="rId10"/>
              </a:rPr>
              <a:t>https://bit.ly/2Vxhf1h</a:t>
            </a:r>
            <a:r>
              <a:rPr lang="fr-FR" sz="1000" kern="1200" dirty="0">
                <a:solidFill>
                  <a:schemeClr val="accent6">
                    <a:lumMod val="50000"/>
                  </a:schemeClr>
                </a:solidFill>
                <a:effectLst/>
                <a:latin typeface="Calibri"/>
                <a:ea typeface="Times New Roman"/>
                <a:cs typeface="Times New Roman"/>
              </a:rPr>
              <a:t> </a:t>
            </a:r>
            <a:endParaRPr lang="fr-FR" sz="1000" dirty="0">
              <a:solidFill>
                <a:schemeClr val="accent6">
                  <a:lumMod val="50000"/>
                </a:schemeClr>
              </a:solidFill>
              <a:effectLst/>
              <a:latin typeface="Times New Roman"/>
              <a:ea typeface="Times New Roman"/>
            </a:endParaRPr>
          </a:p>
        </p:txBody>
      </p:sp>
      <p:sp>
        <p:nvSpPr>
          <p:cNvPr id="26" name="Zone de texte 7"/>
          <p:cNvSpPr txBox="1"/>
          <p:nvPr/>
        </p:nvSpPr>
        <p:spPr>
          <a:xfrm>
            <a:off x="655712" y="4629780"/>
            <a:ext cx="1981200" cy="2667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7" name="Zone de texte 6"/>
          <p:cNvSpPr txBox="1"/>
          <p:nvPr/>
        </p:nvSpPr>
        <p:spPr>
          <a:xfrm>
            <a:off x="44624" y="4156581"/>
            <a:ext cx="2628900" cy="2571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100" u="sng" dirty="0">
                <a:solidFill>
                  <a:srgbClr val="632523"/>
                </a:solidFill>
                <a:effectLst/>
                <a:ea typeface="Calibri"/>
                <a:cs typeface="Times New Roman"/>
                <a:hlinkClick r:id="rId11"/>
              </a:rPr>
              <a:t>https://bit.ly/2PSeIZH</a:t>
            </a:r>
            <a:r>
              <a:rPr lang="fr-FR" sz="1100" dirty="0">
                <a:solidFill>
                  <a:srgbClr val="632523"/>
                </a:solidFill>
                <a:effectLst/>
                <a:ea typeface="Calibri"/>
                <a:cs typeface="Times New Roman"/>
              </a:rPr>
              <a:t> </a:t>
            </a: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28" name="Zone de texte 2"/>
          <p:cNvSpPr txBox="1"/>
          <p:nvPr/>
        </p:nvSpPr>
        <p:spPr>
          <a:xfrm>
            <a:off x="1299562" y="2770534"/>
            <a:ext cx="1323975" cy="2952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100" dirty="0">
              <a:effectLst/>
              <a:ea typeface="Calibri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09120" y="2416984"/>
            <a:ext cx="119869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000" dirty="0">
              <a:latin typeface="Calibri" panose="020F0502020204030204" pitchFamily="34" charset="0"/>
              <a:ea typeface="Amiri" panose="00000500000000000000" pitchFamily="2" charset="-78"/>
              <a:cs typeface="Calibri" panose="020F0502020204030204" pitchFamily="34" charset="0"/>
            </a:endParaRP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Maquettage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</a:t>
            </a:r>
            <a:r>
              <a:rPr lang="fr-FR" sz="1000" dirty="0" err="1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Figma</a:t>
            </a:r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 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UX.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SEO.</a:t>
            </a:r>
          </a:p>
          <a:p>
            <a:pPr marL="171450" indent="-171450">
              <a:buFontTx/>
              <a:buChar char="-"/>
            </a:pPr>
            <a:endParaRPr lang="fr-FR" sz="1000" dirty="0">
              <a:latin typeface="Calibri" panose="020F0502020204030204" pitchFamily="34" charset="0"/>
              <a:ea typeface="Amiri" panose="00000500000000000000" pitchFamily="2" charset="-78"/>
              <a:cs typeface="Calibri" panose="020F0502020204030204" pitchFamily="34" charset="0"/>
            </a:endParaRPr>
          </a:p>
          <a:p>
            <a:endParaRPr lang="fr-FR" sz="1000" dirty="0">
              <a:latin typeface="Calibri" panose="020F0502020204030204" pitchFamily="34" charset="0"/>
              <a:ea typeface="Amiri" panose="00000500000000000000" pitchFamily="2" charset="-78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3697D8-C16C-4E6D-8D1A-7AAC40B7779A}"/>
              </a:ext>
            </a:extLst>
          </p:cNvPr>
          <p:cNvSpPr/>
          <p:nvPr/>
        </p:nvSpPr>
        <p:spPr>
          <a:xfrm>
            <a:off x="832717" y="7092280"/>
            <a:ext cx="25206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-apple-system"/>
                <a:hlinkClick r:id="rId12"/>
              </a:rPr>
              <a:t> - www.linkedin.com/in/yasmina-mimart</a:t>
            </a:r>
            <a:r>
              <a:rPr lang="fr-FR" sz="1100" dirty="0">
                <a:latin typeface="-apple-system"/>
              </a:rPr>
              <a:t> </a:t>
            </a:r>
            <a:endParaRPr lang="fr-FR" sz="11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46B5BE-B6C8-434A-BA18-6B5F7DFC7CBB}"/>
              </a:ext>
            </a:extLst>
          </p:cNvPr>
          <p:cNvSpPr/>
          <p:nvPr/>
        </p:nvSpPr>
        <p:spPr>
          <a:xfrm>
            <a:off x="5445224" y="2555831"/>
            <a:ext cx="148787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Méthodes Agiles.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Certification </a:t>
            </a:r>
            <a:r>
              <a:rPr lang="fr-FR" sz="1000" dirty="0" err="1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opquast</a:t>
            </a:r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. 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</a:t>
            </a:r>
            <a:r>
              <a:rPr lang="fr-FR" sz="1000" dirty="0" err="1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Gsuite</a:t>
            </a:r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.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</a:t>
            </a:r>
            <a:r>
              <a:rPr lang="fr-FR" sz="1000" dirty="0" err="1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trello</a:t>
            </a:r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 .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 </a:t>
            </a:r>
            <a:r>
              <a:rPr lang="fr-FR" sz="1000" dirty="0" err="1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Github</a:t>
            </a:r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.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Photoshop.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JAVA.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langage C#.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Langage C.</a:t>
            </a:r>
          </a:p>
          <a:p>
            <a:r>
              <a:rPr lang="fr-FR" sz="1000" dirty="0">
                <a:latin typeface="Calibri" panose="020F0502020204030204" pitchFamily="34" charset="0"/>
                <a:ea typeface="Amiri" panose="00000500000000000000" pitchFamily="2" charset="-78"/>
                <a:cs typeface="Calibri" panose="020F0502020204030204" pitchFamily="34" charset="0"/>
              </a:rPr>
              <a:t>- Python.</a:t>
            </a:r>
          </a:p>
          <a:p>
            <a:endParaRPr lang="fr-FR" sz="1000" dirty="0">
              <a:latin typeface="Calibri" panose="020F0502020204030204" pitchFamily="34" charset="0"/>
              <a:ea typeface="Amiri" panose="00000500000000000000" pitchFamily="2" charset="-78"/>
              <a:cs typeface="Calibri" panose="020F0502020204030204" pitchFamily="34" charset="0"/>
            </a:endParaRPr>
          </a:p>
          <a:p>
            <a:endParaRPr lang="fr-FR" sz="1000" dirty="0">
              <a:latin typeface="Calibri" panose="020F0502020204030204" pitchFamily="34" charset="0"/>
              <a:ea typeface="Amiri" panose="00000500000000000000" pitchFamily="2" charset="-78"/>
              <a:cs typeface="Calibri" panose="020F0502020204030204" pitchFamily="34" charset="0"/>
            </a:endParaRPr>
          </a:p>
          <a:p>
            <a:endParaRPr lang="fr-FR" sz="1000" dirty="0">
              <a:latin typeface="Calibri" panose="020F0502020204030204" pitchFamily="34" charset="0"/>
              <a:ea typeface="Amiri" panose="00000500000000000000" pitchFamily="2" charset="-78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4894E0-26AD-43CA-BBE8-E502B7C64BC4}"/>
              </a:ext>
            </a:extLst>
          </p:cNvPr>
          <p:cNvSpPr/>
          <p:nvPr/>
        </p:nvSpPr>
        <p:spPr>
          <a:xfrm>
            <a:off x="3436300" y="4860032"/>
            <a:ext cx="226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Expériences</a:t>
            </a:r>
            <a:r>
              <a:rPr lang="fr-FR" u="sng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 </a:t>
            </a:r>
            <a:r>
              <a:rPr lang="fr-FR" sz="1200" u="sng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professionnelles</a:t>
            </a:r>
            <a:r>
              <a:rPr lang="fr-FR" u="sng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 : </a:t>
            </a:r>
          </a:p>
        </p:txBody>
      </p:sp>
      <p:pic>
        <p:nvPicPr>
          <p:cNvPr id="1058" name="Picture 34" descr="Résultat de recherche d'images pour &quot;github logo png&quot;">
            <a:extLst>
              <a:ext uri="{FF2B5EF4-FFF2-40B4-BE49-F238E27FC236}">
                <a16:creationId xmlns:a16="http://schemas.microsoft.com/office/drawing/2014/main" id="{1C3BEF95-FEE5-460D-B4C3-56A5D8674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135" y="4398394"/>
            <a:ext cx="289380" cy="28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6CD070B8-4B96-450A-AC7B-7BD165BAE5E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42" y="4284301"/>
            <a:ext cx="456134" cy="456134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97F4E903-315D-4522-8091-69C0563A87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866" y="4222443"/>
            <a:ext cx="392838" cy="39283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F238F55F-F789-4EA9-A016-9BC30CA85C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825" y="4160748"/>
            <a:ext cx="246419" cy="24641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7F30D7AB-4534-491A-B122-7773DFC5BE5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136" y="4090189"/>
            <a:ext cx="429080" cy="501418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8DE893E-3A50-4ED9-987C-BC6056D3244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410" y="4189834"/>
            <a:ext cx="588964" cy="588964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BBA76A8C-2712-4085-BAF4-25967530F6F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86" y="4146205"/>
            <a:ext cx="588703" cy="588964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27BF0A49-1916-405A-A5B2-04019B6306C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" t="5940" r="7417" b="7016"/>
          <a:stretch/>
        </p:blipFill>
        <p:spPr>
          <a:xfrm>
            <a:off x="185383" y="6876256"/>
            <a:ext cx="731367" cy="738664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50B0C106-793D-4795-8C5A-6EB3EA33F1C6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34585" t="38912" r="46245" b="29303"/>
          <a:stretch/>
        </p:blipFill>
        <p:spPr>
          <a:xfrm>
            <a:off x="211231" y="5292080"/>
            <a:ext cx="691003" cy="64415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35593F1-3AFA-4442-AA40-866B5AE79F29}"/>
              </a:ext>
            </a:extLst>
          </p:cNvPr>
          <p:cNvSpPr/>
          <p:nvPr/>
        </p:nvSpPr>
        <p:spPr>
          <a:xfrm>
            <a:off x="-18564" y="1888540"/>
            <a:ext cx="6876564" cy="4273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-27384" y="1907704"/>
            <a:ext cx="6896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solidFill>
                  <a:schemeClr val="accent2">
                    <a:lumMod val="20000"/>
                    <a:lumOff val="80000"/>
                  </a:schemeClr>
                </a:solidFill>
                <a:latin typeface="Harlow Solid Italic" panose="04030604020F02020D02" pitchFamily="82" charset="0"/>
              </a:rPr>
              <a:t>Calme et organisée, passionnée d’informatique. </a:t>
            </a:r>
          </a:p>
          <a:p>
            <a:pPr algn="ctr"/>
            <a:r>
              <a:rPr lang="fr-FR" sz="1100" dirty="0">
                <a:solidFill>
                  <a:schemeClr val="accent2">
                    <a:lumMod val="20000"/>
                    <a:lumOff val="80000"/>
                  </a:schemeClr>
                </a:solidFill>
                <a:latin typeface="Harlow Solid Italic" panose="04030604020F02020D02" pitchFamily="82" charset="0"/>
              </a:rPr>
              <a:t>Ma persévérance et ma soif d’apprendre me permettent d’appréhender plus facilement les nouvelles technologies </a:t>
            </a:r>
            <a:r>
              <a:rPr lang="fr-FR" sz="105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 SemiBold Condensed" panose="020B0502040204020203" pitchFamily="34" charset="0"/>
              </a:rPr>
              <a:t>.  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7552B75C-9CD0-4B34-B4C2-6C57B88BBC1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822" y="4516835"/>
            <a:ext cx="301148" cy="181759"/>
          </a:xfrm>
          <a:prstGeom prst="rect">
            <a:avLst/>
          </a:prstGeom>
        </p:spPr>
      </p:pic>
      <p:grpSp>
        <p:nvGrpSpPr>
          <p:cNvPr id="1029" name="Groupe 1028">
            <a:extLst>
              <a:ext uri="{FF2B5EF4-FFF2-40B4-BE49-F238E27FC236}">
                <a16:creationId xmlns:a16="http://schemas.microsoft.com/office/drawing/2014/main" id="{01CE267D-504E-4838-A00E-8CDDACC3B5DD}"/>
              </a:ext>
            </a:extLst>
          </p:cNvPr>
          <p:cNvGrpSpPr/>
          <p:nvPr/>
        </p:nvGrpSpPr>
        <p:grpSpPr>
          <a:xfrm>
            <a:off x="3317559" y="4163364"/>
            <a:ext cx="607911" cy="478311"/>
            <a:chOff x="3426260" y="4239145"/>
            <a:chExt cx="607911" cy="478311"/>
          </a:xfrm>
        </p:grpSpPr>
        <p:pic>
          <p:nvPicPr>
            <p:cNvPr id="1027" name="Image 1026">
              <a:extLst>
                <a:ext uri="{FF2B5EF4-FFF2-40B4-BE49-F238E27FC236}">
                  <a16:creationId xmlns:a16="http://schemas.microsoft.com/office/drawing/2014/main" id="{16A7EFB6-C1FD-4C75-B969-918E7548B6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947"/>
            <a:stretch/>
          </p:blipFill>
          <p:spPr>
            <a:xfrm>
              <a:off x="3426260" y="4239145"/>
              <a:ext cx="585254" cy="421693"/>
            </a:xfrm>
            <a:prstGeom prst="rect">
              <a:avLst/>
            </a:prstGeom>
          </p:spPr>
        </p:pic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D5BD88F0-6956-4D54-9AD3-BC74AAACF1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246" b="10208"/>
            <a:stretch/>
          </p:blipFill>
          <p:spPr>
            <a:xfrm>
              <a:off x="3429000" y="4623377"/>
              <a:ext cx="605171" cy="94079"/>
            </a:xfrm>
            <a:prstGeom prst="rect">
              <a:avLst/>
            </a:prstGeom>
          </p:spPr>
        </p:pic>
      </p:grpSp>
      <p:pic>
        <p:nvPicPr>
          <p:cNvPr id="1033" name="Image 1032">
            <a:extLst>
              <a:ext uri="{FF2B5EF4-FFF2-40B4-BE49-F238E27FC236}">
                <a16:creationId xmlns:a16="http://schemas.microsoft.com/office/drawing/2014/main" id="{49F2CA1A-1FA5-45CE-B474-B46EFCAA94B4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05"/>
          <a:stretch/>
        </p:blipFill>
        <p:spPr>
          <a:xfrm>
            <a:off x="4225035" y="4700125"/>
            <a:ext cx="408471" cy="105223"/>
          </a:xfrm>
          <a:prstGeom prst="rect">
            <a:avLst/>
          </a:prstGeom>
        </p:spPr>
      </p:pic>
      <p:pic>
        <p:nvPicPr>
          <p:cNvPr id="1028" name="Picture 4" descr="Résultat de recherche d'images pour &quot;logo symfony quadrillage&quot;&quot;">
            <a:extLst>
              <a:ext uri="{FF2B5EF4-FFF2-40B4-BE49-F238E27FC236}">
                <a16:creationId xmlns:a16="http://schemas.microsoft.com/office/drawing/2014/main" id="{E5BA080B-402F-4CE8-84D9-2C8673ED4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87" y="4275754"/>
            <a:ext cx="365671" cy="44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logo orocrm&quot;&quot;">
            <a:extLst>
              <a:ext uri="{FF2B5EF4-FFF2-40B4-BE49-F238E27FC236}">
                <a16:creationId xmlns:a16="http://schemas.microsoft.com/office/drawing/2014/main" id="{D028756C-26B4-4ABB-B718-715146B2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98" y="4358725"/>
            <a:ext cx="890479" cy="50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9876D6B-6E81-49EE-BF10-39950A3A12E9}"/>
              </a:ext>
            </a:extLst>
          </p:cNvPr>
          <p:cNvSpPr/>
          <p:nvPr/>
        </p:nvSpPr>
        <p:spPr>
          <a:xfrm>
            <a:off x="3443853" y="5170130"/>
            <a:ext cx="34415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2019-2020</a:t>
            </a:r>
            <a:r>
              <a:rPr lang="fr-FR" sz="1000" b="1" dirty="0"/>
              <a:t>: développeuse Web</a:t>
            </a:r>
            <a:r>
              <a:rPr lang="fr-FR" sz="1000" dirty="0"/>
              <a:t> (3 mois)</a:t>
            </a:r>
            <a:r>
              <a:rPr lang="fr-FR" sz="1000" b="1" dirty="0"/>
              <a:t> </a:t>
            </a:r>
            <a:r>
              <a:rPr lang="fr-FR" sz="1000" dirty="0"/>
              <a:t>‘</a:t>
            </a:r>
            <a:r>
              <a:rPr lang="fr-FR" sz="1000" dirty="0" err="1"/>
              <a:t>Kiboko</a:t>
            </a:r>
            <a:r>
              <a:rPr lang="fr-FR" sz="1000" dirty="0"/>
              <a:t>’ (Grégory PLANCHAT: </a:t>
            </a:r>
            <a:r>
              <a:rPr lang="fr-FR" sz="1000" dirty="0">
                <a:hlinkClick r:id="rId28"/>
              </a:rPr>
              <a:t>gregory@kiboko.fr</a:t>
            </a:r>
            <a:r>
              <a:rPr lang="fr-FR" sz="1000" dirty="0"/>
              <a:t>,   </a:t>
            </a:r>
            <a:r>
              <a:rPr lang="fr-FR" sz="1000" dirty="0">
                <a:hlinkClick r:id="rId29"/>
              </a:rPr>
              <a:t>lettre de recommandation </a:t>
            </a:r>
            <a:r>
              <a:rPr lang="fr-FR" sz="1000" dirty="0"/>
              <a:t>):</a:t>
            </a:r>
          </a:p>
          <a:p>
            <a:r>
              <a:rPr lang="fr-FR" sz="1000" dirty="0"/>
              <a:t>- Développement Web sous </a:t>
            </a:r>
            <a:r>
              <a:rPr lang="fr-FR" sz="1000" dirty="0" err="1"/>
              <a:t>symfony</a:t>
            </a:r>
            <a:r>
              <a:rPr lang="fr-FR" sz="1000" dirty="0"/>
              <a:t> et </a:t>
            </a:r>
            <a:r>
              <a:rPr lang="fr-FR" sz="1000" dirty="0" err="1"/>
              <a:t>OroCRM</a:t>
            </a:r>
            <a:r>
              <a:rPr lang="fr-FR" sz="1000" dirty="0"/>
              <a:t>.</a:t>
            </a:r>
          </a:p>
          <a:p>
            <a:endParaRPr lang="fr-FR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F1FA5C-A8B9-43FF-9FD9-B2CA4DB008E7}"/>
              </a:ext>
            </a:extLst>
          </p:cNvPr>
          <p:cNvSpPr/>
          <p:nvPr/>
        </p:nvSpPr>
        <p:spPr>
          <a:xfrm>
            <a:off x="3411760" y="5674186"/>
            <a:ext cx="3429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</a:t>
            </a:r>
            <a:r>
              <a:rPr lang="fr-FR" sz="1000" b="1" dirty="0"/>
              <a:t>: développement Web (stage</a:t>
            </a:r>
            <a:r>
              <a:rPr lang="fr-FR" sz="1000" dirty="0"/>
              <a:t> 1</a:t>
            </a:r>
            <a:r>
              <a:rPr lang="fr-FR" sz="1000" b="1" dirty="0"/>
              <a:t> </a:t>
            </a:r>
            <a:r>
              <a:rPr lang="fr-FR" sz="1000" dirty="0"/>
              <a:t>mois</a:t>
            </a:r>
            <a:r>
              <a:rPr lang="fr-FR" sz="1000" b="1" dirty="0"/>
              <a:t>) </a:t>
            </a:r>
            <a:r>
              <a:rPr lang="fr-FR" sz="1000" dirty="0"/>
              <a:t>‘Green </a:t>
            </a:r>
            <a:r>
              <a:rPr lang="fr-FR" sz="1000" dirty="0" err="1"/>
              <a:t>Cityzen</a:t>
            </a:r>
            <a:r>
              <a:rPr lang="fr-FR" sz="1000" dirty="0"/>
              <a:t>’:</a:t>
            </a:r>
          </a:p>
          <a:p>
            <a:r>
              <a:rPr lang="fr-FR" sz="1000" dirty="0"/>
              <a:t>- Intégration d’une application web responsive en vue.js.</a:t>
            </a:r>
          </a:p>
          <a:p>
            <a:endParaRPr lang="fr-FR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6ADF5F-E4B2-4173-B2ED-703D762EF2FA}"/>
              </a:ext>
            </a:extLst>
          </p:cNvPr>
          <p:cNvSpPr/>
          <p:nvPr/>
        </p:nvSpPr>
        <p:spPr>
          <a:xfrm>
            <a:off x="3408709" y="6804248"/>
            <a:ext cx="3429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2013-2017</a:t>
            </a:r>
            <a:r>
              <a:rPr lang="fr-FR" sz="1000" b="1" dirty="0"/>
              <a:t>: Gérante  kiosque à journaux</a:t>
            </a:r>
            <a:r>
              <a:rPr lang="fr-FR" sz="1000" dirty="0"/>
              <a:t> ‘SASU Hemissi’:</a:t>
            </a:r>
          </a:p>
          <a:p>
            <a:r>
              <a:rPr lang="fr-FR" sz="1000" dirty="0"/>
              <a:t>- Gestion d’entreprise.                                                                                                - Etude des besoins clients.                                                                                         - Gestion de stock et des ventes via un logiciel informatisé.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845EA6-A18C-4BC9-9F4C-44B24533AAB3}"/>
              </a:ext>
            </a:extLst>
          </p:cNvPr>
          <p:cNvSpPr/>
          <p:nvPr/>
        </p:nvSpPr>
        <p:spPr>
          <a:xfrm>
            <a:off x="3420580" y="6084168"/>
            <a:ext cx="3429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</a:t>
            </a:r>
            <a:r>
              <a:rPr lang="fr-FR" sz="1000" dirty="0"/>
              <a:t>: </a:t>
            </a:r>
            <a:r>
              <a:rPr lang="fr-FR" sz="1000" b="1" dirty="0"/>
              <a:t>Développement  informatique </a:t>
            </a:r>
            <a:r>
              <a:rPr lang="fr-FR" sz="1000" dirty="0"/>
              <a:t>(6mois) ‘</a:t>
            </a:r>
            <a:r>
              <a:rPr lang="fr-FR" sz="1000" dirty="0" err="1"/>
              <a:t>AlertGasoil</a:t>
            </a:r>
            <a:r>
              <a:rPr lang="fr-FR" sz="1000" dirty="0"/>
              <a:t>’:</a:t>
            </a:r>
          </a:p>
          <a:p>
            <a:r>
              <a:rPr lang="fr-FR" sz="1000" dirty="0"/>
              <a:t>- Refonte d’une application de  gestion interne en  C#.                                                                                                    - Requêtes </a:t>
            </a:r>
            <a:r>
              <a:rPr lang="fr-FR" sz="1000" dirty="0" err="1"/>
              <a:t>Linq</a:t>
            </a:r>
            <a:r>
              <a:rPr lang="fr-FR" sz="1000" dirty="0"/>
              <a:t>.                                                                                                                                                                    - Gestion de base  données (SQL server management).</a:t>
            </a:r>
          </a:p>
          <a:p>
            <a:endParaRPr lang="fr-FR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500621-0B0F-4910-A0EE-3D2AA96F2847}"/>
              </a:ext>
            </a:extLst>
          </p:cNvPr>
          <p:cNvSpPr/>
          <p:nvPr/>
        </p:nvSpPr>
        <p:spPr>
          <a:xfrm>
            <a:off x="3416345" y="7524328"/>
            <a:ext cx="3429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</a:t>
            </a:r>
            <a:r>
              <a:rPr lang="fr-FR" sz="1000" dirty="0"/>
              <a:t> : </a:t>
            </a:r>
            <a:r>
              <a:rPr lang="fr-FR" sz="1000" b="1" dirty="0"/>
              <a:t>Cadre  de recherche neurosciences </a:t>
            </a:r>
            <a:r>
              <a:rPr lang="fr-FR" sz="1000" dirty="0"/>
              <a:t>(6 mois), ‘Inserm UMR1106’, épilepsie et cognition (Monique ESCLAPEZ : </a:t>
            </a:r>
            <a:r>
              <a:rPr lang="fr-FR" sz="1000" dirty="0">
                <a:hlinkClick r:id="rId30"/>
              </a:rPr>
              <a:t>monique.esclapez@univ-amu.fr</a:t>
            </a:r>
            <a:r>
              <a:rPr lang="fr-FR" sz="1000" dirty="0"/>
              <a:t>)</a:t>
            </a:r>
          </a:p>
          <a:p>
            <a:r>
              <a:rPr lang="fr-FR" sz="1000" dirty="0"/>
              <a:t>- Gestion de planning.                                                                                                                                           - Réalisation d’un mémoire et une présentation orale.</a:t>
            </a:r>
          </a:p>
          <a:p>
            <a:endParaRPr lang="fr-FR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240405-0F9A-4328-807C-1C25F3F29581}"/>
              </a:ext>
            </a:extLst>
          </p:cNvPr>
          <p:cNvSpPr/>
          <p:nvPr/>
        </p:nvSpPr>
        <p:spPr>
          <a:xfrm>
            <a:off x="3401911" y="8400618"/>
            <a:ext cx="3429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Eté 2005‐2012</a:t>
            </a:r>
            <a:r>
              <a:rPr lang="fr-FR" sz="1000" dirty="0"/>
              <a:t>: </a:t>
            </a:r>
            <a:r>
              <a:rPr lang="fr-FR" sz="1000" b="1" dirty="0"/>
              <a:t>Gérante et Réceptionniste. ‘</a:t>
            </a:r>
            <a:r>
              <a:rPr lang="fr-FR" sz="1000" dirty="0"/>
              <a:t>Hôtel</a:t>
            </a:r>
            <a:r>
              <a:rPr lang="fr-FR" sz="1000" b="1" dirty="0"/>
              <a:t> </a:t>
            </a:r>
            <a:r>
              <a:rPr lang="fr-FR" sz="1000" dirty="0"/>
              <a:t>el   Hana’:</a:t>
            </a:r>
          </a:p>
          <a:p>
            <a:r>
              <a:rPr lang="fr-FR" sz="1000" dirty="0"/>
              <a:t>- Gestion de l’hôtel, Factures et devis.                                                                                                                                                           - Réception et gestion des clients.                                                                                                                      </a:t>
            </a:r>
          </a:p>
          <a:p>
            <a:r>
              <a:rPr lang="fr-FR" sz="1000" dirty="0"/>
              <a:t>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749552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4631</TotalTime>
  <Words>510</Words>
  <Application>Microsoft Office PowerPoint</Application>
  <PresentationFormat>Affichage à l'écran (4:3)</PresentationFormat>
  <Paragraphs>83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1" baseType="lpstr">
      <vt:lpstr>Algerian</vt:lpstr>
      <vt:lpstr>Amiri</vt:lpstr>
      <vt:lpstr>-apple-system</vt:lpstr>
      <vt:lpstr>Arial</vt:lpstr>
      <vt:lpstr>Bahnschrift SemiBold Condensed</vt:lpstr>
      <vt:lpstr>Calibri</vt:lpstr>
      <vt:lpstr>Forte</vt:lpstr>
      <vt:lpstr>Harlow Solid Italic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Mimi Mimi</dc:creator>
  <cp:lastModifiedBy>issam hemissi</cp:lastModifiedBy>
  <cp:revision>68</cp:revision>
  <dcterms:created xsi:type="dcterms:W3CDTF">2019-05-12T19:10:31Z</dcterms:created>
  <dcterms:modified xsi:type="dcterms:W3CDTF">2020-05-21T23:19:19Z</dcterms:modified>
</cp:coreProperties>
</file>