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64DF-D678-C14F-8F08-67EC5BA7614B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300A-10D5-EF4F-A0AD-FE26B8BA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regular expressions</a:t>
            </a:r>
            <a:endParaRPr lang="en-US" dirty="0"/>
          </a:p>
        </p:txBody>
      </p:sp>
      <p:pic>
        <p:nvPicPr>
          <p:cNvPr id="4" name="Picture 3" descr="Screen Shot 2017-03-23 at 1.1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22" y="5245471"/>
            <a:ext cx="4238977" cy="1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in everyday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93" y="1600200"/>
            <a:ext cx="884190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c</a:t>
            </a:r>
            <a:r>
              <a:rPr lang="en-US" sz="2800" i="1" dirty="0" smtClean="0"/>
              <a:t>ount number of sequences for each </a:t>
            </a:r>
            <a:r>
              <a:rPr lang="en-US" sz="2800" i="1" dirty="0" err="1" smtClean="0"/>
              <a:t>fasta</a:t>
            </a:r>
            <a:r>
              <a:rPr lang="en-US" sz="2800" i="1" dirty="0" smtClean="0"/>
              <a:t> file: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for a in *</a:t>
            </a:r>
            <a:r>
              <a:rPr lang="en-US" sz="2800" b="1" dirty="0" err="1" smtClean="0"/>
              <a:t>fasta</a:t>
            </a:r>
            <a:r>
              <a:rPr lang="en-US" sz="2800" b="1" dirty="0" smtClean="0"/>
              <a:t>; do echo $a;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“&gt;” $a | </a:t>
            </a:r>
            <a:r>
              <a:rPr lang="en-US" sz="2800" b="1" dirty="0" err="1" smtClean="0"/>
              <a:t>wc</a:t>
            </a:r>
            <a:r>
              <a:rPr lang="en-US" sz="2800" b="1" dirty="0" smtClean="0"/>
              <a:t> –l; done;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 smtClean="0"/>
              <a:t>move </a:t>
            </a:r>
            <a:r>
              <a:rPr lang="en-US" sz="2800" i="1" dirty="0"/>
              <a:t>all files containing string into </a:t>
            </a:r>
            <a:r>
              <a:rPr lang="en-US" sz="2800" i="1" dirty="0" smtClean="0"/>
              <a:t>directory: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grep</a:t>
            </a:r>
            <a:r>
              <a:rPr lang="en-US" sz="2800" b="1" dirty="0"/>
              <a:t> -l 'Download of' </a:t>
            </a:r>
            <a:r>
              <a:rPr lang="en-US" sz="2800" b="1" dirty="0" err="1"/>
              <a:t>slurm</a:t>
            </a:r>
            <a:r>
              <a:rPr lang="en-US" sz="2800" b="1" dirty="0"/>
              <a:t>* | </a:t>
            </a:r>
            <a:r>
              <a:rPr lang="en-US" sz="2800" b="1" dirty="0" err="1"/>
              <a:t>xargs</a:t>
            </a:r>
            <a:r>
              <a:rPr lang="en-US" sz="2800" b="1" dirty="0"/>
              <a:t> mv -t </a:t>
            </a:r>
            <a:r>
              <a:rPr lang="en-US" sz="2800" b="1" dirty="0" err="1" smtClean="0"/>
              <a:t>download_slurm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48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bit of theory</a:t>
            </a:r>
            <a:endParaRPr lang="en-US" dirty="0"/>
          </a:p>
        </p:txBody>
      </p:sp>
      <p:pic>
        <p:nvPicPr>
          <p:cNvPr id="4" name="Picture 3" descr="Screen Shot 2017-03-23 at 1.1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6" y="1417638"/>
            <a:ext cx="7429500" cy="227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2698" y="3731092"/>
            <a:ext cx="3754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msdn.microsoft.com</a:t>
            </a:r>
            <a:r>
              <a:rPr lang="en-US" sz="1000" dirty="0" smtClean="0"/>
              <a:t>/en-us/library/dd997379(v=vs.100).</a:t>
            </a:r>
            <a:r>
              <a:rPr lang="en-US" sz="1000" dirty="0" err="1" smtClean="0"/>
              <a:t>aspx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61299" y="4414099"/>
            <a:ext cx="432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ot represents </a:t>
            </a:r>
            <a:r>
              <a:rPr lang="en-US" b="1" dirty="0" smtClean="0"/>
              <a:t>any character		.</a:t>
            </a:r>
          </a:p>
          <a:p>
            <a:r>
              <a:rPr lang="en-US" b="1" dirty="0" smtClean="0"/>
              <a:t>newline</a:t>
            </a:r>
            <a:r>
              <a:rPr lang="en-US" dirty="0" smtClean="0"/>
              <a:t> is represented by		</a:t>
            </a:r>
            <a:r>
              <a:rPr lang="en-US" b="1" dirty="0" smtClean="0"/>
              <a:t>\n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5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bit of theory</a:t>
            </a:r>
            <a:endParaRPr lang="en-US" dirty="0"/>
          </a:p>
        </p:txBody>
      </p:sp>
      <p:pic>
        <p:nvPicPr>
          <p:cNvPr id="4" name="Picture 3" descr="Screen Shot 2017-03-23 at 1.1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6" y="1417638"/>
            <a:ext cx="7429500" cy="227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2698" y="3731092"/>
            <a:ext cx="3754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msdn.microsoft.com</a:t>
            </a:r>
            <a:r>
              <a:rPr lang="en-US" sz="1000" dirty="0" smtClean="0"/>
              <a:t>/en-us/library/dd997379(v=vs.100).</a:t>
            </a:r>
            <a:r>
              <a:rPr lang="en-US" sz="1000" dirty="0" err="1" smtClean="0"/>
              <a:t>aspx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61299" y="4414099"/>
            <a:ext cx="286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ewline is represented by </a:t>
            </a:r>
            <a:r>
              <a:rPr lang="en-US" b="1" dirty="0" smtClean="0"/>
              <a:t>\n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1299" y="5284931"/>
            <a:ext cx="3585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Open Sublime!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7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using Sublime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names of all </a:t>
            </a:r>
            <a:r>
              <a:rPr lang="en-US" dirty="0" err="1" smtClean="0"/>
              <a:t>fastq</a:t>
            </a:r>
            <a:r>
              <a:rPr lang="en-US" dirty="0" smtClean="0"/>
              <a:t> files containing chimpanzees (</a:t>
            </a:r>
            <a:r>
              <a:rPr lang="en-US" i="1" dirty="0" smtClean="0"/>
              <a:t>Pan troglodytes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26" y="2976563"/>
            <a:ext cx="3810000" cy="314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9729" y="6126163"/>
            <a:ext cx="7188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www.chimpworlds.com</a:t>
            </a:r>
            <a:r>
              <a:rPr lang="en-US" sz="1200" dirty="0" smtClean="0"/>
              <a:t>/</a:t>
            </a:r>
            <a:r>
              <a:rPr lang="en-US" sz="1200" dirty="0" err="1" smtClean="0"/>
              <a:t>wp</a:t>
            </a:r>
            <a:r>
              <a:rPr lang="en-US" sz="1200" dirty="0" smtClean="0"/>
              <a:t>-content/uploads/Young_Chimpanzee_Pan_Troglodytes_Seated_600.jpg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66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our hands dirty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regexone.com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213255"/>
            <a:ext cx="6350000" cy="424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0274" y="6551803"/>
            <a:ext cx="89779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http://4.bp.blogspot.com/-5ym4eULGiu8/T6M5gm3zIfI/AAAAAAAABJs/bxj6i4_mMOY/s320/</a:t>
            </a:r>
            <a:r>
              <a:rPr lang="en-US" sz="1200" dirty="0" err="1" smtClean="0"/>
              <a:t>dirty+hands.jpg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69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193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regular expressions</vt:lpstr>
      <vt:lpstr>Regexp in everyday life</vt:lpstr>
      <vt:lpstr>Tiny bit of theory</vt:lpstr>
      <vt:lpstr>Tiny bit of theory</vt:lpstr>
      <vt:lpstr>Demonstration using Sublime</vt:lpstr>
      <vt:lpstr>Time to get our hands dirty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</dc:creator>
  <cp:lastModifiedBy>Monika</cp:lastModifiedBy>
  <cp:revision>9</cp:revision>
  <dcterms:created xsi:type="dcterms:W3CDTF">2017-03-23T15:25:58Z</dcterms:created>
  <dcterms:modified xsi:type="dcterms:W3CDTF">2017-03-23T17:22:23Z</dcterms:modified>
</cp:coreProperties>
</file>