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468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4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7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4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7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7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9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6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5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9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C9FDE-EC40-45A4-A954-30821D13385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11512" y="646771"/>
            <a:ext cx="9032488" cy="5140712"/>
            <a:chOff x="111512" y="646771"/>
            <a:chExt cx="9032488" cy="5140712"/>
          </a:xfrm>
        </p:grpSpPr>
        <p:sp>
          <p:nvSpPr>
            <p:cNvPr id="41" name="Rectangle 40"/>
            <p:cNvSpPr/>
            <p:nvPr/>
          </p:nvSpPr>
          <p:spPr>
            <a:xfrm>
              <a:off x="111512" y="646771"/>
              <a:ext cx="9032488" cy="5140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04567" y="762000"/>
              <a:ext cx="8886922" cy="4884015"/>
              <a:chOff x="457200" y="762000"/>
              <a:chExt cx="8886922" cy="4884015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3546" b="16164"/>
              <a:stretch/>
            </p:blipFill>
            <p:spPr bwMode="auto">
              <a:xfrm>
                <a:off x="4856163" y="1525589"/>
                <a:ext cx="3525837" cy="3046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58" t="11207" r="26952" b="1739"/>
              <a:stretch/>
            </p:blipFill>
            <p:spPr bwMode="auto">
              <a:xfrm>
                <a:off x="457200" y="1524000"/>
                <a:ext cx="3723414" cy="3631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295400" y="762000"/>
                <a:ext cx="14979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Tympan</a:t>
                </a:r>
                <a:r>
                  <a:rPr lang="en-US" dirty="0" smtClean="0"/>
                  <a:t> Rev C</a:t>
                </a:r>
              </a:p>
              <a:p>
                <a:pPr algn="ctr"/>
                <a:r>
                  <a:rPr lang="en-US" dirty="0" smtClean="0"/>
                  <a:t>Original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623169" y="762000"/>
                <a:ext cx="19863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Tympan</a:t>
                </a:r>
                <a:r>
                  <a:rPr lang="en-US" dirty="0" smtClean="0"/>
                  <a:t> Rev C</a:t>
                </a:r>
              </a:p>
              <a:p>
                <a:pPr algn="ctr"/>
                <a:r>
                  <a:rPr lang="en-US" dirty="0" smtClean="0"/>
                  <a:t>Modified for 2 AICs</a:t>
                </a:r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265941" y="2329934"/>
                <a:ext cx="91403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50" b="1" dirty="0" smtClean="0">
                    <a:solidFill>
                      <a:srgbClr val="FF0000"/>
                    </a:solidFill>
                  </a:rPr>
                  <a:t>SCL2 (AIC #2)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154429" y="2448835"/>
                <a:ext cx="102821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smtClean="0">
                    <a:solidFill>
                      <a:srgbClr val="FF0000"/>
                    </a:solidFill>
                  </a:rPr>
                  <a:t>SDA2 (AIC #2)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Connector 12"/>
              <p:cNvCxnSpPr>
                <a:endCxn id="5" idx="3"/>
              </p:cNvCxnSpPr>
              <p:nvPr/>
            </p:nvCxnSpPr>
            <p:spPr>
              <a:xfrm flipH="1">
                <a:off x="5179974" y="2456892"/>
                <a:ext cx="68742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5179974" y="2560320"/>
                <a:ext cx="68742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7803957" y="3050465"/>
                <a:ext cx="127470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FF0000"/>
                    </a:solidFill>
                  </a:rPr>
                  <a:t>TXD1 (“DIN” AIC#2)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7113434" y="3167340"/>
                <a:ext cx="68742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7803957" y="3764840"/>
                <a:ext cx="140615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FF0000"/>
                    </a:solidFill>
                  </a:rPr>
                  <a:t>RXD1 (“DOUT” AIC#2)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7113434" y="3881715"/>
                <a:ext cx="68742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7113434" y="2669691"/>
                <a:ext cx="96674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080182" y="2557740"/>
                <a:ext cx="110158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nRESET1 (AIC#2)</a:t>
                </a:r>
                <a:endParaRPr lang="en-US" sz="105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flipH="1">
                <a:off x="7113434" y="3065030"/>
                <a:ext cx="68742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803957" y="2923507"/>
                <a:ext cx="7489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Pot Wiper</a:t>
                </a:r>
                <a:endParaRPr lang="en-US" sz="105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419530" y="2162175"/>
                <a:ext cx="739305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dirty="0" smtClean="0"/>
                  <a:t>Can be any pin, really</a:t>
                </a:r>
                <a:endParaRPr lang="en-US" sz="500" dirty="0"/>
              </a:p>
            </p:txBody>
          </p:sp>
          <p:cxnSp>
            <p:nvCxnSpPr>
              <p:cNvPr id="33" name="Straight Arrow Connector 32"/>
              <p:cNvCxnSpPr>
                <a:stCxn id="28" idx="2"/>
                <a:endCxn id="29" idx="0"/>
              </p:cNvCxnSpPr>
              <p:nvPr/>
            </p:nvCxnSpPr>
            <p:spPr>
              <a:xfrm flipH="1">
                <a:off x="8630974" y="2331452"/>
                <a:ext cx="158209" cy="2262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8590390" y="2783081"/>
                <a:ext cx="75373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dirty="0" smtClean="0"/>
                  <a:t>Can be any analog pin</a:t>
                </a:r>
                <a:endParaRPr lang="en-US" sz="500" dirty="0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H="1">
                <a:off x="8473776" y="2923507"/>
                <a:ext cx="236302" cy="10286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784402" y="4999684"/>
                <a:ext cx="15446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TXD1 is PTC0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RXD1 is PTC11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82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52" b="89752" l="6800" r="93467">
                        <a14:foregroundMark x1="11867" y1="78843" x2="14133" y2="10909"/>
                        <a14:foregroundMark x1="89067" y1="79669" x2="88133" y2="12066"/>
                        <a14:backgroundMark x1="11600" y1="11240" x2="8667" y2="93884"/>
                        <a14:backgroundMark x1="9333" y1="82810" x2="92267" y2="82149"/>
                        <a14:backgroundMark x1="92267" y1="81653" x2="92267" y2="1322"/>
                        <a14:backgroundMark x1="11200" y1="47107" x2="12000" y2="279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05" y="2130272"/>
            <a:ext cx="3316514" cy="267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863" b="83715" l="12556" r="90000">
                        <a14:foregroundMark x1="14444" y1="80081" x2="85556" y2="80350"/>
                        <a14:foregroundMark x1="85556" y1="79946" x2="85556" y2="15478"/>
                        <a14:foregroundMark x1="84778" y1="16824" x2="15444" y2="16555"/>
                        <a14:foregroundMark x1="15444" y1="16555" x2="14556" y2="78197"/>
                        <a14:foregroundMark x1="85889" y1="18304" x2="86778" y2="78062"/>
                        <a14:backgroundMark x1="23222" y1="51548" x2="23222" y2="44953"/>
                        <a14:backgroundMark x1="22444" y1="75101" x2="22556" y2="66891"/>
                        <a14:backgroundMark x1="79222" y1="75639" x2="79333" y2="67833"/>
                        <a14:backgroundMark x1="79889" y1="51952" x2="79889" y2="42934"/>
                        <a14:backgroundMark x1="79000" y1="30417" x2="79333" y2="22207"/>
                      </a14:backgroundRemoval>
                    </a14:imgEffect>
                    <a14:imgEffect>
                      <a14:saturation sat="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48" t="13425" r="12326" b="16964"/>
          <a:stretch/>
        </p:blipFill>
        <p:spPr bwMode="auto">
          <a:xfrm>
            <a:off x="4648869" y="2322476"/>
            <a:ext cx="2590131" cy="198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065778" y="5052998"/>
            <a:ext cx="522221" cy="441754"/>
            <a:chOff x="5065778" y="5052998"/>
            <a:chExt cx="522221" cy="441754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863" b="83715" l="12556" r="90000">
                          <a14:foregroundMark x1="14444" y1="80081" x2="85556" y2="80350"/>
                          <a14:foregroundMark x1="85556" y1="79946" x2="85556" y2="15478"/>
                          <a14:foregroundMark x1="84778" y1="16824" x2="15444" y2="16555"/>
                          <a14:foregroundMark x1="15444" y1="16555" x2="14556" y2="78197"/>
                          <a14:foregroundMark x1="85889" y1="18304" x2="86778" y2="78062"/>
                          <a14:backgroundMark x1="23222" y1="51548" x2="23222" y2="44953"/>
                          <a14:backgroundMark x1="22444" y1="75101" x2="22556" y2="66891"/>
                          <a14:backgroundMark x1="79222" y1="75639" x2="79333" y2="67833"/>
                          <a14:backgroundMark x1="79889" y1="51952" x2="79889" y2="42934"/>
                          <a14:backgroundMark x1="79000" y1="30417" x2="79333" y2="22207"/>
                        </a14:backgroundRemoval>
                      </a14:imgEffect>
                      <a14:imgEffect>
                        <a14:saturation sat="6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48" t="13425" r="12326" b="16964"/>
            <a:stretch/>
          </p:blipFill>
          <p:spPr bwMode="auto">
            <a:xfrm>
              <a:off x="5065778" y="5074646"/>
              <a:ext cx="522221" cy="40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105260" y="5052998"/>
              <a:ext cx="29367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solidFill>
                    <a:srgbClr val="FF0000"/>
                  </a:solidFill>
                </a:rPr>
                <a:t>L/R</a:t>
              </a:r>
              <a:endParaRPr lang="en-US" sz="6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05260" y="5182841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solidFill>
                    <a:srgbClr val="FF0000"/>
                  </a:solidFill>
                </a:rPr>
                <a:t>WS</a:t>
              </a:r>
              <a:endParaRPr lang="en-US" sz="6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5260" y="5310086"/>
              <a:ext cx="2696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solidFill>
                    <a:srgbClr val="FF0000"/>
                  </a:solidFill>
                </a:rPr>
                <a:t>SD</a:t>
              </a:r>
              <a:endParaRPr lang="en-US" sz="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64117" y="5310086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solidFill>
                    <a:srgbClr val="FF0000"/>
                  </a:solidFill>
                </a:rPr>
                <a:t>3V3</a:t>
              </a:r>
              <a:endParaRPr lang="en-US" sz="6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64117" y="5182841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solidFill>
                    <a:srgbClr val="FF0000"/>
                  </a:solidFill>
                </a:rPr>
                <a:t>SCK</a:t>
              </a:r>
              <a:endParaRPr lang="en-US" sz="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32367" y="5057427"/>
              <a:ext cx="3337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solidFill>
                    <a:srgbClr val="FF0000"/>
                  </a:solidFill>
                </a:rPr>
                <a:t>GND</a:t>
              </a:r>
              <a:endParaRPr lang="en-US" sz="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40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a\Desktop\2019-02-22 4-Channel Tympans\IMG_20190222_12522483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3" b="93750" l="17921" r="78386">
                        <a14:foregroundMark x1="74966" y1="40918" x2="74829" y2="44629"/>
                        <a14:foregroundMark x1="26676" y1="8887" x2="25581" y2="58301"/>
                        <a14:foregroundMark x1="27497" y1="8496" x2="74145" y2="8594"/>
                        <a14:foregroundMark x1="75376" y1="8594" x2="75239" y2="15430"/>
                        <a14:foregroundMark x1="74829" y1="16211" x2="75513" y2="16895"/>
                        <a14:foregroundMark x1="73461" y1="19336" x2="74692" y2="58887"/>
                        <a14:foregroundMark x1="75103" y1="40332" x2="74966" y2="57813"/>
                        <a14:foregroundMark x1="75650" y1="24902" x2="75376" y2="17383"/>
                        <a14:foregroundMark x1="23529" y1="60645" x2="23119" y2="62207"/>
                        <a14:foregroundMark x1="23119" y1="63086" x2="23803" y2="64258"/>
                        <a14:foregroundMark x1="25171" y1="65723" x2="25308" y2="88574"/>
                        <a14:foregroundMark x1="25855" y1="88867" x2="74419" y2="89160"/>
                        <a14:foregroundMark x1="74966" y1="88574" x2="74829" y2="56641"/>
                        <a14:foregroundMark x1="24761" y1="87598" x2="24624" y2="79688"/>
                        <a14:foregroundMark x1="24761" y1="88965" x2="24624" y2="82813"/>
                        <a14:foregroundMark x1="25034" y1="89160" x2="36799" y2="89258"/>
                        <a14:foregroundMark x1="75513" y1="55664" x2="75239" y2="78809"/>
                        <a14:foregroundMark x1="75376" y1="87012" x2="75376" y2="71973"/>
                        <a14:foregroundMark x1="75513" y1="55859" x2="76060" y2="24707"/>
                        <a14:foregroundMark x1="26129" y1="15527" x2="26539" y2="8203"/>
                        <a14:foregroundMark x1="25581" y1="41406" x2="26129" y2="15625"/>
                        <a14:foregroundMark x1="24761" y1="74707" x2="24897" y2="88379"/>
                        <a14:backgroundMark x1="47880" y1="10547" x2="54583" y2="10547"/>
                        <a14:backgroundMark x1="29275" y1="18457" x2="29001" y2="16992"/>
                        <a14:backgroundMark x1="73324" y1="18164" x2="73598" y2="17285"/>
                        <a14:backgroundMark x1="72503" y1="17578" x2="74282" y2="17969"/>
                        <a14:backgroundMark x1="72367" y1="18164" x2="74008" y2="18262"/>
                        <a14:backgroundMark x1="73051" y1="18652" x2="73324" y2="18652"/>
                        <a14:backgroundMark x1="74145" y1="17285" x2="74419" y2="17773"/>
                        <a14:backgroundMark x1="27770" y1="87793" x2="28591" y2="86914"/>
                        <a14:backgroundMark x1="66621" y1="88184" x2="67168" y2="86914"/>
                        <a14:backgroundMark x1="24213" y1="66309" x2="24350" y2="71875"/>
                        <a14:backgroundMark x1="24624" y1="38867" x2="24897" y2="16699"/>
                        <a14:backgroundMark x1="25855" y1="7910" x2="25171" y2="18262"/>
                        <a14:backgroundMark x1="25034" y1="41211" x2="25992" y2="10449"/>
                        <a14:backgroundMark x1="24077" y1="74707" x2="24213" y2="89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33" t="7551" r="22595" b="8166"/>
          <a:stretch/>
        </p:blipFill>
        <p:spPr bwMode="auto">
          <a:xfrm rot="21540000">
            <a:off x="1221760" y="1106501"/>
            <a:ext cx="2036270" cy="431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olderless breadbo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04" y="1089060"/>
            <a:ext cx="2970382" cy="456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935728" y="4870089"/>
            <a:ext cx="522221" cy="441754"/>
            <a:chOff x="5065778" y="5052998"/>
            <a:chExt cx="522221" cy="441754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863" b="83715" l="12556" r="90000">
                          <a14:foregroundMark x1="14444" y1="80081" x2="85556" y2="80350"/>
                          <a14:foregroundMark x1="85556" y1="79946" x2="85556" y2="15478"/>
                          <a14:foregroundMark x1="84778" y1="16824" x2="15444" y2="16555"/>
                          <a14:foregroundMark x1="15444" y1="16555" x2="14556" y2="78197"/>
                          <a14:foregroundMark x1="85889" y1="18304" x2="86778" y2="78062"/>
                          <a14:backgroundMark x1="23222" y1="51548" x2="23222" y2="44953"/>
                          <a14:backgroundMark x1="22444" y1="75101" x2="22556" y2="66891"/>
                          <a14:backgroundMark x1="79222" y1="75639" x2="79333" y2="67833"/>
                          <a14:backgroundMark x1="79889" y1="51952" x2="79889" y2="42934"/>
                          <a14:backgroundMark x1="79000" y1="30417" x2="79333" y2="22207"/>
                        </a14:backgroundRemoval>
                      </a14:imgEffect>
                      <a14:imgEffect>
                        <a14:saturation sat="6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48" t="13425" r="12326" b="16964"/>
            <a:stretch/>
          </p:blipFill>
          <p:spPr bwMode="auto">
            <a:xfrm>
              <a:off x="5065778" y="5074646"/>
              <a:ext cx="522221" cy="40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105260" y="5052998"/>
              <a:ext cx="29367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solidFill>
                    <a:srgbClr val="FF0000"/>
                  </a:solidFill>
                </a:rPr>
                <a:t>L/R</a:t>
              </a:r>
              <a:endParaRPr lang="en-US" sz="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5260" y="5182841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solidFill>
                    <a:srgbClr val="FF0000"/>
                  </a:solidFill>
                </a:rPr>
                <a:t>WS</a:t>
              </a:r>
              <a:endParaRPr lang="en-US" sz="6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5260" y="5310086"/>
              <a:ext cx="2696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solidFill>
                    <a:srgbClr val="FF0000"/>
                  </a:solidFill>
                </a:rPr>
                <a:t>SD</a:t>
              </a:r>
              <a:endParaRPr lang="en-US" sz="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64117" y="5310086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solidFill>
                    <a:srgbClr val="FF0000"/>
                  </a:solidFill>
                </a:rPr>
                <a:t>3V3</a:t>
              </a:r>
              <a:endParaRPr lang="en-US" sz="6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64117" y="5182841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solidFill>
                    <a:srgbClr val="FF0000"/>
                  </a:solidFill>
                </a:rPr>
                <a:t>SCK</a:t>
              </a:r>
              <a:endParaRPr lang="en-US" sz="6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32367" y="5057427"/>
              <a:ext cx="3337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solidFill>
                    <a:srgbClr val="FF0000"/>
                  </a:solidFill>
                </a:rPr>
                <a:t>GND</a:t>
              </a:r>
              <a:endParaRPr lang="en-US" sz="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2078" y="1295039"/>
            <a:ext cx="522221" cy="441754"/>
            <a:chOff x="5065778" y="5052998"/>
            <a:chExt cx="522221" cy="441754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863" b="83715" l="12556" r="90000">
                          <a14:foregroundMark x1="14444" y1="80081" x2="85556" y2="80350"/>
                          <a14:foregroundMark x1="85556" y1="79946" x2="85556" y2="15478"/>
                          <a14:foregroundMark x1="84778" y1="16824" x2="15444" y2="16555"/>
                          <a14:foregroundMark x1="15444" y1="16555" x2="14556" y2="78197"/>
                          <a14:foregroundMark x1="85889" y1="18304" x2="86778" y2="78062"/>
                          <a14:backgroundMark x1="23222" y1="51548" x2="23222" y2="44953"/>
                          <a14:backgroundMark x1="22444" y1="75101" x2="22556" y2="66891"/>
                          <a14:backgroundMark x1="79222" y1="75639" x2="79333" y2="67833"/>
                          <a14:backgroundMark x1="79889" y1="51952" x2="79889" y2="42934"/>
                          <a14:backgroundMark x1="79000" y1="30417" x2="79333" y2="22207"/>
                        </a14:backgroundRemoval>
                      </a14:imgEffect>
                      <a14:imgEffect>
                        <a14:saturation sat="6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48" t="13425" r="12326" b="16964"/>
            <a:stretch/>
          </p:blipFill>
          <p:spPr bwMode="auto">
            <a:xfrm>
              <a:off x="5065778" y="5074646"/>
              <a:ext cx="522221" cy="40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105260" y="5052998"/>
              <a:ext cx="29367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solidFill>
                    <a:srgbClr val="FF0000"/>
                  </a:solidFill>
                </a:rPr>
                <a:t>L/R</a:t>
              </a:r>
              <a:endParaRPr lang="en-US" sz="6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260" y="5182841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solidFill>
                    <a:srgbClr val="FF0000"/>
                  </a:solidFill>
                </a:rPr>
                <a:t>WS</a:t>
              </a:r>
              <a:endParaRPr lang="en-US" sz="6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260" y="5310086"/>
              <a:ext cx="2696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solidFill>
                    <a:srgbClr val="FF0000"/>
                  </a:solidFill>
                </a:rPr>
                <a:t>SD</a:t>
              </a:r>
              <a:endParaRPr lang="en-US" sz="6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64117" y="5310086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solidFill>
                    <a:srgbClr val="FF0000"/>
                  </a:solidFill>
                </a:rPr>
                <a:t>3V3</a:t>
              </a:r>
              <a:endParaRPr lang="en-US" sz="6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64117" y="5182841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solidFill>
                    <a:srgbClr val="FF0000"/>
                  </a:solidFill>
                </a:rPr>
                <a:t>SCK</a:t>
              </a:r>
              <a:endParaRPr lang="en-US" sz="6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32367" y="5057427"/>
              <a:ext cx="3337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solidFill>
                    <a:srgbClr val="FF0000"/>
                  </a:solidFill>
                </a:rPr>
                <a:t>GND</a:t>
              </a:r>
              <a:endParaRPr lang="en-US" sz="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Freeform 1"/>
          <p:cNvSpPr/>
          <p:nvPr/>
        </p:nvSpPr>
        <p:spPr>
          <a:xfrm>
            <a:off x="3098800" y="856261"/>
            <a:ext cx="4191000" cy="2052039"/>
          </a:xfrm>
          <a:custGeom>
            <a:avLst/>
            <a:gdLst>
              <a:gd name="connsiteX0" fmla="*/ 0 w 1879600"/>
              <a:gd name="connsiteY0" fmla="*/ 1483234 h 1483234"/>
              <a:gd name="connsiteX1" fmla="*/ 755650 w 1879600"/>
              <a:gd name="connsiteY1" fmla="*/ 587884 h 1483234"/>
              <a:gd name="connsiteX2" fmla="*/ 1492250 w 1879600"/>
              <a:gd name="connsiteY2" fmla="*/ 67184 h 1483234"/>
              <a:gd name="connsiteX3" fmla="*/ 1879600 w 1879600"/>
              <a:gd name="connsiteY3" fmla="*/ 22734 h 1483234"/>
              <a:gd name="connsiteX0" fmla="*/ 0 w 1885313"/>
              <a:gd name="connsiteY0" fmla="*/ 1416631 h 1416631"/>
              <a:gd name="connsiteX1" fmla="*/ 755650 w 1885313"/>
              <a:gd name="connsiteY1" fmla="*/ 521281 h 1416631"/>
              <a:gd name="connsiteX2" fmla="*/ 1492250 w 1885313"/>
              <a:gd name="connsiteY2" fmla="*/ 581 h 1416631"/>
              <a:gd name="connsiteX3" fmla="*/ 1885313 w 1885313"/>
              <a:gd name="connsiteY3" fmla="*/ 614576 h 1416631"/>
              <a:gd name="connsiteX0" fmla="*/ 0 w 1885313"/>
              <a:gd name="connsiteY0" fmla="*/ 1416631 h 1416631"/>
              <a:gd name="connsiteX1" fmla="*/ 755650 w 1885313"/>
              <a:gd name="connsiteY1" fmla="*/ 521281 h 1416631"/>
              <a:gd name="connsiteX2" fmla="*/ 1492250 w 1885313"/>
              <a:gd name="connsiteY2" fmla="*/ 581 h 1416631"/>
              <a:gd name="connsiteX3" fmla="*/ 1885313 w 1885313"/>
              <a:gd name="connsiteY3" fmla="*/ 614576 h 1416631"/>
              <a:gd name="connsiteX0" fmla="*/ 0 w 1885313"/>
              <a:gd name="connsiteY0" fmla="*/ 1178493 h 1178493"/>
              <a:gd name="connsiteX1" fmla="*/ 755650 w 1885313"/>
              <a:gd name="connsiteY1" fmla="*/ 283143 h 1178493"/>
              <a:gd name="connsiteX2" fmla="*/ 1060913 w 1885313"/>
              <a:gd name="connsiteY2" fmla="*/ 1563 h 1178493"/>
              <a:gd name="connsiteX3" fmla="*/ 1885313 w 1885313"/>
              <a:gd name="connsiteY3" fmla="*/ 376438 h 1178493"/>
              <a:gd name="connsiteX0" fmla="*/ 0 w 1885313"/>
              <a:gd name="connsiteY0" fmla="*/ 1185601 h 1185601"/>
              <a:gd name="connsiteX1" fmla="*/ 261470 w 1885313"/>
              <a:gd name="connsiteY1" fmla="*/ 747697 h 1185601"/>
              <a:gd name="connsiteX2" fmla="*/ 1060913 w 1885313"/>
              <a:gd name="connsiteY2" fmla="*/ 8671 h 1185601"/>
              <a:gd name="connsiteX3" fmla="*/ 1885313 w 1885313"/>
              <a:gd name="connsiteY3" fmla="*/ 383546 h 1185601"/>
              <a:gd name="connsiteX0" fmla="*/ 0 w 1885313"/>
              <a:gd name="connsiteY0" fmla="*/ 1185601 h 1185601"/>
              <a:gd name="connsiteX1" fmla="*/ 261470 w 1885313"/>
              <a:gd name="connsiteY1" fmla="*/ 747697 h 1185601"/>
              <a:gd name="connsiteX2" fmla="*/ 1060913 w 1885313"/>
              <a:gd name="connsiteY2" fmla="*/ 8671 h 1185601"/>
              <a:gd name="connsiteX3" fmla="*/ 1885313 w 1885313"/>
              <a:gd name="connsiteY3" fmla="*/ 383546 h 1185601"/>
              <a:gd name="connsiteX0" fmla="*/ 0 w 1885313"/>
              <a:gd name="connsiteY0" fmla="*/ 1185601 h 1185601"/>
              <a:gd name="connsiteX1" fmla="*/ 1060913 w 1885313"/>
              <a:gd name="connsiteY1" fmla="*/ 8671 h 1185601"/>
              <a:gd name="connsiteX2" fmla="*/ 1885313 w 1885313"/>
              <a:gd name="connsiteY2" fmla="*/ 383546 h 1185601"/>
              <a:gd name="connsiteX0" fmla="*/ 0 w 1885313"/>
              <a:gd name="connsiteY0" fmla="*/ 1194989 h 1194989"/>
              <a:gd name="connsiteX1" fmla="*/ 1060913 w 1885313"/>
              <a:gd name="connsiteY1" fmla="*/ 18059 h 1194989"/>
              <a:gd name="connsiteX2" fmla="*/ 1885313 w 1885313"/>
              <a:gd name="connsiteY2" fmla="*/ 392934 h 1194989"/>
              <a:gd name="connsiteX0" fmla="*/ 0 w 1885313"/>
              <a:gd name="connsiteY0" fmla="*/ 1119897 h 1119897"/>
              <a:gd name="connsiteX1" fmla="*/ 846673 w 1885313"/>
              <a:gd name="connsiteY1" fmla="*/ 22673 h 1119897"/>
              <a:gd name="connsiteX2" fmla="*/ 1885313 w 1885313"/>
              <a:gd name="connsiteY2" fmla="*/ 317842 h 111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5313" h="1119897">
                <a:moveTo>
                  <a:pt x="0" y="1119897"/>
                </a:moveTo>
                <a:cubicBezTo>
                  <a:pt x="221024" y="874703"/>
                  <a:pt x="492463" y="118228"/>
                  <a:pt x="846673" y="22673"/>
                </a:cubicBezTo>
                <a:cubicBezTo>
                  <a:pt x="1200883" y="-72882"/>
                  <a:pt x="1828148" y="154351"/>
                  <a:pt x="1885313" y="317842"/>
                </a:cubicBezTo>
              </a:path>
            </a:pathLst>
          </a:custGeom>
          <a:noFill/>
          <a:ln w="5715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098800" y="820451"/>
            <a:ext cx="4337131" cy="2732373"/>
          </a:xfrm>
          <a:custGeom>
            <a:avLst/>
            <a:gdLst>
              <a:gd name="connsiteX0" fmla="*/ 0 w 1879600"/>
              <a:gd name="connsiteY0" fmla="*/ 1483234 h 1483234"/>
              <a:gd name="connsiteX1" fmla="*/ 755650 w 1879600"/>
              <a:gd name="connsiteY1" fmla="*/ 587884 h 1483234"/>
              <a:gd name="connsiteX2" fmla="*/ 1492250 w 1879600"/>
              <a:gd name="connsiteY2" fmla="*/ 67184 h 1483234"/>
              <a:gd name="connsiteX3" fmla="*/ 1879600 w 1879600"/>
              <a:gd name="connsiteY3" fmla="*/ 22734 h 1483234"/>
              <a:gd name="connsiteX0" fmla="*/ 0 w 1879600"/>
              <a:gd name="connsiteY0" fmla="*/ 1460500 h 1460500"/>
              <a:gd name="connsiteX1" fmla="*/ 755650 w 1879600"/>
              <a:gd name="connsiteY1" fmla="*/ 565150 h 1460500"/>
              <a:gd name="connsiteX2" fmla="*/ 1879600 w 1879600"/>
              <a:gd name="connsiteY2" fmla="*/ 0 h 1460500"/>
              <a:gd name="connsiteX0" fmla="*/ 0 w 1879600"/>
              <a:gd name="connsiteY0" fmla="*/ 1890939 h 1890939"/>
              <a:gd name="connsiteX1" fmla="*/ 736301 w 1879600"/>
              <a:gd name="connsiteY1" fmla="*/ 49356 h 1890939"/>
              <a:gd name="connsiteX2" fmla="*/ 1879600 w 1879600"/>
              <a:gd name="connsiteY2" fmla="*/ 430439 h 1890939"/>
              <a:gd name="connsiteX0" fmla="*/ 0 w 1879635"/>
              <a:gd name="connsiteY0" fmla="*/ 1985608 h 1985608"/>
              <a:gd name="connsiteX1" fmla="*/ 736301 w 1879635"/>
              <a:gd name="connsiteY1" fmla="*/ 144025 h 1985608"/>
              <a:gd name="connsiteX2" fmla="*/ 1879600 w 1879635"/>
              <a:gd name="connsiteY2" fmla="*/ 525108 h 1985608"/>
              <a:gd name="connsiteX0" fmla="*/ 0 w 1896220"/>
              <a:gd name="connsiteY0" fmla="*/ 1985608 h 1985608"/>
              <a:gd name="connsiteX1" fmla="*/ 736301 w 1896220"/>
              <a:gd name="connsiteY1" fmla="*/ 144025 h 1985608"/>
              <a:gd name="connsiteX2" fmla="*/ 1896185 w 1896220"/>
              <a:gd name="connsiteY2" fmla="*/ 525108 h 1985608"/>
              <a:gd name="connsiteX0" fmla="*/ 0 w 1898983"/>
              <a:gd name="connsiteY0" fmla="*/ 2034543 h 2034543"/>
              <a:gd name="connsiteX1" fmla="*/ 736301 w 1898983"/>
              <a:gd name="connsiteY1" fmla="*/ 192960 h 2034543"/>
              <a:gd name="connsiteX2" fmla="*/ 1898949 w 1898983"/>
              <a:gd name="connsiteY2" fmla="*/ 461060 h 2034543"/>
              <a:gd name="connsiteX0" fmla="*/ 0 w 1887928"/>
              <a:gd name="connsiteY0" fmla="*/ 2025667 h 2025667"/>
              <a:gd name="connsiteX1" fmla="*/ 736301 w 1887928"/>
              <a:gd name="connsiteY1" fmla="*/ 184084 h 2025667"/>
              <a:gd name="connsiteX2" fmla="*/ 1887893 w 1887928"/>
              <a:gd name="connsiteY2" fmla="*/ 471015 h 202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928" h="2025667">
                <a:moveTo>
                  <a:pt x="0" y="2025667"/>
                </a:moveTo>
                <a:cubicBezTo>
                  <a:pt x="253471" y="1695996"/>
                  <a:pt x="421652" y="443193"/>
                  <a:pt x="736301" y="184084"/>
                </a:cubicBezTo>
                <a:cubicBezTo>
                  <a:pt x="1050950" y="-75025"/>
                  <a:pt x="1894215" y="-126804"/>
                  <a:pt x="1887893" y="471015"/>
                </a:cubicBezTo>
              </a:path>
            </a:pathLst>
          </a:custGeom>
          <a:noFill/>
          <a:ln w="5715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503362" y="1509712"/>
            <a:ext cx="5175249" cy="1700391"/>
          </a:xfrm>
          <a:custGeom>
            <a:avLst/>
            <a:gdLst>
              <a:gd name="connsiteX0" fmla="*/ 0 w 1879600"/>
              <a:gd name="connsiteY0" fmla="*/ 1483234 h 1483234"/>
              <a:gd name="connsiteX1" fmla="*/ 755650 w 1879600"/>
              <a:gd name="connsiteY1" fmla="*/ 587884 h 1483234"/>
              <a:gd name="connsiteX2" fmla="*/ 1492250 w 1879600"/>
              <a:gd name="connsiteY2" fmla="*/ 67184 h 1483234"/>
              <a:gd name="connsiteX3" fmla="*/ 1879600 w 1879600"/>
              <a:gd name="connsiteY3" fmla="*/ 22734 h 1483234"/>
              <a:gd name="connsiteX0" fmla="*/ 0 w 4217987"/>
              <a:gd name="connsiteY0" fmla="*/ 483109 h 594524"/>
              <a:gd name="connsiteX1" fmla="*/ 3094037 w 4217987"/>
              <a:gd name="connsiteY1" fmla="*/ 587884 h 594524"/>
              <a:gd name="connsiteX2" fmla="*/ 3830637 w 4217987"/>
              <a:gd name="connsiteY2" fmla="*/ 67184 h 594524"/>
              <a:gd name="connsiteX3" fmla="*/ 4217987 w 4217987"/>
              <a:gd name="connsiteY3" fmla="*/ 22734 h 594524"/>
              <a:gd name="connsiteX0" fmla="*/ 0 w 4217987"/>
              <a:gd name="connsiteY0" fmla="*/ 483109 h 607167"/>
              <a:gd name="connsiteX1" fmla="*/ 3094037 w 4217987"/>
              <a:gd name="connsiteY1" fmla="*/ 587884 h 607167"/>
              <a:gd name="connsiteX2" fmla="*/ 3830637 w 4217987"/>
              <a:gd name="connsiteY2" fmla="*/ 67184 h 607167"/>
              <a:gd name="connsiteX3" fmla="*/ 4217987 w 4217987"/>
              <a:gd name="connsiteY3" fmla="*/ 22734 h 607167"/>
              <a:gd name="connsiteX0" fmla="*/ 0 w 4222749"/>
              <a:gd name="connsiteY0" fmla="*/ 502159 h 610570"/>
              <a:gd name="connsiteX1" fmla="*/ 3098799 w 4222749"/>
              <a:gd name="connsiteY1" fmla="*/ 587884 h 610570"/>
              <a:gd name="connsiteX2" fmla="*/ 3835399 w 4222749"/>
              <a:gd name="connsiteY2" fmla="*/ 67184 h 610570"/>
              <a:gd name="connsiteX3" fmla="*/ 4222749 w 4222749"/>
              <a:gd name="connsiteY3" fmla="*/ 22734 h 610570"/>
              <a:gd name="connsiteX0" fmla="*/ 0 w 4222749"/>
              <a:gd name="connsiteY0" fmla="*/ 502159 h 608537"/>
              <a:gd name="connsiteX1" fmla="*/ 3098799 w 4222749"/>
              <a:gd name="connsiteY1" fmla="*/ 587884 h 608537"/>
              <a:gd name="connsiteX2" fmla="*/ 3835399 w 4222749"/>
              <a:gd name="connsiteY2" fmla="*/ 67184 h 608537"/>
              <a:gd name="connsiteX3" fmla="*/ 4222749 w 4222749"/>
              <a:gd name="connsiteY3" fmla="*/ 22734 h 608537"/>
              <a:gd name="connsiteX0" fmla="*/ 0 w 5175249"/>
              <a:gd name="connsiteY0" fmla="*/ 1684803 h 1791181"/>
              <a:gd name="connsiteX1" fmla="*/ 3098799 w 5175249"/>
              <a:gd name="connsiteY1" fmla="*/ 1770528 h 1791181"/>
              <a:gd name="connsiteX2" fmla="*/ 3835399 w 5175249"/>
              <a:gd name="connsiteY2" fmla="*/ 1249828 h 1791181"/>
              <a:gd name="connsiteX3" fmla="*/ 5175249 w 5175249"/>
              <a:gd name="connsiteY3" fmla="*/ 465 h 1791181"/>
              <a:gd name="connsiteX0" fmla="*/ 0 w 5175249"/>
              <a:gd name="connsiteY0" fmla="*/ 1684338 h 1790716"/>
              <a:gd name="connsiteX1" fmla="*/ 3098799 w 5175249"/>
              <a:gd name="connsiteY1" fmla="*/ 1770063 h 1790716"/>
              <a:gd name="connsiteX2" fmla="*/ 3835399 w 5175249"/>
              <a:gd name="connsiteY2" fmla="*/ 1249363 h 1790716"/>
              <a:gd name="connsiteX3" fmla="*/ 5175249 w 5175249"/>
              <a:gd name="connsiteY3" fmla="*/ 0 h 1790716"/>
              <a:gd name="connsiteX0" fmla="*/ 0 w 5175249"/>
              <a:gd name="connsiteY0" fmla="*/ 1684338 h 1790716"/>
              <a:gd name="connsiteX1" fmla="*/ 3098799 w 5175249"/>
              <a:gd name="connsiteY1" fmla="*/ 1770063 h 1790716"/>
              <a:gd name="connsiteX2" fmla="*/ 3835399 w 5175249"/>
              <a:gd name="connsiteY2" fmla="*/ 1249363 h 1790716"/>
              <a:gd name="connsiteX3" fmla="*/ 3849688 w 5175249"/>
              <a:gd name="connsiteY3" fmla="*/ 1247775 h 1790716"/>
              <a:gd name="connsiteX4" fmla="*/ 5175249 w 5175249"/>
              <a:gd name="connsiteY4" fmla="*/ 0 h 1790716"/>
              <a:gd name="connsiteX0" fmla="*/ 0 w 5175249"/>
              <a:gd name="connsiteY0" fmla="*/ 1684338 h 1790716"/>
              <a:gd name="connsiteX1" fmla="*/ 3098799 w 5175249"/>
              <a:gd name="connsiteY1" fmla="*/ 1770063 h 1790716"/>
              <a:gd name="connsiteX2" fmla="*/ 3835399 w 5175249"/>
              <a:gd name="connsiteY2" fmla="*/ 1249363 h 1790716"/>
              <a:gd name="connsiteX3" fmla="*/ 5175249 w 5175249"/>
              <a:gd name="connsiteY3" fmla="*/ 0 h 1790716"/>
              <a:gd name="connsiteX0" fmla="*/ 0 w 5175249"/>
              <a:gd name="connsiteY0" fmla="*/ 1684338 h 1878980"/>
              <a:gd name="connsiteX1" fmla="*/ 3098799 w 5175249"/>
              <a:gd name="connsiteY1" fmla="*/ 1770063 h 1878980"/>
              <a:gd name="connsiteX2" fmla="*/ 5175249 w 5175249"/>
              <a:gd name="connsiteY2" fmla="*/ 0 h 1878980"/>
              <a:gd name="connsiteX0" fmla="*/ 0 w 5175249"/>
              <a:gd name="connsiteY0" fmla="*/ 1684338 h 1878980"/>
              <a:gd name="connsiteX1" fmla="*/ 3098799 w 5175249"/>
              <a:gd name="connsiteY1" fmla="*/ 1770063 h 1878980"/>
              <a:gd name="connsiteX2" fmla="*/ 5175249 w 5175249"/>
              <a:gd name="connsiteY2" fmla="*/ 0 h 1878980"/>
              <a:gd name="connsiteX0" fmla="*/ 0 w 5175249"/>
              <a:gd name="connsiteY0" fmla="*/ 1684338 h 1700391"/>
              <a:gd name="connsiteX1" fmla="*/ 3222624 w 5175249"/>
              <a:gd name="connsiteY1" fmla="*/ 1474788 h 1700391"/>
              <a:gd name="connsiteX2" fmla="*/ 5175249 w 5175249"/>
              <a:gd name="connsiteY2" fmla="*/ 0 h 170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249" h="1700391">
                <a:moveTo>
                  <a:pt x="0" y="1684338"/>
                </a:moveTo>
                <a:cubicBezTo>
                  <a:pt x="377296" y="1702330"/>
                  <a:pt x="2360083" y="1755511"/>
                  <a:pt x="3222624" y="1474788"/>
                </a:cubicBezTo>
                <a:cubicBezTo>
                  <a:pt x="4085166" y="1194065"/>
                  <a:pt x="5099842" y="444963"/>
                  <a:pt x="5175249" y="0"/>
                </a:cubicBezTo>
              </a:path>
            </a:pathLst>
          </a:custGeom>
          <a:noFill/>
          <a:ln w="57150"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508125" y="1517216"/>
            <a:ext cx="3965575" cy="1833382"/>
          </a:xfrm>
          <a:custGeom>
            <a:avLst/>
            <a:gdLst>
              <a:gd name="connsiteX0" fmla="*/ 0 w 1879600"/>
              <a:gd name="connsiteY0" fmla="*/ 1483234 h 1483234"/>
              <a:gd name="connsiteX1" fmla="*/ 755650 w 1879600"/>
              <a:gd name="connsiteY1" fmla="*/ 587884 h 1483234"/>
              <a:gd name="connsiteX2" fmla="*/ 1492250 w 1879600"/>
              <a:gd name="connsiteY2" fmla="*/ 67184 h 1483234"/>
              <a:gd name="connsiteX3" fmla="*/ 1879600 w 1879600"/>
              <a:gd name="connsiteY3" fmla="*/ 22734 h 1483234"/>
              <a:gd name="connsiteX0" fmla="*/ 0 w 4217987"/>
              <a:gd name="connsiteY0" fmla="*/ 483109 h 594524"/>
              <a:gd name="connsiteX1" fmla="*/ 3094037 w 4217987"/>
              <a:gd name="connsiteY1" fmla="*/ 587884 h 594524"/>
              <a:gd name="connsiteX2" fmla="*/ 3830637 w 4217987"/>
              <a:gd name="connsiteY2" fmla="*/ 67184 h 594524"/>
              <a:gd name="connsiteX3" fmla="*/ 4217987 w 4217987"/>
              <a:gd name="connsiteY3" fmla="*/ 22734 h 594524"/>
              <a:gd name="connsiteX0" fmla="*/ 0 w 4217987"/>
              <a:gd name="connsiteY0" fmla="*/ 483109 h 607167"/>
              <a:gd name="connsiteX1" fmla="*/ 3094037 w 4217987"/>
              <a:gd name="connsiteY1" fmla="*/ 587884 h 607167"/>
              <a:gd name="connsiteX2" fmla="*/ 3830637 w 4217987"/>
              <a:gd name="connsiteY2" fmla="*/ 67184 h 607167"/>
              <a:gd name="connsiteX3" fmla="*/ 4217987 w 4217987"/>
              <a:gd name="connsiteY3" fmla="*/ 22734 h 607167"/>
              <a:gd name="connsiteX0" fmla="*/ 0 w 4222749"/>
              <a:gd name="connsiteY0" fmla="*/ 502159 h 610570"/>
              <a:gd name="connsiteX1" fmla="*/ 3098799 w 4222749"/>
              <a:gd name="connsiteY1" fmla="*/ 587884 h 610570"/>
              <a:gd name="connsiteX2" fmla="*/ 3835399 w 4222749"/>
              <a:gd name="connsiteY2" fmla="*/ 67184 h 610570"/>
              <a:gd name="connsiteX3" fmla="*/ 4222749 w 4222749"/>
              <a:gd name="connsiteY3" fmla="*/ 22734 h 610570"/>
              <a:gd name="connsiteX0" fmla="*/ 0 w 4222749"/>
              <a:gd name="connsiteY0" fmla="*/ 502159 h 608537"/>
              <a:gd name="connsiteX1" fmla="*/ 3098799 w 4222749"/>
              <a:gd name="connsiteY1" fmla="*/ 587884 h 608537"/>
              <a:gd name="connsiteX2" fmla="*/ 3835399 w 4222749"/>
              <a:gd name="connsiteY2" fmla="*/ 67184 h 608537"/>
              <a:gd name="connsiteX3" fmla="*/ 4222749 w 4222749"/>
              <a:gd name="connsiteY3" fmla="*/ 22734 h 608537"/>
              <a:gd name="connsiteX0" fmla="*/ 0 w 5175249"/>
              <a:gd name="connsiteY0" fmla="*/ 1684803 h 1791181"/>
              <a:gd name="connsiteX1" fmla="*/ 3098799 w 5175249"/>
              <a:gd name="connsiteY1" fmla="*/ 1770528 h 1791181"/>
              <a:gd name="connsiteX2" fmla="*/ 3835399 w 5175249"/>
              <a:gd name="connsiteY2" fmla="*/ 1249828 h 1791181"/>
              <a:gd name="connsiteX3" fmla="*/ 5175249 w 5175249"/>
              <a:gd name="connsiteY3" fmla="*/ 465 h 1791181"/>
              <a:gd name="connsiteX0" fmla="*/ 0 w 5175249"/>
              <a:gd name="connsiteY0" fmla="*/ 1684338 h 1790716"/>
              <a:gd name="connsiteX1" fmla="*/ 3098799 w 5175249"/>
              <a:gd name="connsiteY1" fmla="*/ 1770063 h 1790716"/>
              <a:gd name="connsiteX2" fmla="*/ 3835399 w 5175249"/>
              <a:gd name="connsiteY2" fmla="*/ 1249363 h 1790716"/>
              <a:gd name="connsiteX3" fmla="*/ 5175249 w 5175249"/>
              <a:gd name="connsiteY3" fmla="*/ 0 h 1790716"/>
              <a:gd name="connsiteX0" fmla="*/ 0 w 5175249"/>
              <a:gd name="connsiteY0" fmla="*/ 1684338 h 1790716"/>
              <a:gd name="connsiteX1" fmla="*/ 3098799 w 5175249"/>
              <a:gd name="connsiteY1" fmla="*/ 1770063 h 1790716"/>
              <a:gd name="connsiteX2" fmla="*/ 3835399 w 5175249"/>
              <a:gd name="connsiteY2" fmla="*/ 1249363 h 1790716"/>
              <a:gd name="connsiteX3" fmla="*/ 3849688 w 5175249"/>
              <a:gd name="connsiteY3" fmla="*/ 1247775 h 1790716"/>
              <a:gd name="connsiteX4" fmla="*/ 5175249 w 5175249"/>
              <a:gd name="connsiteY4" fmla="*/ 0 h 1790716"/>
              <a:gd name="connsiteX0" fmla="*/ 0 w 5175249"/>
              <a:gd name="connsiteY0" fmla="*/ 1684338 h 1790716"/>
              <a:gd name="connsiteX1" fmla="*/ 3098799 w 5175249"/>
              <a:gd name="connsiteY1" fmla="*/ 1770063 h 1790716"/>
              <a:gd name="connsiteX2" fmla="*/ 3835399 w 5175249"/>
              <a:gd name="connsiteY2" fmla="*/ 1249363 h 1790716"/>
              <a:gd name="connsiteX3" fmla="*/ 5175249 w 5175249"/>
              <a:gd name="connsiteY3" fmla="*/ 0 h 1790716"/>
              <a:gd name="connsiteX0" fmla="*/ 0 w 5175249"/>
              <a:gd name="connsiteY0" fmla="*/ 1684338 h 1878980"/>
              <a:gd name="connsiteX1" fmla="*/ 3098799 w 5175249"/>
              <a:gd name="connsiteY1" fmla="*/ 1770063 h 1878980"/>
              <a:gd name="connsiteX2" fmla="*/ 5175249 w 5175249"/>
              <a:gd name="connsiteY2" fmla="*/ 0 h 1878980"/>
              <a:gd name="connsiteX0" fmla="*/ 0 w 5175249"/>
              <a:gd name="connsiteY0" fmla="*/ 1684338 h 1878980"/>
              <a:gd name="connsiteX1" fmla="*/ 3098799 w 5175249"/>
              <a:gd name="connsiteY1" fmla="*/ 1770063 h 1878980"/>
              <a:gd name="connsiteX2" fmla="*/ 5175249 w 5175249"/>
              <a:gd name="connsiteY2" fmla="*/ 0 h 1878980"/>
              <a:gd name="connsiteX0" fmla="*/ 0 w 5175249"/>
              <a:gd name="connsiteY0" fmla="*/ 1684338 h 1700391"/>
              <a:gd name="connsiteX1" fmla="*/ 3222624 w 5175249"/>
              <a:gd name="connsiteY1" fmla="*/ 1474788 h 1700391"/>
              <a:gd name="connsiteX2" fmla="*/ 5175249 w 5175249"/>
              <a:gd name="connsiteY2" fmla="*/ 0 h 170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249" h="1700391">
                <a:moveTo>
                  <a:pt x="0" y="1684338"/>
                </a:moveTo>
                <a:cubicBezTo>
                  <a:pt x="377296" y="1702330"/>
                  <a:pt x="2360083" y="1755511"/>
                  <a:pt x="3222624" y="1474788"/>
                </a:cubicBezTo>
                <a:cubicBezTo>
                  <a:pt x="4085166" y="1194065"/>
                  <a:pt x="5099842" y="444963"/>
                  <a:pt x="5175249" y="0"/>
                </a:cubicBezTo>
              </a:path>
            </a:pathLst>
          </a:custGeom>
          <a:noFill/>
          <a:ln w="57150" cap="rnd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3098801" y="1644460"/>
            <a:ext cx="2520949" cy="1400814"/>
          </a:xfrm>
          <a:custGeom>
            <a:avLst/>
            <a:gdLst>
              <a:gd name="connsiteX0" fmla="*/ 0 w 1879600"/>
              <a:gd name="connsiteY0" fmla="*/ 1483234 h 1483234"/>
              <a:gd name="connsiteX1" fmla="*/ 755650 w 1879600"/>
              <a:gd name="connsiteY1" fmla="*/ 587884 h 1483234"/>
              <a:gd name="connsiteX2" fmla="*/ 1492250 w 1879600"/>
              <a:gd name="connsiteY2" fmla="*/ 67184 h 1483234"/>
              <a:gd name="connsiteX3" fmla="*/ 1879600 w 1879600"/>
              <a:gd name="connsiteY3" fmla="*/ 22734 h 1483234"/>
              <a:gd name="connsiteX0" fmla="*/ 0 w 4217987"/>
              <a:gd name="connsiteY0" fmla="*/ 483109 h 594524"/>
              <a:gd name="connsiteX1" fmla="*/ 3094037 w 4217987"/>
              <a:gd name="connsiteY1" fmla="*/ 587884 h 594524"/>
              <a:gd name="connsiteX2" fmla="*/ 3830637 w 4217987"/>
              <a:gd name="connsiteY2" fmla="*/ 67184 h 594524"/>
              <a:gd name="connsiteX3" fmla="*/ 4217987 w 4217987"/>
              <a:gd name="connsiteY3" fmla="*/ 22734 h 594524"/>
              <a:gd name="connsiteX0" fmla="*/ 0 w 4217987"/>
              <a:gd name="connsiteY0" fmla="*/ 483109 h 607167"/>
              <a:gd name="connsiteX1" fmla="*/ 3094037 w 4217987"/>
              <a:gd name="connsiteY1" fmla="*/ 587884 h 607167"/>
              <a:gd name="connsiteX2" fmla="*/ 3830637 w 4217987"/>
              <a:gd name="connsiteY2" fmla="*/ 67184 h 607167"/>
              <a:gd name="connsiteX3" fmla="*/ 4217987 w 4217987"/>
              <a:gd name="connsiteY3" fmla="*/ 22734 h 607167"/>
              <a:gd name="connsiteX0" fmla="*/ 0 w 4222749"/>
              <a:gd name="connsiteY0" fmla="*/ 502159 h 610570"/>
              <a:gd name="connsiteX1" fmla="*/ 3098799 w 4222749"/>
              <a:gd name="connsiteY1" fmla="*/ 587884 h 610570"/>
              <a:gd name="connsiteX2" fmla="*/ 3835399 w 4222749"/>
              <a:gd name="connsiteY2" fmla="*/ 67184 h 610570"/>
              <a:gd name="connsiteX3" fmla="*/ 4222749 w 4222749"/>
              <a:gd name="connsiteY3" fmla="*/ 22734 h 610570"/>
              <a:gd name="connsiteX0" fmla="*/ 0 w 4222749"/>
              <a:gd name="connsiteY0" fmla="*/ 502159 h 608537"/>
              <a:gd name="connsiteX1" fmla="*/ 3098799 w 4222749"/>
              <a:gd name="connsiteY1" fmla="*/ 587884 h 608537"/>
              <a:gd name="connsiteX2" fmla="*/ 3835399 w 4222749"/>
              <a:gd name="connsiteY2" fmla="*/ 67184 h 608537"/>
              <a:gd name="connsiteX3" fmla="*/ 4222749 w 4222749"/>
              <a:gd name="connsiteY3" fmla="*/ 22734 h 608537"/>
              <a:gd name="connsiteX0" fmla="*/ 0 w 5175249"/>
              <a:gd name="connsiteY0" fmla="*/ 1684803 h 1791181"/>
              <a:gd name="connsiteX1" fmla="*/ 3098799 w 5175249"/>
              <a:gd name="connsiteY1" fmla="*/ 1770528 h 1791181"/>
              <a:gd name="connsiteX2" fmla="*/ 3835399 w 5175249"/>
              <a:gd name="connsiteY2" fmla="*/ 1249828 h 1791181"/>
              <a:gd name="connsiteX3" fmla="*/ 5175249 w 5175249"/>
              <a:gd name="connsiteY3" fmla="*/ 465 h 1791181"/>
              <a:gd name="connsiteX0" fmla="*/ 0 w 5175249"/>
              <a:gd name="connsiteY0" fmla="*/ 1684338 h 1790716"/>
              <a:gd name="connsiteX1" fmla="*/ 3098799 w 5175249"/>
              <a:gd name="connsiteY1" fmla="*/ 1770063 h 1790716"/>
              <a:gd name="connsiteX2" fmla="*/ 3835399 w 5175249"/>
              <a:gd name="connsiteY2" fmla="*/ 1249363 h 1790716"/>
              <a:gd name="connsiteX3" fmla="*/ 5175249 w 5175249"/>
              <a:gd name="connsiteY3" fmla="*/ 0 h 1790716"/>
              <a:gd name="connsiteX0" fmla="*/ 0 w 5175249"/>
              <a:gd name="connsiteY0" fmla="*/ 1684338 h 1790716"/>
              <a:gd name="connsiteX1" fmla="*/ 3098799 w 5175249"/>
              <a:gd name="connsiteY1" fmla="*/ 1770063 h 1790716"/>
              <a:gd name="connsiteX2" fmla="*/ 3835399 w 5175249"/>
              <a:gd name="connsiteY2" fmla="*/ 1249363 h 1790716"/>
              <a:gd name="connsiteX3" fmla="*/ 3849688 w 5175249"/>
              <a:gd name="connsiteY3" fmla="*/ 1247775 h 1790716"/>
              <a:gd name="connsiteX4" fmla="*/ 5175249 w 5175249"/>
              <a:gd name="connsiteY4" fmla="*/ 0 h 1790716"/>
              <a:gd name="connsiteX0" fmla="*/ 0 w 5175249"/>
              <a:gd name="connsiteY0" fmla="*/ 1684338 h 1790716"/>
              <a:gd name="connsiteX1" fmla="*/ 3098799 w 5175249"/>
              <a:gd name="connsiteY1" fmla="*/ 1770063 h 1790716"/>
              <a:gd name="connsiteX2" fmla="*/ 3835399 w 5175249"/>
              <a:gd name="connsiteY2" fmla="*/ 1249363 h 1790716"/>
              <a:gd name="connsiteX3" fmla="*/ 5175249 w 5175249"/>
              <a:gd name="connsiteY3" fmla="*/ 0 h 1790716"/>
              <a:gd name="connsiteX0" fmla="*/ 0 w 5175249"/>
              <a:gd name="connsiteY0" fmla="*/ 1684338 h 1878980"/>
              <a:gd name="connsiteX1" fmla="*/ 3098799 w 5175249"/>
              <a:gd name="connsiteY1" fmla="*/ 1770063 h 1878980"/>
              <a:gd name="connsiteX2" fmla="*/ 5175249 w 5175249"/>
              <a:gd name="connsiteY2" fmla="*/ 0 h 1878980"/>
              <a:gd name="connsiteX0" fmla="*/ 0 w 5175249"/>
              <a:gd name="connsiteY0" fmla="*/ 1684338 h 1878980"/>
              <a:gd name="connsiteX1" fmla="*/ 3098799 w 5175249"/>
              <a:gd name="connsiteY1" fmla="*/ 1770063 h 1878980"/>
              <a:gd name="connsiteX2" fmla="*/ 5175249 w 5175249"/>
              <a:gd name="connsiteY2" fmla="*/ 0 h 1878980"/>
              <a:gd name="connsiteX0" fmla="*/ 0 w 5175249"/>
              <a:gd name="connsiteY0" fmla="*/ 1684338 h 1700391"/>
              <a:gd name="connsiteX1" fmla="*/ 3222624 w 5175249"/>
              <a:gd name="connsiteY1" fmla="*/ 1474788 h 1700391"/>
              <a:gd name="connsiteX2" fmla="*/ 5175249 w 5175249"/>
              <a:gd name="connsiteY2" fmla="*/ 0 h 170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249" h="1700391">
                <a:moveTo>
                  <a:pt x="0" y="1684338"/>
                </a:moveTo>
                <a:cubicBezTo>
                  <a:pt x="377296" y="1702330"/>
                  <a:pt x="2360083" y="1755511"/>
                  <a:pt x="3222624" y="1474788"/>
                </a:cubicBezTo>
                <a:cubicBezTo>
                  <a:pt x="4085166" y="1194065"/>
                  <a:pt x="5099842" y="444963"/>
                  <a:pt x="5175249" y="0"/>
                </a:cubicBezTo>
              </a:path>
            </a:pathLst>
          </a:cu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914278" y="5172142"/>
            <a:ext cx="395439" cy="49380"/>
          </a:xfrm>
          <a:custGeom>
            <a:avLst/>
            <a:gdLst>
              <a:gd name="connsiteX0" fmla="*/ 0 w 1879600"/>
              <a:gd name="connsiteY0" fmla="*/ 1483234 h 1483234"/>
              <a:gd name="connsiteX1" fmla="*/ 755650 w 1879600"/>
              <a:gd name="connsiteY1" fmla="*/ 587884 h 1483234"/>
              <a:gd name="connsiteX2" fmla="*/ 1492250 w 1879600"/>
              <a:gd name="connsiteY2" fmla="*/ 67184 h 1483234"/>
              <a:gd name="connsiteX3" fmla="*/ 1879600 w 1879600"/>
              <a:gd name="connsiteY3" fmla="*/ 22734 h 1483234"/>
              <a:gd name="connsiteX0" fmla="*/ 0 w 1885313"/>
              <a:gd name="connsiteY0" fmla="*/ 1416631 h 1416631"/>
              <a:gd name="connsiteX1" fmla="*/ 755650 w 1885313"/>
              <a:gd name="connsiteY1" fmla="*/ 521281 h 1416631"/>
              <a:gd name="connsiteX2" fmla="*/ 1492250 w 1885313"/>
              <a:gd name="connsiteY2" fmla="*/ 581 h 1416631"/>
              <a:gd name="connsiteX3" fmla="*/ 1885313 w 1885313"/>
              <a:gd name="connsiteY3" fmla="*/ 614576 h 1416631"/>
              <a:gd name="connsiteX0" fmla="*/ 0 w 1885313"/>
              <a:gd name="connsiteY0" fmla="*/ 1416631 h 1416631"/>
              <a:gd name="connsiteX1" fmla="*/ 755650 w 1885313"/>
              <a:gd name="connsiteY1" fmla="*/ 521281 h 1416631"/>
              <a:gd name="connsiteX2" fmla="*/ 1492250 w 1885313"/>
              <a:gd name="connsiteY2" fmla="*/ 581 h 1416631"/>
              <a:gd name="connsiteX3" fmla="*/ 1885313 w 1885313"/>
              <a:gd name="connsiteY3" fmla="*/ 614576 h 1416631"/>
              <a:gd name="connsiteX0" fmla="*/ 0 w 1885313"/>
              <a:gd name="connsiteY0" fmla="*/ 1178493 h 1178493"/>
              <a:gd name="connsiteX1" fmla="*/ 755650 w 1885313"/>
              <a:gd name="connsiteY1" fmla="*/ 283143 h 1178493"/>
              <a:gd name="connsiteX2" fmla="*/ 1060913 w 1885313"/>
              <a:gd name="connsiteY2" fmla="*/ 1563 h 1178493"/>
              <a:gd name="connsiteX3" fmla="*/ 1885313 w 1885313"/>
              <a:gd name="connsiteY3" fmla="*/ 376438 h 1178493"/>
              <a:gd name="connsiteX0" fmla="*/ 0 w 1885313"/>
              <a:gd name="connsiteY0" fmla="*/ 1185601 h 1185601"/>
              <a:gd name="connsiteX1" fmla="*/ 261470 w 1885313"/>
              <a:gd name="connsiteY1" fmla="*/ 747697 h 1185601"/>
              <a:gd name="connsiteX2" fmla="*/ 1060913 w 1885313"/>
              <a:gd name="connsiteY2" fmla="*/ 8671 h 1185601"/>
              <a:gd name="connsiteX3" fmla="*/ 1885313 w 1885313"/>
              <a:gd name="connsiteY3" fmla="*/ 383546 h 1185601"/>
              <a:gd name="connsiteX0" fmla="*/ 0 w 1885313"/>
              <a:gd name="connsiteY0" fmla="*/ 1185601 h 1185601"/>
              <a:gd name="connsiteX1" fmla="*/ 261470 w 1885313"/>
              <a:gd name="connsiteY1" fmla="*/ 747697 h 1185601"/>
              <a:gd name="connsiteX2" fmla="*/ 1060913 w 1885313"/>
              <a:gd name="connsiteY2" fmla="*/ 8671 h 1185601"/>
              <a:gd name="connsiteX3" fmla="*/ 1885313 w 1885313"/>
              <a:gd name="connsiteY3" fmla="*/ 383546 h 1185601"/>
              <a:gd name="connsiteX0" fmla="*/ 0 w 1885313"/>
              <a:gd name="connsiteY0" fmla="*/ 1185601 h 1185601"/>
              <a:gd name="connsiteX1" fmla="*/ 1060913 w 1885313"/>
              <a:gd name="connsiteY1" fmla="*/ 8671 h 1185601"/>
              <a:gd name="connsiteX2" fmla="*/ 1885313 w 1885313"/>
              <a:gd name="connsiteY2" fmla="*/ 383546 h 1185601"/>
              <a:gd name="connsiteX0" fmla="*/ 0 w 1885313"/>
              <a:gd name="connsiteY0" fmla="*/ 1194989 h 1194989"/>
              <a:gd name="connsiteX1" fmla="*/ 1060913 w 1885313"/>
              <a:gd name="connsiteY1" fmla="*/ 18059 h 1194989"/>
              <a:gd name="connsiteX2" fmla="*/ 1885313 w 1885313"/>
              <a:gd name="connsiteY2" fmla="*/ 392934 h 1194989"/>
              <a:gd name="connsiteX0" fmla="*/ 0 w 1885313"/>
              <a:gd name="connsiteY0" fmla="*/ 1119897 h 1119897"/>
              <a:gd name="connsiteX1" fmla="*/ 846673 w 1885313"/>
              <a:gd name="connsiteY1" fmla="*/ 22673 h 1119897"/>
              <a:gd name="connsiteX2" fmla="*/ 1885313 w 1885313"/>
              <a:gd name="connsiteY2" fmla="*/ 317842 h 1119897"/>
              <a:gd name="connsiteX0" fmla="*/ 0 w 1672800"/>
              <a:gd name="connsiteY0" fmla="*/ 19129 h 2701073"/>
              <a:gd name="connsiteX1" fmla="*/ 634160 w 1672800"/>
              <a:gd name="connsiteY1" fmla="*/ 2405905 h 2701073"/>
              <a:gd name="connsiteX2" fmla="*/ 1672800 w 1672800"/>
              <a:gd name="connsiteY2" fmla="*/ 2701074 h 2701073"/>
              <a:gd name="connsiteX0" fmla="*/ 0 w 646212"/>
              <a:gd name="connsiteY0" fmla="*/ 16513 h 2404734"/>
              <a:gd name="connsiteX1" fmla="*/ 634160 w 646212"/>
              <a:gd name="connsiteY1" fmla="*/ 2403289 h 2404734"/>
              <a:gd name="connsiteX2" fmla="*/ 456346 w 646212"/>
              <a:gd name="connsiteY2" fmla="*/ 412953 h 2404734"/>
              <a:gd name="connsiteX0" fmla="*/ 0 w 456347"/>
              <a:gd name="connsiteY0" fmla="*/ 0 h 396441"/>
              <a:gd name="connsiteX1" fmla="*/ 456346 w 456347"/>
              <a:gd name="connsiteY1" fmla="*/ 396440 h 396441"/>
              <a:gd name="connsiteX0" fmla="*/ 0 w 456346"/>
              <a:gd name="connsiteY0" fmla="*/ 0 h 396441"/>
              <a:gd name="connsiteX1" fmla="*/ 234499 w 456346"/>
              <a:gd name="connsiteY1" fmla="*/ 186953 h 396441"/>
              <a:gd name="connsiteX2" fmla="*/ 456346 w 456346"/>
              <a:gd name="connsiteY2" fmla="*/ 396440 h 396441"/>
              <a:gd name="connsiteX0" fmla="*/ 0 w 456346"/>
              <a:gd name="connsiteY0" fmla="*/ 239620 h 426574"/>
              <a:gd name="connsiteX1" fmla="*/ 234499 w 456346"/>
              <a:gd name="connsiteY1" fmla="*/ 426573 h 426574"/>
              <a:gd name="connsiteX2" fmla="*/ 456346 w 456346"/>
              <a:gd name="connsiteY2" fmla="*/ 22877 h 426574"/>
              <a:gd name="connsiteX0" fmla="*/ 0 w 456346"/>
              <a:gd name="connsiteY0" fmla="*/ 216743 h 216744"/>
              <a:gd name="connsiteX1" fmla="*/ 456346 w 456346"/>
              <a:gd name="connsiteY1" fmla="*/ 0 h 216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6346" h="216744">
                <a:moveTo>
                  <a:pt x="0" y="216743"/>
                </a:moveTo>
                <a:lnTo>
                  <a:pt x="456346" y="0"/>
                </a:lnTo>
              </a:path>
            </a:pathLst>
          </a:custGeom>
          <a:noFill/>
          <a:ln w="5715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921498" y="1387371"/>
            <a:ext cx="514433" cy="330370"/>
          </a:xfrm>
          <a:custGeom>
            <a:avLst/>
            <a:gdLst>
              <a:gd name="connsiteX0" fmla="*/ 0 w 1879600"/>
              <a:gd name="connsiteY0" fmla="*/ 1483234 h 1483234"/>
              <a:gd name="connsiteX1" fmla="*/ 755650 w 1879600"/>
              <a:gd name="connsiteY1" fmla="*/ 587884 h 1483234"/>
              <a:gd name="connsiteX2" fmla="*/ 1492250 w 1879600"/>
              <a:gd name="connsiteY2" fmla="*/ 67184 h 1483234"/>
              <a:gd name="connsiteX3" fmla="*/ 1879600 w 1879600"/>
              <a:gd name="connsiteY3" fmla="*/ 22734 h 1483234"/>
              <a:gd name="connsiteX0" fmla="*/ 0 w 1885313"/>
              <a:gd name="connsiteY0" fmla="*/ 1416631 h 1416631"/>
              <a:gd name="connsiteX1" fmla="*/ 755650 w 1885313"/>
              <a:gd name="connsiteY1" fmla="*/ 521281 h 1416631"/>
              <a:gd name="connsiteX2" fmla="*/ 1492250 w 1885313"/>
              <a:gd name="connsiteY2" fmla="*/ 581 h 1416631"/>
              <a:gd name="connsiteX3" fmla="*/ 1885313 w 1885313"/>
              <a:gd name="connsiteY3" fmla="*/ 614576 h 1416631"/>
              <a:gd name="connsiteX0" fmla="*/ 0 w 1885313"/>
              <a:gd name="connsiteY0" fmla="*/ 1416631 h 1416631"/>
              <a:gd name="connsiteX1" fmla="*/ 755650 w 1885313"/>
              <a:gd name="connsiteY1" fmla="*/ 521281 h 1416631"/>
              <a:gd name="connsiteX2" fmla="*/ 1492250 w 1885313"/>
              <a:gd name="connsiteY2" fmla="*/ 581 h 1416631"/>
              <a:gd name="connsiteX3" fmla="*/ 1885313 w 1885313"/>
              <a:gd name="connsiteY3" fmla="*/ 614576 h 1416631"/>
              <a:gd name="connsiteX0" fmla="*/ 0 w 1885313"/>
              <a:gd name="connsiteY0" fmla="*/ 1178493 h 1178493"/>
              <a:gd name="connsiteX1" fmla="*/ 755650 w 1885313"/>
              <a:gd name="connsiteY1" fmla="*/ 283143 h 1178493"/>
              <a:gd name="connsiteX2" fmla="*/ 1060913 w 1885313"/>
              <a:gd name="connsiteY2" fmla="*/ 1563 h 1178493"/>
              <a:gd name="connsiteX3" fmla="*/ 1885313 w 1885313"/>
              <a:gd name="connsiteY3" fmla="*/ 376438 h 1178493"/>
              <a:gd name="connsiteX0" fmla="*/ 0 w 1885313"/>
              <a:gd name="connsiteY0" fmla="*/ 1185601 h 1185601"/>
              <a:gd name="connsiteX1" fmla="*/ 261470 w 1885313"/>
              <a:gd name="connsiteY1" fmla="*/ 747697 h 1185601"/>
              <a:gd name="connsiteX2" fmla="*/ 1060913 w 1885313"/>
              <a:gd name="connsiteY2" fmla="*/ 8671 h 1185601"/>
              <a:gd name="connsiteX3" fmla="*/ 1885313 w 1885313"/>
              <a:gd name="connsiteY3" fmla="*/ 383546 h 1185601"/>
              <a:gd name="connsiteX0" fmla="*/ 0 w 1885313"/>
              <a:gd name="connsiteY0" fmla="*/ 1185601 h 1185601"/>
              <a:gd name="connsiteX1" fmla="*/ 261470 w 1885313"/>
              <a:gd name="connsiteY1" fmla="*/ 747697 h 1185601"/>
              <a:gd name="connsiteX2" fmla="*/ 1060913 w 1885313"/>
              <a:gd name="connsiteY2" fmla="*/ 8671 h 1185601"/>
              <a:gd name="connsiteX3" fmla="*/ 1885313 w 1885313"/>
              <a:gd name="connsiteY3" fmla="*/ 383546 h 1185601"/>
              <a:gd name="connsiteX0" fmla="*/ 0 w 1885313"/>
              <a:gd name="connsiteY0" fmla="*/ 1185601 h 1185601"/>
              <a:gd name="connsiteX1" fmla="*/ 1060913 w 1885313"/>
              <a:gd name="connsiteY1" fmla="*/ 8671 h 1185601"/>
              <a:gd name="connsiteX2" fmla="*/ 1885313 w 1885313"/>
              <a:gd name="connsiteY2" fmla="*/ 383546 h 1185601"/>
              <a:gd name="connsiteX0" fmla="*/ 0 w 1885313"/>
              <a:gd name="connsiteY0" fmla="*/ 1194989 h 1194989"/>
              <a:gd name="connsiteX1" fmla="*/ 1060913 w 1885313"/>
              <a:gd name="connsiteY1" fmla="*/ 18059 h 1194989"/>
              <a:gd name="connsiteX2" fmla="*/ 1885313 w 1885313"/>
              <a:gd name="connsiteY2" fmla="*/ 392934 h 1194989"/>
              <a:gd name="connsiteX0" fmla="*/ 0 w 1885313"/>
              <a:gd name="connsiteY0" fmla="*/ 1119897 h 1119897"/>
              <a:gd name="connsiteX1" fmla="*/ 846673 w 1885313"/>
              <a:gd name="connsiteY1" fmla="*/ 22673 h 1119897"/>
              <a:gd name="connsiteX2" fmla="*/ 1885313 w 1885313"/>
              <a:gd name="connsiteY2" fmla="*/ 317842 h 1119897"/>
              <a:gd name="connsiteX0" fmla="*/ 0 w 1672800"/>
              <a:gd name="connsiteY0" fmla="*/ 19129 h 2701073"/>
              <a:gd name="connsiteX1" fmla="*/ 634160 w 1672800"/>
              <a:gd name="connsiteY1" fmla="*/ 2405905 h 2701073"/>
              <a:gd name="connsiteX2" fmla="*/ 1672800 w 1672800"/>
              <a:gd name="connsiteY2" fmla="*/ 2701074 h 2701073"/>
              <a:gd name="connsiteX0" fmla="*/ 0 w 646212"/>
              <a:gd name="connsiteY0" fmla="*/ 16513 h 2404734"/>
              <a:gd name="connsiteX1" fmla="*/ 634160 w 646212"/>
              <a:gd name="connsiteY1" fmla="*/ 2403289 h 2404734"/>
              <a:gd name="connsiteX2" fmla="*/ 456346 w 646212"/>
              <a:gd name="connsiteY2" fmla="*/ 412953 h 2404734"/>
              <a:gd name="connsiteX0" fmla="*/ 0 w 456347"/>
              <a:gd name="connsiteY0" fmla="*/ 0 h 396441"/>
              <a:gd name="connsiteX1" fmla="*/ 456346 w 456347"/>
              <a:gd name="connsiteY1" fmla="*/ 396440 h 396441"/>
              <a:gd name="connsiteX0" fmla="*/ 0 w 456346"/>
              <a:gd name="connsiteY0" fmla="*/ 0 h 396441"/>
              <a:gd name="connsiteX1" fmla="*/ 234499 w 456346"/>
              <a:gd name="connsiteY1" fmla="*/ 186953 h 396441"/>
              <a:gd name="connsiteX2" fmla="*/ 456346 w 456346"/>
              <a:gd name="connsiteY2" fmla="*/ 396440 h 396441"/>
              <a:gd name="connsiteX0" fmla="*/ 0 w 456346"/>
              <a:gd name="connsiteY0" fmla="*/ 0 h 396440"/>
              <a:gd name="connsiteX1" fmla="*/ 456346 w 456346"/>
              <a:gd name="connsiteY1" fmla="*/ 396440 h 3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6346" h="396440">
                <a:moveTo>
                  <a:pt x="0" y="0"/>
                </a:moveTo>
                <a:lnTo>
                  <a:pt x="456346" y="396440"/>
                </a:lnTo>
              </a:path>
            </a:pathLst>
          </a:custGeom>
          <a:noFill/>
          <a:ln w="5715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807117" y="4899093"/>
            <a:ext cx="641433" cy="82380"/>
          </a:xfrm>
          <a:custGeom>
            <a:avLst/>
            <a:gdLst>
              <a:gd name="connsiteX0" fmla="*/ 0 w 1879600"/>
              <a:gd name="connsiteY0" fmla="*/ 1483234 h 1483234"/>
              <a:gd name="connsiteX1" fmla="*/ 755650 w 1879600"/>
              <a:gd name="connsiteY1" fmla="*/ 587884 h 1483234"/>
              <a:gd name="connsiteX2" fmla="*/ 1492250 w 1879600"/>
              <a:gd name="connsiteY2" fmla="*/ 67184 h 1483234"/>
              <a:gd name="connsiteX3" fmla="*/ 1879600 w 1879600"/>
              <a:gd name="connsiteY3" fmla="*/ 22734 h 1483234"/>
              <a:gd name="connsiteX0" fmla="*/ 0 w 1885313"/>
              <a:gd name="connsiteY0" fmla="*/ 1416631 h 1416631"/>
              <a:gd name="connsiteX1" fmla="*/ 755650 w 1885313"/>
              <a:gd name="connsiteY1" fmla="*/ 521281 h 1416631"/>
              <a:gd name="connsiteX2" fmla="*/ 1492250 w 1885313"/>
              <a:gd name="connsiteY2" fmla="*/ 581 h 1416631"/>
              <a:gd name="connsiteX3" fmla="*/ 1885313 w 1885313"/>
              <a:gd name="connsiteY3" fmla="*/ 614576 h 1416631"/>
              <a:gd name="connsiteX0" fmla="*/ 0 w 1885313"/>
              <a:gd name="connsiteY0" fmla="*/ 1416631 h 1416631"/>
              <a:gd name="connsiteX1" fmla="*/ 755650 w 1885313"/>
              <a:gd name="connsiteY1" fmla="*/ 521281 h 1416631"/>
              <a:gd name="connsiteX2" fmla="*/ 1492250 w 1885313"/>
              <a:gd name="connsiteY2" fmla="*/ 581 h 1416631"/>
              <a:gd name="connsiteX3" fmla="*/ 1885313 w 1885313"/>
              <a:gd name="connsiteY3" fmla="*/ 614576 h 1416631"/>
              <a:gd name="connsiteX0" fmla="*/ 0 w 1885313"/>
              <a:gd name="connsiteY0" fmla="*/ 1178493 h 1178493"/>
              <a:gd name="connsiteX1" fmla="*/ 755650 w 1885313"/>
              <a:gd name="connsiteY1" fmla="*/ 283143 h 1178493"/>
              <a:gd name="connsiteX2" fmla="*/ 1060913 w 1885313"/>
              <a:gd name="connsiteY2" fmla="*/ 1563 h 1178493"/>
              <a:gd name="connsiteX3" fmla="*/ 1885313 w 1885313"/>
              <a:gd name="connsiteY3" fmla="*/ 376438 h 1178493"/>
              <a:gd name="connsiteX0" fmla="*/ 0 w 1885313"/>
              <a:gd name="connsiteY0" fmla="*/ 1185601 h 1185601"/>
              <a:gd name="connsiteX1" fmla="*/ 261470 w 1885313"/>
              <a:gd name="connsiteY1" fmla="*/ 747697 h 1185601"/>
              <a:gd name="connsiteX2" fmla="*/ 1060913 w 1885313"/>
              <a:gd name="connsiteY2" fmla="*/ 8671 h 1185601"/>
              <a:gd name="connsiteX3" fmla="*/ 1885313 w 1885313"/>
              <a:gd name="connsiteY3" fmla="*/ 383546 h 1185601"/>
              <a:gd name="connsiteX0" fmla="*/ 0 w 1885313"/>
              <a:gd name="connsiteY0" fmla="*/ 1185601 h 1185601"/>
              <a:gd name="connsiteX1" fmla="*/ 261470 w 1885313"/>
              <a:gd name="connsiteY1" fmla="*/ 747697 h 1185601"/>
              <a:gd name="connsiteX2" fmla="*/ 1060913 w 1885313"/>
              <a:gd name="connsiteY2" fmla="*/ 8671 h 1185601"/>
              <a:gd name="connsiteX3" fmla="*/ 1885313 w 1885313"/>
              <a:gd name="connsiteY3" fmla="*/ 383546 h 1185601"/>
              <a:gd name="connsiteX0" fmla="*/ 0 w 1885313"/>
              <a:gd name="connsiteY0" fmla="*/ 1185601 h 1185601"/>
              <a:gd name="connsiteX1" fmla="*/ 1060913 w 1885313"/>
              <a:gd name="connsiteY1" fmla="*/ 8671 h 1185601"/>
              <a:gd name="connsiteX2" fmla="*/ 1885313 w 1885313"/>
              <a:gd name="connsiteY2" fmla="*/ 383546 h 1185601"/>
              <a:gd name="connsiteX0" fmla="*/ 0 w 1885313"/>
              <a:gd name="connsiteY0" fmla="*/ 1194989 h 1194989"/>
              <a:gd name="connsiteX1" fmla="*/ 1060913 w 1885313"/>
              <a:gd name="connsiteY1" fmla="*/ 18059 h 1194989"/>
              <a:gd name="connsiteX2" fmla="*/ 1885313 w 1885313"/>
              <a:gd name="connsiteY2" fmla="*/ 392934 h 1194989"/>
              <a:gd name="connsiteX0" fmla="*/ 0 w 1885313"/>
              <a:gd name="connsiteY0" fmla="*/ 1119897 h 1119897"/>
              <a:gd name="connsiteX1" fmla="*/ 846673 w 1885313"/>
              <a:gd name="connsiteY1" fmla="*/ 22673 h 1119897"/>
              <a:gd name="connsiteX2" fmla="*/ 1885313 w 1885313"/>
              <a:gd name="connsiteY2" fmla="*/ 317842 h 1119897"/>
              <a:gd name="connsiteX0" fmla="*/ 0 w 1672800"/>
              <a:gd name="connsiteY0" fmla="*/ 19129 h 2701073"/>
              <a:gd name="connsiteX1" fmla="*/ 634160 w 1672800"/>
              <a:gd name="connsiteY1" fmla="*/ 2405905 h 2701073"/>
              <a:gd name="connsiteX2" fmla="*/ 1672800 w 1672800"/>
              <a:gd name="connsiteY2" fmla="*/ 2701074 h 2701073"/>
              <a:gd name="connsiteX0" fmla="*/ 0 w 646212"/>
              <a:gd name="connsiteY0" fmla="*/ 16513 h 2404734"/>
              <a:gd name="connsiteX1" fmla="*/ 634160 w 646212"/>
              <a:gd name="connsiteY1" fmla="*/ 2403289 h 2404734"/>
              <a:gd name="connsiteX2" fmla="*/ 456346 w 646212"/>
              <a:gd name="connsiteY2" fmla="*/ 412953 h 2404734"/>
              <a:gd name="connsiteX0" fmla="*/ 0 w 456347"/>
              <a:gd name="connsiteY0" fmla="*/ 0 h 396441"/>
              <a:gd name="connsiteX1" fmla="*/ 456346 w 456347"/>
              <a:gd name="connsiteY1" fmla="*/ 396440 h 396441"/>
              <a:gd name="connsiteX0" fmla="*/ 0 w 456346"/>
              <a:gd name="connsiteY0" fmla="*/ 0 h 396441"/>
              <a:gd name="connsiteX1" fmla="*/ 234499 w 456346"/>
              <a:gd name="connsiteY1" fmla="*/ 186953 h 396441"/>
              <a:gd name="connsiteX2" fmla="*/ 456346 w 456346"/>
              <a:gd name="connsiteY2" fmla="*/ 396440 h 396441"/>
              <a:gd name="connsiteX0" fmla="*/ 0 w 456346"/>
              <a:gd name="connsiteY0" fmla="*/ 0 h 396440"/>
              <a:gd name="connsiteX1" fmla="*/ 456346 w 456346"/>
              <a:gd name="connsiteY1" fmla="*/ 396440 h 396440"/>
              <a:gd name="connsiteX0" fmla="*/ 0 w 569006"/>
              <a:gd name="connsiteY0" fmla="*/ 98855 h 98855"/>
              <a:gd name="connsiteX1" fmla="*/ 569006 w 569006"/>
              <a:gd name="connsiteY1" fmla="*/ 0 h 9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9006" h="98855">
                <a:moveTo>
                  <a:pt x="0" y="98855"/>
                </a:moveTo>
                <a:lnTo>
                  <a:pt x="569006" y="0"/>
                </a:lnTo>
              </a:path>
            </a:pathLst>
          </a:custGeom>
          <a:noFill/>
          <a:ln w="5715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6659564" y="1518354"/>
            <a:ext cx="150812" cy="3563938"/>
          </a:xfrm>
          <a:custGeom>
            <a:avLst/>
            <a:gdLst>
              <a:gd name="connsiteX0" fmla="*/ 0 w 1879600"/>
              <a:gd name="connsiteY0" fmla="*/ 1483234 h 1483234"/>
              <a:gd name="connsiteX1" fmla="*/ 755650 w 1879600"/>
              <a:gd name="connsiteY1" fmla="*/ 587884 h 1483234"/>
              <a:gd name="connsiteX2" fmla="*/ 1492250 w 1879600"/>
              <a:gd name="connsiteY2" fmla="*/ 67184 h 1483234"/>
              <a:gd name="connsiteX3" fmla="*/ 1879600 w 1879600"/>
              <a:gd name="connsiteY3" fmla="*/ 22734 h 1483234"/>
              <a:gd name="connsiteX0" fmla="*/ 0 w 4217987"/>
              <a:gd name="connsiteY0" fmla="*/ 483109 h 594524"/>
              <a:gd name="connsiteX1" fmla="*/ 3094037 w 4217987"/>
              <a:gd name="connsiteY1" fmla="*/ 587884 h 594524"/>
              <a:gd name="connsiteX2" fmla="*/ 3830637 w 4217987"/>
              <a:gd name="connsiteY2" fmla="*/ 67184 h 594524"/>
              <a:gd name="connsiteX3" fmla="*/ 4217987 w 4217987"/>
              <a:gd name="connsiteY3" fmla="*/ 22734 h 594524"/>
              <a:gd name="connsiteX0" fmla="*/ 0 w 4217987"/>
              <a:gd name="connsiteY0" fmla="*/ 483109 h 607167"/>
              <a:gd name="connsiteX1" fmla="*/ 3094037 w 4217987"/>
              <a:gd name="connsiteY1" fmla="*/ 587884 h 607167"/>
              <a:gd name="connsiteX2" fmla="*/ 3830637 w 4217987"/>
              <a:gd name="connsiteY2" fmla="*/ 67184 h 607167"/>
              <a:gd name="connsiteX3" fmla="*/ 4217987 w 4217987"/>
              <a:gd name="connsiteY3" fmla="*/ 22734 h 607167"/>
              <a:gd name="connsiteX0" fmla="*/ 0 w 4222749"/>
              <a:gd name="connsiteY0" fmla="*/ 502159 h 610570"/>
              <a:gd name="connsiteX1" fmla="*/ 3098799 w 4222749"/>
              <a:gd name="connsiteY1" fmla="*/ 587884 h 610570"/>
              <a:gd name="connsiteX2" fmla="*/ 3835399 w 4222749"/>
              <a:gd name="connsiteY2" fmla="*/ 67184 h 610570"/>
              <a:gd name="connsiteX3" fmla="*/ 4222749 w 4222749"/>
              <a:gd name="connsiteY3" fmla="*/ 22734 h 610570"/>
              <a:gd name="connsiteX0" fmla="*/ 0 w 4222749"/>
              <a:gd name="connsiteY0" fmla="*/ 502159 h 608537"/>
              <a:gd name="connsiteX1" fmla="*/ 3098799 w 4222749"/>
              <a:gd name="connsiteY1" fmla="*/ 587884 h 608537"/>
              <a:gd name="connsiteX2" fmla="*/ 3835399 w 4222749"/>
              <a:gd name="connsiteY2" fmla="*/ 67184 h 608537"/>
              <a:gd name="connsiteX3" fmla="*/ 4222749 w 4222749"/>
              <a:gd name="connsiteY3" fmla="*/ 22734 h 608537"/>
              <a:gd name="connsiteX0" fmla="*/ 0 w 5175249"/>
              <a:gd name="connsiteY0" fmla="*/ 1684803 h 1791181"/>
              <a:gd name="connsiteX1" fmla="*/ 3098799 w 5175249"/>
              <a:gd name="connsiteY1" fmla="*/ 1770528 h 1791181"/>
              <a:gd name="connsiteX2" fmla="*/ 3835399 w 5175249"/>
              <a:gd name="connsiteY2" fmla="*/ 1249828 h 1791181"/>
              <a:gd name="connsiteX3" fmla="*/ 5175249 w 5175249"/>
              <a:gd name="connsiteY3" fmla="*/ 465 h 1791181"/>
              <a:gd name="connsiteX0" fmla="*/ 0 w 5175249"/>
              <a:gd name="connsiteY0" fmla="*/ 1684338 h 1790716"/>
              <a:gd name="connsiteX1" fmla="*/ 3098799 w 5175249"/>
              <a:gd name="connsiteY1" fmla="*/ 1770063 h 1790716"/>
              <a:gd name="connsiteX2" fmla="*/ 3835399 w 5175249"/>
              <a:gd name="connsiteY2" fmla="*/ 1249363 h 1790716"/>
              <a:gd name="connsiteX3" fmla="*/ 5175249 w 5175249"/>
              <a:gd name="connsiteY3" fmla="*/ 0 h 1790716"/>
              <a:gd name="connsiteX0" fmla="*/ 0 w 5175249"/>
              <a:gd name="connsiteY0" fmla="*/ 1684338 h 1790716"/>
              <a:gd name="connsiteX1" fmla="*/ 3098799 w 5175249"/>
              <a:gd name="connsiteY1" fmla="*/ 1770063 h 1790716"/>
              <a:gd name="connsiteX2" fmla="*/ 3835399 w 5175249"/>
              <a:gd name="connsiteY2" fmla="*/ 1249363 h 1790716"/>
              <a:gd name="connsiteX3" fmla="*/ 3849688 w 5175249"/>
              <a:gd name="connsiteY3" fmla="*/ 1247775 h 1790716"/>
              <a:gd name="connsiteX4" fmla="*/ 5175249 w 5175249"/>
              <a:gd name="connsiteY4" fmla="*/ 0 h 1790716"/>
              <a:gd name="connsiteX0" fmla="*/ 0 w 5175249"/>
              <a:gd name="connsiteY0" fmla="*/ 1684338 h 1790716"/>
              <a:gd name="connsiteX1" fmla="*/ 3098799 w 5175249"/>
              <a:gd name="connsiteY1" fmla="*/ 1770063 h 1790716"/>
              <a:gd name="connsiteX2" fmla="*/ 3835399 w 5175249"/>
              <a:gd name="connsiteY2" fmla="*/ 1249363 h 1790716"/>
              <a:gd name="connsiteX3" fmla="*/ 5175249 w 5175249"/>
              <a:gd name="connsiteY3" fmla="*/ 0 h 1790716"/>
              <a:gd name="connsiteX0" fmla="*/ 0 w 5175249"/>
              <a:gd name="connsiteY0" fmla="*/ 1684338 h 1878980"/>
              <a:gd name="connsiteX1" fmla="*/ 3098799 w 5175249"/>
              <a:gd name="connsiteY1" fmla="*/ 1770063 h 1878980"/>
              <a:gd name="connsiteX2" fmla="*/ 5175249 w 5175249"/>
              <a:gd name="connsiteY2" fmla="*/ 0 h 1878980"/>
              <a:gd name="connsiteX0" fmla="*/ 0 w 5175249"/>
              <a:gd name="connsiteY0" fmla="*/ 1684338 h 1878980"/>
              <a:gd name="connsiteX1" fmla="*/ 3098799 w 5175249"/>
              <a:gd name="connsiteY1" fmla="*/ 1770063 h 1878980"/>
              <a:gd name="connsiteX2" fmla="*/ 5175249 w 5175249"/>
              <a:gd name="connsiteY2" fmla="*/ 0 h 1878980"/>
              <a:gd name="connsiteX0" fmla="*/ 0 w 5175249"/>
              <a:gd name="connsiteY0" fmla="*/ 1684338 h 1700391"/>
              <a:gd name="connsiteX1" fmla="*/ 3222624 w 5175249"/>
              <a:gd name="connsiteY1" fmla="*/ 1474788 h 1700391"/>
              <a:gd name="connsiteX2" fmla="*/ 5175249 w 5175249"/>
              <a:gd name="connsiteY2" fmla="*/ 0 h 1700391"/>
              <a:gd name="connsiteX0" fmla="*/ 944015 w 1966364"/>
              <a:gd name="connsiteY0" fmla="*/ 3011488 h 3011715"/>
              <a:gd name="connsiteX1" fmla="*/ 13739 w 1966364"/>
              <a:gd name="connsiteY1" fmla="*/ 1474788 h 3011715"/>
              <a:gd name="connsiteX2" fmla="*/ 1966364 w 1966364"/>
              <a:gd name="connsiteY2" fmla="*/ 0 h 3011715"/>
              <a:gd name="connsiteX0" fmla="*/ 947803 w 1970152"/>
              <a:gd name="connsiteY0" fmla="*/ 3011488 h 3011488"/>
              <a:gd name="connsiteX1" fmla="*/ 17527 w 1970152"/>
              <a:gd name="connsiteY1" fmla="*/ 1474788 h 3011488"/>
              <a:gd name="connsiteX2" fmla="*/ 1970152 w 1970152"/>
              <a:gd name="connsiteY2" fmla="*/ 0 h 3011488"/>
              <a:gd name="connsiteX0" fmla="*/ 930551 w 1044850"/>
              <a:gd name="connsiteY0" fmla="*/ 3589338 h 3589338"/>
              <a:gd name="connsiteX1" fmla="*/ 275 w 1044850"/>
              <a:gd name="connsiteY1" fmla="*/ 2052638 h 3589338"/>
              <a:gd name="connsiteX2" fmla="*/ 1044850 w 1044850"/>
              <a:gd name="connsiteY2" fmla="*/ 0 h 3589338"/>
              <a:gd name="connsiteX0" fmla="*/ 0 w 114299"/>
              <a:gd name="connsiteY0" fmla="*/ 3589338 h 3589338"/>
              <a:gd name="connsiteX1" fmla="*/ 114299 w 114299"/>
              <a:gd name="connsiteY1" fmla="*/ 0 h 3589338"/>
              <a:gd name="connsiteX0" fmla="*/ 0 w 126999"/>
              <a:gd name="connsiteY0" fmla="*/ 3602038 h 3602038"/>
              <a:gd name="connsiteX1" fmla="*/ 126999 w 126999"/>
              <a:gd name="connsiteY1" fmla="*/ 0 h 3602038"/>
              <a:gd name="connsiteX0" fmla="*/ 0 w 150812"/>
              <a:gd name="connsiteY0" fmla="*/ 3563938 h 3563938"/>
              <a:gd name="connsiteX1" fmla="*/ 150812 w 150812"/>
              <a:gd name="connsiteY1" fmla="*/ 0 h 356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812" h="3563938">
                <a:moveTo>
                  <a:pt x="0" y="3563938"/>
                </a:moveTo>
                <a:lnTo>
                  <a:pt x="150812" y="0"/>
                </a:lnTo>
              </a:path>
            </a:pathLst>
          </a:custGeom>
          <a:noFill/>
          <a:ln w="57150"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930113" y="1634238"/>
            <a:ext cx="370039" cy="230020"/>
          </a:xfrm>
          <a:custGeom>
            <a:avLst/>
            <a:gdLst>
              <a:gd name="connsiteX0" fmla="*/ 0 w 1879600"/>
              <a:gd name="connsiteY0" fmla="*/ 1483234 h 1483234"/>
              <a:gd name="connsiteX1" fmla="*/ 755650 w 1879600"/>
              <a:gd name="connsiteY1" fmla="*/ 587884 h 1483234"/>
              <a:gd name="connsiteX2" fmla="*/ 1492250 w 1879600"/>
              <a:gd name="connsiteY2" fmla="*/ 67184 h 1483234"/>
              <a:gd name="connsiteX3" fmla="*/ 1879600 w 1879600"/>
              <a:gd name="connsiteY3" fmla="*/ 22734 h 1483234"/>
              <a:gd name="connsiteX0" fmla="*/ 0 w 1885313"/>
              <a:gd name="connsiteY0" fmla="*/ 1416631 h 1416631"/>
              <a:gd name="connsiteX1" fmla="*/ 755650 w 1885313"/>
              <a:gd name="connsiteY1" fmla="*/ 521281 h 1416631"/>
              <a:gd name="connsiteX2" fmla="*/ 1492250 w 1885313"/>
              <a:gd name="connsiteY2" fmla="*/ 581 h 1416631"/>
              <a:gd name="connsiteX3" fmla="*/ 1885313 w 1885313"/>
              <a:gd name="connsiteY3" fmla="*/ 614576 h 1416631"/>
              <a:gd name="connsiteX0" fmla="*/ 0 w 1885313"/>
              <a:gd name="connsiteY0" fmla="*/ 1416631 h 1416631"/>
              <a:gd name="connsiteX1" fmla="*/ 755650 w 1885313"/>
              <a:gd name="connsiteY1" fmla="*/ 521281 h 1416631"/>
              <a:gd name="connsiteX2" fmla="*/ 1492250 w 1885313"/>
              <a:gd name="connsiteY2" fmla="*/ 581 h 1416631"/>
              <a:gd name="connsiteX3" fmla="*/ 1885313 w 1885313"/>
              <a:gd name="connsiteY3" fmla="*/ 614576 h 1416631"/>
              <a:gd name="connsiteX0" fmla="*/ 0 w 1885313"/>
              <a:gd name="connsiteY0" fmla="*/ 1178493 h 1178493"/>
              <a:gd name="connsiteX1" fmla="*/ 755650 w 1885313"/>
              <a:gd name="connsiteY1" fmla="*/ 283143 h 1178493"/>
              <a:gd name="connsiteX2" fmla="*/ 1060913 w 1885313"/>
              <a:gd name="connsiteY2" fmla="*/ 1563 h 1178493"/>
              <a:gd name="connsiteX3" fmla="*/ 1885313 w 1885313"/>
              <a:gd name="connsiteY3" fmla="*/ 376438 h 1178493"/>
              <a:gd name="connsiteX0" fmla="*/ 0 w 1885313"/>
              <a:gd name="connsiteY0" fmla="*/ 1185601 h 1185601"/>
              <a:gd name="connsiteX1" fmla="*/ 261470 w 1885313"/>
              <a:gd name="connsiteY1" fmla="*/ 747697 h 1185601"/>
              <a:gd name="connsiteX2" fmla="*/ 1060913 w 1885313"/>
              <a:gd name="connsiteY2" fmla="*/ 8671 h 1185601"/>
              <a:gd name="connsiteX3" fmla="*/ 1885313 w 1885313"/>
              <a:gd name="connsiteY3" fmla="*/ 383546 h 1185601"/>
              <a:gd name="connsiteX0" fmla="*/ 0 w 1885313"/>
              <a:gd name="connsiteY0" fmla="*/ 1185601 h 1185601"/>
              <a:gd name="connsiteX1" fmla="*/ 261470 w 1885313"/>
              <a:gd name="connsiteY1" fmla="*/ 747697 h 1185601"/>
              <a:gd name="connsiteX2" fmla="*/ 1060913 w 1885313"/>
              <a:gd name="connsiteY2" fmla="*/ 8671 h 1185601"/>
              <a:gd name="connsiteX3" fmla="*/ 1885313 w 1885313"/>
              <a:gd name="connsiteY3" fmla="*/ 383546 h 1185601"/>
              <a:gd name="connsiteX0" fmla="*/ 0 w 1885313"/>
              <a:gd name="connsiteY0" fmla="*/ 1185601 h 1185601"/>
              <a:gd name="connsiteX1" fmla="*/ 1060913 w 1885313"/>
              <a:gd name="connsiteY1" fmla="*/ 8671 h 1185601"/>
              <a:gd name="connsiteX2" fmla="*/ 1885313 w 1885313"/>
              <a:gd name="connsiteY2" fmla="*/ 383546 h 1185601"/>
              <a:gd name="connsiteX0" fmla="*/ 0 w 1885313"/>
              <a:gd name="connsiteY0" fmla="*/ 1194989 h 1194989"/>
              <a:gd name="connsiteX1" fmla="*/ 1060913 w 1885313"/>
              <a:gd name="connsiteY1" fmla="*/ 18059 h 1194989"/>
              <a:gd name="connsiteX2" fmla="*/ 1885313 w 1885313"/>
              <a:gd name="connsiteY2" fmla="*/ 392934 h 1194989"/>
              <a:gd name="connsiteX0" fmla="*/ 0 w 1885313"/>
              <a:gd name="connsiteY0" fmla="*/ 1119897 h 1119897"/>
              <a:gd name="connsiteX1" fmla="*/ 846673 w 1885313"/>
              <a:gd name="connsiteY1" fmla="*/ 22673 h 1119897"/>
              <a:gd name="connsiteX2" fmla="*/ 1885313 w 1885313"/>
              <a:gd name="connsiteY2" fmla="*/ 317842 h 1119897"/>
              <a:gd name="connsiteX0" fmla="*/ 0 w 1672800"/>
              <a:gd name="connsiteY0" fmla="*/ 19129 h 2701073"/>
              <a:gd name="connsiteX1" fmla="*/ 634160 w 1672800"/>
              <a:gd name="connsiteY1" fmla="*/ 2405905 h 2701073"/>
              <a:gd name="connsiteX2" fmla="*/ 1672800 w 1672800"/>
              <a:gd name="connsiteY2" fmla="*/ 2701074 h 2701073"/>
              <a:gd name="connsiteX0" fmla="*/ 0 w 646212"/>
              <a:gd name="connsiteY0" fmla="*/ 16513 h 2404734"/>
              <a:gd name="connsiteX1" fmla="*/ 634160 w 646212"/>
              <a:gd name="connsiteY1" fmla="*/ 2403289 h 2404734"/>
              <a:gd name="connsiteX2" fmla="*/ 456346 w 646212"/>
              <a:gd name="connsiteY2" fmla="*/ 412953 h 2404734"/>
              <a:gd name="connsiteX0" fmla="*/ 0 w 456347"/>
              <a:gd name="connsiteY0" fmla="*/ 0 h 396441"/>
              <a:gd name="connsiteX1" fmla="*/ 456346 w 456347"/>
              <a:gd name="connsiteY1" fmla="*/ 396440 h 396441"/>
              <a:gd name="connsiteX0" fmla="*/ 0 w 456346"/>
              <a:gd name="connsiteY0" fmla="*/ 0 h 396441"/>
              <a:gd name="connsiteX1" fmla="*/ 234499 w 456346"/>
              <a:gd name="connsiteY1" fmla="*/ 186953 h 396441"/>
              <a:gd name="connsiteX2" fmla="*/ 456346 w 456346"/>
              <a:gd name="connsiteY2" fmla="*/ 396440 h 396441"/>
              <a:gd name="connsiteX0" fmla="*/ 0 w 456346"/>
              <a:gd name="connsiteY0" fmla="*/ 239620 h 426574"/>
              <a:gd name="connsiteX1" fmla="*/ 234499 w 456346"/>
              <a:gd name="connsiteY1" fmla="*/ 426573 h 426574"/>
              <a:gd name="connsiteX2" fmla="*/ 456346 w 456346"/>
              <a:gd name="connsiteY2" fmla="*/ 22877 h 426574"/>
              <a:gd name="connsiteX0" fmla="*/ 0 w 456346"/>
              <a:gd name="connsiteY0" fmla="*/ 216743 h 216744"/>
              <a:gd name="connsiteX1" fmla="*/ 456346 w 456346"/>
              <a:gd name="connsiteY1" fmla="*/ 0 h 216744"/>
              <a:gd name="connsiteX0" fmla="*/ 0 w 427034"/>
              <a:gd name="connsiteY0" fmla="*/ -1 h 1009628"/>
              <a:gd name="connsiteX1" fmla="*/ 427034 w 427034"/>
              <a:gd name="connsiteY1" fmla="*/ 1009628 h 100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7034" h="1009628">
                <a:moveTo>
                  <a:pt x="0" y="-1"/>
                </a:moveTo>
                <a:lnTo>
                  <a:pt x="427034" y="1009628"/>
                </a:lnTo>
              </a:path>
            </a:pathLst>
          </a:custGeom>
          <a:noFill/>
          <a:ln w="5715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619750" y="1101971"/>
            <a:ext cx="933450" cy="282329"/>
          </a:xfrm>
          <a:custGeom>
            <a:avLst/>
            <a:gdLst>
              <a:gd name="connsiteX0" fmla="*/ 0 w 933450"/>
              <a:gd name="connsiteY0" fmla="*/ 282329 h 282329"/>
              <a:gd name="connsiteX1" fmla="*/ 317500 w 933450"/>
              <a:gd name="connsiteY1" fmla="*/ 28329 h 282329"/>
              <a:gd name="connsiteX2" fmla="*/ 730250 w 933450"/>
              <a:gd name="connsiteY2" fmla="*/ 34679 h 282329"/>
              <a:gd name="connsiteX3" fmla="*/ 933450 w 933450"/>
              <a:gd name="connsiteY3" fmla="*/ 282329 h 28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3450" h="282329">
                <a:moveTo>
                  <a:pt x="0" y="282329"/>
                </a:moveTo>
                <a:cubicBezTo>
                  <a:pt x="97896" y="175966"/>
                  <a:pt x="195792" y="69604"/>
                  <a:pt x="317500" y="28329"/>
                </a:cubicBezTo>
                <a:cubicBezTo>
                  <a:pt x="439208" y="-12946"/>
                  <a:pt x="627592" y="-7654"/>
                  <a:pt x="730250" y="34679"/>
                </a:cubicBezTo>
                <a:cubicBezTo>
                  <a:pt x="832908" y="77012"/>
                  <a:pt x="883179" y="179670"/>
                  <a:pt x="933450" y="282329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862250" y="4675716"/>
            <a:ext cx="672949" cy="573956"/>
          </a:xfrm>
          <a:custGeom>
            <a:avLst/>
            <a:gdLst>
              <a:gd name="connsiteX0" fmla="*/ 0 w 933450"/>
              <a:gd name="connsiteY0" fmla="*/ 282329 h 282329"/>
              <a:gd name="connsiteX1" fmla="*/ 317500 w 933450"/>
              <a:gd name="connsiteY1" fmla="*/ 28329 h 282329"/>
              <a:gd name="connsiteX2" fmla="*/ 730250 w 933450"/>
              <a:gd name="connsiteY2" fmla="*/ 34679 h 282329"/>
              <a:gd name="connsiteX3" fmla="*/ 933450 w 933450"/>
              <a:gd name="connsiteY3" fmla="*/ 282329 h 282329"/>
              <a:gd name="connsiteX0" fmla="*/ 0 w 806450"/>
              <a:gd name="connsiteY0" fmla="*/ 302247 h 607047"/>
              <a:gd name="connsiteX1" fmla="*/ 317500 w 806450"/>
              <a:gd name="connsiteY1" fmla="*/ 48247 h 607047"/>
              <a:gd name="connsiteX2" fmla="*/ 730250 w 806450"/>
              <a:gd name="connsiteY2" fmla="*/ 54597 h 607047"/>
              <a:gd name="connsiteX3" fmla="*/ 806450 w 806450"/>
              <a:gd name="connsiteY3" fmla="*/ 607047 h 607047"/>
              <a:gd name="connsiteX0" fmla="*/ 0 w 811593"/>
              <a:gd name="connsiteY0" fmla="*/ 302247 h 607047"/>
              <a:gd name="connsiteX1" fmla="*/ 317500 w 811593"/>
              <a:gd name="connsiteY1" fmla="*/ 48247 h 607047"/>
              <a:gd name="connsiteX2" fmla="*/ 730250 w 811593"/>
              <a:gd name="connsiteY2" fmla="*/ 54597 h 607047"/>
              <a:gd name="connsiteX3" fmla="*/ 806450 w 811593"/>
              <a:gd name="connsiteY3" fmla="*/ 607047 h 607047"/>
              <a:gd name="connsiteX0" fmla="*/ 0 w 812649"/>
              <a:gd name="connsiteY0" fmla="*/ 268221 h 573021"/>
              <a:gd name="connsiteX1" fmla="*/ 317500 w 812649"/>
              <a:gd name="connsiteY1" fmla="*/ 14221 h 573021"/>
              <a:gd name="connsiteX2" fmla="*/ 736600 w 812649"/>
              <a:gd name="connsiteY2" fmla="*/ 90421 h 573021"/>
              <a:gd name="connsiteX3" fmla="*/ 806450 w 812649"/>
              <a:gd name="connsiteY3" fmla="*/ 573021 h 573021"/>
              <a:gd name="connsiteX0" fmla="*/ 0 w 698349"/>
              <a:gd name="connsiteY0" fmla="*/ 281856 h 573956"/>
              <a:gd name="connsiteX1" fmla="*/ 203200 w 698349"/>
              <a:gd name="connsiteY1" fmla="*/ 15156 h 573956"/>
              <a:gd name="connsiteX2" fmla="*/ 622300 w 698349"/>
              <a:gd name="connsiteY2" fmla="*/ 91356 h 573956"/>
              <a:gd name="connsiteX3" fmla="*/ 692150 w 698349"/>
              <a:gd name="connsiteY3" fmla="*/ 573956 h 573956"/>
              <a:gd name="connsiteX0" fmla="*/ 0 w 698349"/>
              <a:gd name="connsiteY0" fmla="*/ 281856 h 573956"/>
              <a:gd name="connsiteX1" fmla="*/ 203200 w 698349"/>
              <a:gd name="connsiteY1" fmla="*/ 15156 h 573956"/>
              <a:gd name="connsiteX2" fmla="*/ 622300 w 698349"/>
              <a:gd name="connsiteY2" fmla="*/ 91356 h 573956"/>
              <a:gd name="connsiteX3" fmla="*/ 692150 w 698349"/>
              <a:gd name="connsiteY3" fmla="*/ 573956 h 573956"/>
              <a:gd name="connsiteX0" fmla="*/ 0 w 672949"/>
              <a:gd name="connsiteY0" fmla="*/ 281856 h 573956"/>
              <a:gd name="connsiteX1" fmla="*/ 177800 w 672949"/>
              <a:gd name="connsiteY1" fmla="*/ 15156 h 573956"/>
              <a:gd name="connsiteX2" fmla="*/ 596900 w 672949"/>
              <a:gd name="connsiteY2" fmla="*/ 91356 h 573956"/>
              <a:gd name="connsiteX3" fmla="*/ 666750 w 672949"/>
              <a:gd name="connsiteY3" fmla="*/ 573956 h 57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949" h="573956">
                <a:moveTo>
                  <a:pt x="0" y="281856"/>
                </a:moveTo>
                <a:cubicBezTo>
                  <a:pt x="8996" y="124693"/>
                  <a:pt x="78317" y="46906"/>
                  <a:pt x="177800" y="15156"/>
                </a:cubicBezTo>
                <a:cubicBezTo>
                  <a:pt x="277283" y="-16594"/>
                  <a:pt x="515408" y="-1777"/>
                  <a:pt x="596900" y="91356"/>
                </a:cubicBezTo>
                <a:cubicBezTo>
                  <a:pt x="678392" y="184489"/>
                  <a:pt x="679979" y="337947"/>
                  <a:pt x="666750" y="573956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5735250" y="1655572"/>
            <a:ext cx="138112" cy="3570288"/>
          </a:xfrm>
          <a:custGeom>
            <a:avLst/>
            <a:gdLst>
              <a:gd name="connsiteX0" fmla="*/ 0 w 1879600"/>
              <a:gd name="connsiteY0" fmla="*/ 1483234 h 1483234"/>
              <a:gd name="connsiteX1" fmla="*/ 755650 w 1879600"/>
              <a:gd name="connsiteY1" fmla="*/ 587884 h 1483234"/>
              <a:gd name="connsiteX2" fmla="*/ 1492250 w 1879600"/>
              <a:gd name="connsiteY2" fmla="*/ 67184 h 1483234"/>
              <a:gd name="connsiteX3" fmla="*/ 1879600 w 1879600"/>
              <a:gd name="connsiteY3" fmla="*/ 22734 h 1483234"/>
              <a:gd name="connsiteX0" fmla="*/ 0 w 4217987"/>
              <a:gd name="connsiteY0" fmla="*/ 483109 h 594524"/>
              <a:gd name="connsiteX1" fmla="*/ 3094037 w 4217987"/>
              <a:gd name="connsiteY1" fmla="*/ 587884 h 594524"/>
              <a:gd name="connsiteX2" fmla="*/ 3830637 w 4217987"/>
              <a:gd name="connsiteY2" fmla="*/ 67184 h 594524"/>
              <a:gd name="connsiteX3" fmla="*/ 4217987 w 4217987"/>
              <a:gd name="connsiteY3" fmla="*/ 22734 h 594524"/>
              <a:gd name="connsiteX0" fmla="*/ 0 w 4217987"/>
              <a:gd name="connsiteY0" fmla="*/ 483109 h 607167"/>
              <a:gd name="connsiteX1" fmla="*/ 3094037 w 4217987"/>
              <a:gd name="connsiteY1" fmla="*/ 587884 h 607167"/>
              <a:gd name="connsiteX2" fmla="*/ 3830637 w 4217987"/>
              <a:gd name="connsiteY2" fmla="*/ 67184 h 607167"/>
              <a:gd name="connsiteX3" fmla="*/ 4217987 w 4217987"/>
              <a:gd name="connsiteY3" fmla="*/ 22734 h 607167"/>
              <a:gd name="connsiteX0" fmla="*/ 0 w 4222749"/>
              <a:gd name="connsiteY0" fmla="*/ 502159 h 610570"/>
              <a:gd name="connsiteX1" fmla="*/ 3098799 w 4222749"/>
              <a:gd name="connsiteY1" fmla="*/ 587884 h 610570"/>
              <a:gd name="connsiteX2" fmla="*/ 3835399 w 4222749"/>
              <a:gd name="connsiteY2" fmla="*/ 67184 h 610570"/>
              <a:gd name="connsiteX3" fmla="*/ 4222749 w 4222749"/>
              <a:gd name="connsiteY3" fmla="*/ 22734 h 610570"/>
              <a:gd name="connsiteX0" fmla="*/ 0 w 4222749"/>
              <a:gd name="connsiteY0" fmla="*/ 502159 h 608537"/>
              <a:gd name="connsiteX1" fmla="*/ 3098799 w 4222749"/>
              <a:gd name="connsiteY1" fmla="*/ 587884 h 608537"/>
              <a:gd name="connsiteX2" fmla="*/ 3835399 w 4222749"/>
              <a:gd name="connsiteY2" fmla="*/ 67184 h 608537"/>
              <a:gd name="connsiteX3" fmla="*/ 4222749 w 4222749"/>
              <a:gd name="connsiteY3" fmla="*/ 22734 h 608537"/>
              <a:gd name="connsiteX0" fmla="*/ 0 w 5175249"/>
              <a:gd name="connsiteY0" fmla="*/ 1684803 h 1791181"/>
              <a:gd name="connsiteX1" fmla="*/ 3098799 w 5175249"/>
              <a:gd name="connsiteY1" fmla="*/ 1770528 h 1791181"/>
              <a:gd name="connsiteX2" fmla="*/ 3835399 w 5175249"/>
              <a:gd name="connsiteY2" fmla="*/ 1249828 h 1791181"/>
              <a:gd name="connsiteX3" fmla="*/ 5175249 w 5175249"/>
              <a:gd name="connsiteY3" fmla="*/ 465 h 1791181"/>
              <a:gd name="connsiteX0" fmla="*/ 0 w 5175249"/>
              <a:gd name="connsiteY0" fmla="*/ 1684338 h 1790716"/>
              <a:gd name="connsiteX1" fmla="*/ 3098799 w 5175249"/>
              <a:gd name="connsiteY1" fmla="*/ 1770063 h 1790716"/>
              <a:gd name="connsiteX2" fmla="*/ 3835399 w 5175249"/>
              <a:gd name="connsiteY2" fmla="*/ 1249363 h 1790716"/>
              <a:gd name="connsiteX3" fmla="*/ 5175249 w 5175249"/>
              <a:gd name="connsiteY3" fmla="*/ 0 h 1790716"/>
              <a:gd name="connsiteX0" fmla="*/ 0 w 5175249"/>
              <a:gd name="connsiteY0" fmla="*/ 1684338 h 1790716"/>
              <a:gd name="connsiteX1" fmla="*/ 3098799 w 5175249"/>
              <a:gd name="connsiteY1" fmla="*/ 1770063 h 1790716"/>
              <a:gd name="connsiteX2" fmla="*/ 3835399 w 5175249"/>
              <a:gd name="connsiteY2" fmla="*/ 1249363 h 1790716"/>
              <a:gd name="connsiteX3" fmla="*/ 3849688 w 5175249"/>
              <a:gd name="connsiteY3" fmla="*/ 1247775 h 1790716"/>
              <a:gd name="connsiteX4" fmla="*/ 5175249 w 5175249"/>
              <a:gd name="connsiteY4" fmla="*/ 0 h 1790716"/>
              <a:gd name="connsiteX0" fmla="*/ 0 w 5175249"/>
              <a:gd name="connsiteY0" fmla="*/ 1684338 h 1790716"/>
              <a:gd name="connsiteX1" fmla="*/ 3098799 w 5175249"/>
              <a:gd name="connsiteY1" fmla="*/ 1770063 h 1790716"/>
              <a:gd name="connsiteX2" fmla="*/ 3835399 w 5175249"/>
              <a:gd name="connsiteY2" fmla="*/ 1249363 h 1790716"/>
              <a:gd name="connsiteX3" fmla="*/ 5175249 w 5175249"/>
              <a:gd name="connsiteY3" fmla="*/ 0 h 1790716"/>
              <a:gd name="connsiteX0" fmla="*/ 0 w 5175249"/>
              <a:gd name="connsiteY0" fmla="*/ 1684338 h 1878980"/>
              <a:gd name="connsiteX1" fmla="*/ 3098799 w 5175249"/>
              <a:gd name="connsiteY1" fmla="*/ 1770063 h 1878980"/>
              <a:gd name="connsiteX2" fmla="*/ 5175249 w 5175249"/>
              <a:gd name="connsiteY2" fmla="*/ 0 h 1878980"/>
              <a:gd name="connsiteX0" fmla="*/ 0 w 5175249"/>
              <a:gd name="connsiteY0" fmla="*/ 1684338 h 1878980"/>
              <a:gd name="connsiteX1" fmla="*/ 3098799 w 5175249"/>
              <a:gd name="connsiteY1" fmla="*/ 1770063 h 1878980"/>
              <a:gd name="connsiteX2" fmla="*/ 5175249 w 5175249"/>
              <a:gd name="connsiteY2" fmla="*/ 0 h 1878980"/>
              <a:gd name="connsiteX0" fmla="*/ 0 w 5175249"/>
              <a:gd name="connsiteY0" fmla="*/ 1684338 h 1700391"/>
              <a:gd name="connsiteX1" fmla="*/ 3222624 w 5175249"/>
              <a:gd name="connsiteY1" fmla="*/ 1474788 h 1700391"/>
              <a:gd name="connsiteX2" fmla="*/ 5175249 w 5175249"/>
              <a:gd name="connsiteY2" fmla="*/ 0 h 1700391"/>
              <a:gd name="connsiteX0" fmla="*/ 944015 w 1966364"/>
              <a:gd name="connsiteY0" fmla="*/ 3011488 h 3011715"/>
              <a:gd name="connsiteX1" fmla="*/ 13739 w 1966364"/>
              <a:gd name="connsiteY1" fmla="*/ 1474788 h 3011715"/>
              <a:gd name="connsiteX2" fmla="*/ 1966364 w 1966364"/>
              <a:gd name="connsiteY2" fmla="*/ 0 h 3011715"/>
              <a:gd name="connsiteX0" fmla="*/ 947803 w 1970152"/>
              <a:gd name="connsiteY0" fmla="*/ 3011488 h 3011488"/>
              <a:gd name="connsiteX1" fmla="*/ 17527 w 1970152"/>
              <a:gd name="connsiteY1" fmla="*/ 1474788 h 3011488"/>
              <a:gd name="connsiteX2" fmla="*/ 1970152 w 1970152"/>
              <a:gd name="connsiteY2" fmla="*/ 0 h 3011488"/>
              <a:gd name="connsiteX0" fmla="*/ 930551 w 1044850"/>
              <a:gd name="connsiteY0" fmla="*/ 3589338 h 3589338"/>
              <a:gd name="connsiteX1" fmla="*/ 275 w 1044850"/>
              <a:gd name="connsiteY1" fmla="*/ 2052638 h 3589338"/>
              <a:gd name="connsiteX2" fmla="*/ 1044850 w 1044850"/>
              <a:gd name="connsiteY2" fmla="*/ 0 h 3589338"/>
              <a:gd name="connsiteX0" fmla="*/ 0 w 114299"/>
              <a:gd name="connsiteY0" fmla="*/ 3589338 h 3589338"/>
              <a:gd name="connsiteX1" fmla="*/ 114299 w 114299"/>
              <a:gd name="connsiteY1" fmla="*/ 0 h 3589338"/>
              <a:gd name="connsiteX0" fmla="*/ 0 w 126999"/>
              <a:gd name="connsiteY0" fmla="*/ 3602038 h 3602038"/>
              <a:gd name="connsiteX1" fmla="*/ 126999 w 126999"/>
              <a:gd name="connsiteY1" fmla="*/ 0 h 3602038"/>
              <a:gd name="connsiteX0" fmla="*/ 0 w 150812"/>
              <a:gd name="connsiteY0" fmla="*/ 3563938 h 3563938"/>
              <a:gd name="connsiteX1" fmla="*/ 150812 w 150812"/>
              <a:gd name="connsiteY1" fmla="*/ 0 h 3563938"/>
              <a:gd name="connsiteX0" fmla="*/ 0 w 11112"/>
              <a:gd name="connsiteY0" fmla="*/ 3576638 h 3576638"/>
              <a:gd name="connsiteX1" fmla="*/ 11112 w 11112"/>
              <a:gd name="connsiteY1" fmla="*/ 0 h 3576638"/>
              <a:gd name="connsiteX0" fmla="*/ 0 w 138112"/>
              <a:gd name="connsiteY0" fmla="*/ 3570288 h 3570288"/>
              <a:gd name="connsiteX1" fmla="*/ 138112 w 138112"/>
              <a:gd name="connsiteY1" fmla="*/ 0 h 357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112" h="3570288">
                <a:moveTo>
                  <a:pt x="0" y="3570288"/>
                </a:moveTo>
                <a:lnTo>
                  <a:pt x="138112" y="0"/>
                </a:lnTo>
              </a:path>
            </a:pathLst>
          </a:cu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602306" y="1518354"/>
            <a:ext cx="147320" cy="3586856"/>
          </a:xfrm>
          <a:custGeom>
            <a:avLst/>
            <a:gdLst>
              <a:gd name="connsiteX0" fmla="*/ 0 w 1879600"/>
              <a:gd name="connsiteY0" fmla="*/ 1483234 h 1483234"/>
              <a:gd name="connsiteX1" fmla="*/ 755650 w 1879600"/>
              <a:gd name="connsiteY1" fmla="*/ 587884 h 1483234"/>
              <a:gd name="connsiteX2" fmla="*/ 1492250 w 1879600"/>
              <a:gd name="connsiteY2" fmla="*/ 67184 h 1483234"/>
              <a:gd name="connsiteX3" fmla="*/ 1879600 w 1879600"/>
              <a:gd name="connsiteY3" fmla="*/ 22734 h 1483234"/>
              <a:gd name="connsiteX0" fmla="*/ 0 w 4217987"/>
              <a:gd name="connsiteY0" fmla="*/ 483109 h 594524"/>
              <a:gd name="connsiteX1" fmla="*/ 3094037 w 4217987"/>
              <a:gd name="connsiteY1" fmla="*/ 587884 h 594524"/>
              <a:gd name="connsiteX2" fmla="*/ 3830637 w 4217987"/>
              <a:gd name="connsiteY2" fmla="*/ 67184 h 594524"/>
              <a:gd name="connsiteX3" fmla="*/ 4217987 w 4217987"/>
              <a:gd name="connsiteY3" fmla="*/ 22734 h 594524"/>
              <a:gd name="connsiteX0" fmla="*/ 0 w 4217987"/>
              <a:gd name="connsiteY0" fmla="*/ 483109 h 607167"/>
              <a:gd name="connsiteX1" fmla="*/ 3094037 w 4217987"/>
              <a:gd name="connsiteY1" fmla="*/ 587884 h 607167"/>
              <a:gd name="connsiteX2" fmla="*/ 3830637 w 4217987"/>
              <a:gd name="connsiteY2" fmla="*/ 67184 h 607167"/>
              <a:gd name="connsiteX3" fmla="*/ 4217987 w 4217987"/>
              <a:gd name="connsiteY3" fmla="*/ 22734 h 607167"/>
              <a:gd name="connsiteX0" fmla="*/ 0 w 4222749"/>
              <a:gd name="connsiteY0" fmla="*/ 502159 h 610570"/>
              <a:gd name="connsiteX1" fmla="*/ 3098799 w 4222749"/>
              <a:gd name="connsiteY1" fmla="*/ 587884 h 610570"/>
              <a:gd name="connsiteX2" fmla="*/ 3835399 w 4222749"/>
              <a:gd name="connsiteY2" fmla="*/ 67184 h 610570"/>
              <a:gd name="connsiteX3" fmla="*/ 4222749 w 4222749"/>
              <a:gd name="connsiteY3" fmla="*/ 22734 h 610570"/>
              <a:gd name="connsiteX0" fmla="*/ 0 w 4222749"/>
              <a:gd name="connsiteY0" fmla="*/ 502159 h 608537"/>
              <a:gd name="connsiteX1" fmla="*/ 3098799 w 4222749"/>
              <a:gd name="connsiteY1" fmla="*/ 587884 h 608537"/>
              <a:gd name="connsiteX2" fmla="*/ 3835399 w 4222749"/>
              <a:gd name="connsiteY2" fmla="*/ 67184 h 608537"/>
              <a:gd name="connsiteX3" fmla="*/ 4222749 w 4222749"/>
              <a:gd name="connsiteY3" fmla="*/ 22734 h 608537"/>
              <a:gd name="connsiteX0" fmla="*/ 0 w 5175249"/>
              <a:gd name="connsiteY0" fmla="*/ 1684803 h 1791181"/>
              <a:gd name="connsiteX1" fmla="*/ 3098799 w 5175249"/>
              <a:gd name="connsiteY1" fmla="*/ 1770528 h 1791181"/>
              <a:gd name="connsiteX2" fmla="*/ 3835399 w 5175249"/>
              <a:gd name="connsiteY2" fmla="*/ 1249828 h 1791181"/>
              <a:gd name="connsiteX3" fmla="*/ 5175249 w 5175249"/>
              <a:gd name="connsiteY3" fmla="*/ 465 h 1791181"/>
              <a:gd name="connsiteX0" fmla="*/ 0 w 5175249"/>
              <a:gd name="connsiteY0" fmla="*/ 1684338 h 1790716"/>
              <a:gd name="connsiteX1" fmla="*/ 3098799 w 5175249"/>
              <a:gd name="connsiteY1" fmla="*/ 1770063 h 1790716"/>
              <a:gd name="connsiteX2" fmla="*/ 3835399 w 5175249"/>
              <a:gd name="connsiteY2" fmla="*/ 1249363 h 1790716"/>
              <a:gd name="connsiteX3" fmla="*/ 5175249 w 5175249"/>
              <a:gd name="connsiteY3" fmla="*/ 0 h 1790716"/>
              <a:gd name="connsiteX0" fmla="*/ 0 w 5175249"/>
              <a:gd name="connsiteY0" fmla="*/ 1684338 h 1790716"/>
              <a:gd name="connsiteX1" fmla="*/ 3098799 w 5175249"/>
              <a:gd name="connsiteY1" fmla="*/ 1770063 h 1790716"/>
              <a:gd name="connsiteX2" fmla="*/ 3835399 w 5175249"/>
              <a:gd name="connsiteY2" fmla="*/ 1249363 h 1790716"/>
              <a:gd name="connsiteX3" fmla="*/ 3849688 w 5175249"/>
              <a:gd name="connsiteY3" fmla="*/ 1247775 h 1790716"/>
              <a:gd name="connsiteX4" fmla="*/ 5175249 w 5175249"/>
              <a:gd name="connsiteY4" fmla="*/ 0 h 1790716"/>
              <a:gd name="connsiteX0" fmla="*/ 0 w 5175249"/>
              <a:gd name="connsiteY0" fmla="*/ 1684338 h 1790716"/>
              <a:gd name="connsiteX1" fmla="*/ 3098799 w 5175249"/>
              <a:gd name="connsiteY1" fmla="*/ 1770063 h 1790716"/>
              <a:gd name="connsiteX2" fmla="*/ 3835399 w 5175249"/>
              <a:gd name="connsiteY2" fmla="*/ 1249363 h 1790716"/>
              <a:gd name="connsiteX3" fmla="*/ 5175249 w 5175249"/>
              <a:gd name="connsiteY3" fmla="*/ 0 h 1790716"/>
              <a:gd name="connsiteX0" fmla="*/ 0 w 5175249"/>
              <a:gd name="connsiteY0" fmla="*/ 1684338 h 1878980"/>
              <a:gd name="connsiteX1" fmla="*/ 3098799 w 5175249"/>
              <a:gd name="connsiteY1" fmla="*/ 1770063 h 1878980"/>
              <a:gd name="connsiteX2" fmla="*/ 5175249 w 5175249"/>
              <a:gd name="connsiteY2" fmla="*/ 0 h 1878980"/>
              <a:gd name="connsiteX0" fmla="*/ 0 w 5175249"/>
              <a:gd name="connsiteY0" fmla="*/ 1684338 h 1878980"/>
              <a:gd name="connsiteX1" fmla="*/ 3098799 w 5175249"/>
              <a:gd name="connsiteY1" fmla="*/ 1770063 h 1878980"/>
              <a:gd name="connsiteX2" fmla="*/ 5175249 w 5175249"/>
              <a:gd name="connsiteY2" fmla="*/ 0 h 1878980"/>
              <a:gd name="connsiteX0" fmla="*/ 0 w 5175249"/>
              <a:gd name="connsiteY0" fmla="*/ 1684338 h 1700391"/>
              <a:gd name="connsiteX1" fmla="*/ 3222624 w 5175249"/>
              <a:gd name="connsiteY1" fmla="*/ 1474788 h 1700391"/>
              <a:gd name="connsiteX2" fmla="*/ 5175249 w 5175249"/>
              <a:gd name="connsiteY2" fmla="*/ 0 h 1700391"/>
              <a:gd name="connsiteX0" fmla="*/ 944015 w 1966364"/>
              <a:gd name="connsiteY0" fmla="*/ 3011488 h 3011715"/>
              <a:gd name="connsiteX1" fmla="*/ 13739 w 1966364"/>
              <a:gd name="connsiteY1" fmla="*/ 1474788 h 3011715"/>
              <a:gd name="connsiteX2" fmla="*/ 1966364 w 1966364"/>
              <a:gd name="connsiteY2" fmla="*/ 0 h 3011715"/>
              <a:gd name="connsiteX0" fmla="*/ 947803 w 1970152"/>
              <a:gd name="connsiteY0" fmla="*/ 3011488 h 3011488"/>
              <a:gd name="connsiteX1" fmla="*/ 17527 w 1970152"/>
              <a:gd name="connsiteY1" fmla="*/ 1474788 h 3011488"/>
              <a:gd name="connsiteX2" fmla="*/ 1970152 w 1970152"/>
              <a:gd name="connsiteY2" fmla="*/ 0 h 3011488"/>
              <a:gd name="connsiteX0" fmla="*/ 930551 w 1044850"/>
              <a:gd name="connsiteY0" fmla="*/ 3589338 h 3589338"/>
              <a:gd name="connsiteX1" fmla="*/ 275 w 1044850"/>
              <a:gd name="connsiteY1" fmla="*/ 2052638 h 3589338"/>
              <a:gd name="connsiteX2" fmla="*/ 1044850 w 1044850"/>
              <a:gd name="connsiteY2" fmla="*/ 0 h 3589338"/>
              <a:gd name="connsiteX0" fmla="*/ 0 w 114299"/>
              <a:gd name="connsiteY0" fmla="*/ 3589338 h 3589338"/>
              <a:gd name="connsiteX1" fmla="*/ 114299 w 114299"/>
              <a:gd name="connsiteY1" fmla="*/ 0 h 3589338"/>
              <a:gd name="connsiteX0" fmla="*/ 0 w 126999"/>
              <a:gd name="connsiteY0" fmla="*/ 3602038 h 3602038"/>
              <a:gd name="connsiteX1" fmla="*/ 126999 w 126999"/>
              <a:gd name="connsiteY1" fmla="*/ 0 h 3602038"/>
              <a:gd name="connsiteX0" fmla="*/ 0 w 150812"/>
              <a:gd name="connsiteY0" fmla="*/ 3563938 h 3563938"/>
              <a:gd name="connsiteX1" fmla="*/ 150812 w 150812"/>
              <a:gd name="connsiteY1" fmla="*/ 0 h 3563938"/>
              <a:gd name="connsiteX0" fmla="*/ 0 w 11112"/>
              <a:gd name="connsiteY0" fmla="*/ 3576638 h 3576638"/>
              <a:gd name="connsiteX1" fmla="*/ 11112 w 11112"/>
              <a:gd name="connsiteY1" fmla="*/ 0 h 3576638"/>
              <a:gd name="connsiteX0" fmla="*/ 0 w 35806"/>
              <a:gd name="connsiteY0" fmla="*/ 3454330 h 3454330"/>
              <a:gd name="connsiteX1" fmla="*/ 35806 w 35806"/>
              <a:gd name="connsiteY1" fmla="*/ 0 h 34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806" h="3454330">
                <a:moveTo>
                  <a:pt x="0" y="3454330"/>
                </a:moveTo>
                <a:lnTo>
                  <a:pt x="35806" y="0"/>
                </a:lnTo>
              </a:path>
            </a:pathLst>
          </a:custGeom>
          <a:noFill/>
          <a:ln w="57150" cap="rnd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4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76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8</cp:revision>
  <dcterms:created xsi:type="dcterms:W3CDTF">2018-12-14T19:54:50Z</dcterms:created>
  <dcterms:modified xsi:type="dcterms:W3CDTF">2019-03-07T21:42:08Z</dcterms:modified>
</cp:coreProperties>
</file>