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3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7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7CEB-DDAD-410C-A955-3946FA3D686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1CC0-E955-44F5-AC88-26EA87F5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shop.adafruit.com/970x728/64-0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3" b="92170" l="6392" r="954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456886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698171" y="1416407"/>
            <a:ext cx="1026663" cy="1662695"/>
          </a:xfrm>
          <a:custGeom>
            <a:avLst/>
            <a:gdLst>
              <a:gd name="connsiteX0" fmla="*/ 0 w 1026663"/>
              <a:gd name="connsiteY0" fmla="*/ 11177 h 1662695"/>
              <a:gd name="connsiteX1" fmla="*/ 858417 w 1026663"/>
              <a:gd name="connsiteY1" fmla="*/ 244442 h 1662695"/>
              <a:gd name="connsiteX2" fmla="*/ 1026368 w 1026663"/>
              <a:gd name="connsiteY2" fmla="*/ 1662695 h 16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663" h="1662695">
                <a:moveTo>
                  <a:pt x="0" y="11177"/>
                </a:moveTo>
                <a:cubicBezTo>
                  <a:pt x="343678" y="-9817"/>
                  <a:pt x="687356" y="-30811"/>
                  <a:pt x="858417" y="244442"/>
                </a:cubicBezTo>
                <a:cubicBezTo>
                  <a:pt x="1029478" y="519695"/>
                  <a:pt x="1027923" y="1091195"/>
                  <a:pt x="1026368" y="166269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657681" y="1632857"/>
            <a:ext cx="1066858" cy="1576874"/>
          </a:xfrm>
          <a:custGeom>
            <a:avLst/>
            <a:gdLst>
              <a:gd name="connsiteX0" fmla="*/ 87143 w 1066858"/>
              <a:gd name="connsiteY0" fmla="*/ 0 h 1576874"/>
              <a:gd name="connsiteX1" fmla="*/ 96474 w 1066858"/>
              <a:gd name="connsiteY1" fmla="*/ 802433 h 1576874"/>
              <a:gd name="connsiteX2" fmla="*/ 1066858 w 1066858"/>
              <a:gd name="connsiteY2" fmla="*/ 1576874 h 157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58" h="1576874">
                <a:moveTo>
                  <a:pt x="87143" y="0"/>
                </a:moveTo>
                <a:cubicBezTo>
                  <a:pt x="10165" y="269810"/>
                  <a:pt x="-66812" y="539621"/>
                  <a:pt x="96474" y="802433"/>
                </a:cubicBezTo>
                <a:cubicBezTo>
                  <a:pt x="259760" y="1065245"/>
                  <a:pt x="908238" y="1447801"/>
                  <a:pt x="1066858" y="15768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voltage quadrupler circui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1"/>
          <a:stretch/>
        </p:blipFill>
        <p:spPr bwMode="auto">
          <a:xfrm>
            <a:off x="6457950" y="228600"/>
            <a:ext cx="21717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 flipV="1">
            <a:off x="2819400" y="3209734"/>
            <a:ext cx="200025" cy="1194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957119" y="3079102"/>
            <a:ext cx="62306" cy="478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 rot="5400000">
            <a:off x="3538238" y="4745394"/>
            <a:ext cx="304800" cy="262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2"/>
          </p:cNvCxnSpPr>
          <p:nvPr/>
        </p:nvCxnSpPr>
        <p:spPr>
          <a:xfrm flipH="1">
            <a:off x="3019425" y="4876804"/>
            <a:ext cx="5398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3470819">
            <a:off x="3198587" y="4039288"/>
            <a:ext cx="362113" cy="342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3"/>
          </p:cNvCxnSpPr>
          <p:nvPr/>
        </p:nvCxnSpPr>
        <p:spPr>
          <a:xfrm flipH="1">
            <a:off x="3019425" y="4301585"/>
            <a:ext cx="215283" cy="223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 rot="5400000">
            <a:off x="3192539" y="3540960"/>
            <a:ext cx="304800" cy="262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019425" y="3672369"/>
            <a:ext cx="19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477580" y="3668394"/>
            <a:ext cx="24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7" idx="0"/>
          </p:cNvCxnSpPr>
          <p:nvPr/>
        </p:nvCxnSpPr>
        <p:spPr>
          <a:xfrm flipH="1">
            <a:off x="3524580" y="3905250"/>
            <a:ext cx="228270" cy="214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rot="8100000">
            <a:off x="3915079" y="4104514"/>
            <a:ext cx="362113" cy="342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2" name="Straight Connector 61"/>
          <p:cNvCxnSpPr>
            <a:stCxn id="68" idx="2"/>
          </p:cNvCxnSpPr>
          <p:nvPr/>
        </p:nvCxnSpPr>
        <p:spPr>
          <a:xfrm flipH="1">
            <a:off x="3752850" y="3780193"/>
            <a:ext cx="480984" cy="9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3"/>
          </p:cNvCxnSpPr>
          <p:nvPr/>
        </p:nvCxnSpPr>
        <p:spPr>
          <a:xfrm flipH="1" flipV="1">
            <a:off x="3752850" y="4026628"/>
            <a:ext cx="222234" cy="128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 rot="5400000">
            <a:off x="4212843" y="3648783"/>
            <a:ext cx="304800" cy="262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1" name="Straight Connector 70"/>
          <p:cNvCxnSpPr>
            <a:endCxn id="30" idx="0"/>
          </p:cNvCxnSpPr>
          <p:nvPr/>
        </p:nvCxnSpPr>
        <p:spPr>
          <a:xfrm flipH="1">
            <a:off x="3822048" y="4876804"/>
            <a:ext cx="5331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4230850" y="4414150"/>
            <a:ext cx="124300" cy="110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8" idx="0"/>
          </p:cNvCxnSpPr>
          <p:nvPr/>
        </p:nvCxnSpPr>
        <p:spPr>
          <a:xfrm flipH="1">
            <a:off x="4496653" y="3780193"/>
            <a:ext cx="4661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 rot="2346376">
            <a:off x="4522715" y="4017986"/>
            <a:ext cx="362113" cy="342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3"/>
          </p:cNvCxnSpPr>
          <p:nvPr/>
        </p:nvCxnSpPr>
        <p:spPr>
          <a:xfrm flipH="1">
            <a:off x="4336100" y="4322019"/>
            <a:ext cx="259691" cy="319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 rot="5400000">
            <a:off x="4792301" y="4643793"/>
            <a:ext cx="304800" cy="262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0" name="Straight Connector 99"/>
          <p:cNvCxnSpPr>
            <a:endCxn id="95" idx="0"/>
          </p:cNvCxnSpPr>
          <p:nvPr/>
        </p:nvCxnSpPr>
        <p:spPr>
          <a:xfrm flipH="1">
            <a:off x="4811753" y="3905250"/>
            <a:ext cx="151091" cy="1510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7" idx="2"/>
          </p:cNvCxnSpPr>
          <p:nvPr/>
        </p:nvCxnSpPr>
        <p:spPr>
          <a:xfrm flipH="1" flipV="1">
            <a:off x="4345213" y="4749803"/>
            <a:ext cx="468079" cy="2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8100000">
            <a:off x="5111648" y="4087865"/>
            <a:ext cx="362113" cy="342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23" name="Straight Connector 122"/>
          <p:cNvCxnSpPr>
            <a:stCxn id="110" idx="3"/>
          </p:cNvCxnSpPr>
          <p:nvPr/>
        </p:nvCxnSpPr>
        <p:spPr>
          <a:xfrm flipH="1" flipV="1">
            <a:off x="4932864" y="4012313"/>
            <a:ext cx="238789" cy="125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052259" y="4749803"/>
            <a:ext cx="489523" cy="20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10" idx="0"/>
          </p:cNvCxnSpPr>
          <p:nvPr/>
        </p:nvCxnSpPr>
        <p:spPr>
          <a:xfrm flipH="1" flipV="1">
            <a:off x="5413755" y="4380108"/>
            <a:ext cx="165070" cy="128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83" idx="1"/>
          </p:cNvCxnSpPr>
          <p:nvPr/>
        </p:nvCxnSpPr>
        <p:spPr>
          <a:xfrm flipH="1">
            <a:off x="5578826" y="4453342"/>
            <a:ext cx="121190" cy="169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 rot="18476566">
            <a:off x="5613266" y="4174382"/>
            <a:ext cx="450500" cy="20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270</a:t>
            </a:r>
            <a:endParaRPr lang="en-US" sz="1100" dirty="0"/>
          </a:p>
        </p:txBody>
      </p:sp>
      <p:cxnSp>
        <p:nvCxnSpPr>
          <p:cNvPr id="136" name="Straight Connector 135"/>
          <p:cNvCxnSpPr>
            <a:endCxn id="83" idx="3"/>
          </p:cNvCxnSpPr>
          <p:nvPr/>
        </p:nvCxnSpPr>
        <p:spPr>
          <a:xfrm flipH="1">
            <a:off x="5977016" y="3905250"/>
            <a:ext cx="79906" cy="192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http://www.paia.com/prodimages/phantsch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5" t="42591" b="30194"/>
          <a:stretch/>
        </p:blipFill>
        <p:spPr bwMode="auto">
          <a:xfrm>
            <a:off x="2409437" y="228600"/>
            <a:ext cx="409171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ounded Rectangle 139"/>
          <p:cNvSpPr/>
          <p:nvPr/>
        </p:nvSpPr>
        <p:spPr>
          <a:xfrm rot="9000000">
            <a:off x="5541577" y="3350956"/>
            <a:ext cx="304800" cy="262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1" name="Straight Connector 140"/>
          <p:cNvCxnSpPr>
            <a:stCxn id="140" idx="2"/>
          </p:cNvCxnSpPr>
          <p:nvPr/>
        </p:nvCxnSpPr>
        <p:spPr>
          <a:xfrm flipH="1" flipV="1">
            <a:off x="5379618" y="3200206"/>
            <a:ext cx="248654" cy="168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40" idx="0"/>
          </p:cNvCxnSpPr>
          <p:nvPr/>
        </p:nvCxnSpPr>
        <p:spPr>
          <a:xfrm flipH="1" flipV="1">
            <a:off x="5759682" y="3596169"/>
            <a:ext cx="297240" cy="184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 rot="9000000">
            <a:off x="5227218" y="3376940"/>
            <a:ext cx="304800" cy="262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 flipH="1" flipV="1">
            <a:off x="5430206" y="3623023"/>
            <a:ext cx="148620" cy="781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6" idx="2"/>
          </p:cNvCxnSpPr>
          <p:nvPr/>
        </p:nvCxnSpPr>
        <p:spPr>
          <a:xfrm flipH="1" flipV="1">
            <a:off x="5130964" y="3186348"/>
            <a:ext cx="182949" cy="208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 rot="5240509">
            <a:off x="5943331" y="4338864"/>
            <a:ext cx="450500" cy="20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6.8K</a:t>
            </a:r>
            <a:endParaRPr lang="en-US" sz="1050" dirty="0"/>
          </a:p>
        </p:txBody>
      </p:sp>
      <p:cxnSp>
        <p:nvCxnSpPr>
          <p:cNvPr id="152" name="Straight Connector 151"/>
          <p:cNvCxnSpPr>
            <a:stCxn id="151" idx="1"/>
          </p:cNvCxnSpPr>
          <p:nvPr/>
        </p:nvCxnSpPr>
        <p:spPr>
          <a:xfrm flipH="1" flipV="1">
            <a:off x="6029233" y="4015276"/>
            <a:ext cx="128901" cy="199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51" idx="3"/>
          </p:cNvCxnSpPr>
          <p:nvPr/>
        </p:nvCxnSpPr>
        <p:spPr>
          <a:xfrm flipH="1" flipV="1">
            <a:off x="6179028" y="4665194"/>
            <a:ext cx="774222" cy="123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9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wea\Desktop\2017-12-18 Voltage Doubling\IMG_84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8893"/>
            <a:ext cx="2743200" cy="205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wea\Desktop\2017-12-18 Voltage Doubling\IMG_84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640328"/>
            <a:ext cx="4743450" cy="35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213" y="2970549"/>
            <a:ext cx="3026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Vin: 3.3Vpp </a:t>
            </a:r>
            <a:r>
              <a:rPr lang="en-US" dirty="0" smtClean="0">
                <a:solidFill>
                  <a:srgbClr val="FF0000"/>
                </a:solidFill>
              </a:rPr>
              <a:t>sine</a:t>
            </a:r>
            <a:r>
              <a:rPr lang="en-US" dirty="0" smtClean="0"/>
              <a:t>, 1.65V offset</a:t>
            </a:r>
          </a:p>
          <a:p>
            <a:r>
              <a:rPr lang="en-US" dirty="0" err="1" smtClean="0"/>
              <a:t>Vout</a:t>
            </a:r>
            <a:r>
              <a:rPr lang="en-US" dirty="0" smtClean="0"/>
              <a:t>: 5.12V DC (</a:t>
            </a:r>
            <a:r>
              <a:rPr lang="en-US" dirty="0" err="1" smtClean="0"/>
              <a:t>inf</a:t>
            </a:r>
            <a:r>
              <a:rPr lang="en-US" dirty="0" smtClean="0"/>
              <a:t> load)</a:t>
            </a:r>
          </a:p>
          <a:p>
            <a:r>
              <a:rPr lang="en-US" dirty="0" err="1" smtClean="0"/>
              <a:t>Vout</a:t>
            </a:r>
            <a:r>
              <a:rPr lang="en-US" dirty="0" smtClean="0"/>
              <a:t>: 4.69V DC (1M load)</a:t>
            </a:r>
          </a:p>
          <a:p>
            <a:endParaRPr lang="en-US" dirty="0"/>
          </a:p>
          <a:p>
            <a:r>
              <a:rPr lang="en-US" dirty="0" smtClean="0"/>
              <a:t>Output Impedance = 92 </a:t>
            </a:r>
            <a:r>
              <a:rPr lang="en-US" dirty="0" err="1" smtClean="0"/>
              <a:t>kOhm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4724400"/>
            <a:ext cx="3199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Vin: 3.3Vpp </a:t>
            </a:r>
            <a:r>
              <a:rPr lang="en-US" dirty="0" smtClean="0">
                <a:solidFill>
                  <a:srgbClr val="FF0000"/>
                </a:solidFill>
              </a:rPr>
              <a:t>square</a:t>
            </a:r>
            <a:r>
              <a:rPr lang="en-US" dirty="0" smtClean="0"/>
              <a:t>, 1.65V offset</a:t>
            </a:r>
          </a:p>
          <a:p>
            <a:r>
              <a:rPr lang="en-US" dirty="0" err="1" smtClean="0"/>
              <a:t>Vout</a:t>
            </a:r>
            <a:r>
              <a:rPr lang="en-US" dirty="0" smtClean="0"/>
              <a:t>: 5.54V DC (</a:t>
            </a:r>
            <a:r>
              <a:rPr lang="en-US" dirty="0" err="1" smtClean="0"/>
              <a:t>inf</a:t>
            </a:r>
            <a:r>
              <a:rPr lang="en-US" dirty="0" smtClean="0"/>
              <a:t> load)</a:t>
            </a:r>
          </a:p>
          <a:p>
            <a:endParaRPr lang="en-US" dirty="0"/>
          </a:p>
          <a:p>
            <a:r>
              <a:rPr lang="en-US" dirty="0" smtClean="0"/>
              <a:t>Effective Voltage Multiply:</a:t>
            </a:r>
          </a:p>
          <a:p>
            <a:r>
              <a:rPr lang="en-US" dirty="0" smtClean="0"/>
              <a:t>5.12/(3.3/2/</a:t>
            </a:r>
            <a:r>
              <a:rPr lang="en-US" dirty="0" err="1" smtClean="0"/>
              <a:t>sqrt</a:t>
            </a:r>
            <a:r>
              <a:rPr lang="en-US" dirty="0" smtClean="0"/>
              <a:t>(2)) = </a:t>
            </a:r>
          </a:p>
        </p:txBody>
      </p:sp>
      <p:pic>
        <p:nvPicPr>
          <p:cNvPr id="6" name="Picture 3" descr="C:\Users\wea\Desktop\2017-12-18 Voltage Doubling\IMG_84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458893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wea\Desktop\2017-12-18 Voltage Doubling\IMG_843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58894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wea\Desktop\2017-12-18 Voltage Doubling\IMG_84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01716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ea\Desktop\2017-12-18 Voltage Doubling\IMG_84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01714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ea\Desktop\2017-12-18 Voltage Doubling\IMG_84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01715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wea\Desktop\2017-12-18 Voltage Doubling\IMG_84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392362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ea\Desktop\2017-12-18 Voltage Doubling\IMG_844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392363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wea\Desktop\2017-12-18 Voltage Doubling\IMG_844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392363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wea\Desktop\2017-12-18 Voltage Doubling\IMG_845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6" y="4556125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wea\Desktop\2017-12-18 Voltage Doubling\IMG_845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587979"/>
            <a:ext cx="2743200" cy="2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1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64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7</cp:revision>
  <cp:lastPrinted>2017-12-18T21:49:52Z</cp:lastPrinted>
  <dcterms:created xsi:type="dcterms:W3CDTF">2017-12-18T21:31:21Z</dcterms:created>
  <dcterms:modified xsi:type="dcterms:W3CDTF">2017-12-18T23:35:26Z</dcterms:modified>
</cp:coreProperties>
</file>