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9FDE-EC40-45A4-A954-30821D1338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04F5-DB5A-4BC8-BA6B-BE0F6D1E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11512" y="646771"/>
            <a:ext cx="9032488" cy="5140712"/>
            <a:chOff x="111512" y="646771"/>
            <a:chExt cx="9032488" cy="5140712"/>
          </a:xfrm>
        </p:grpSpPr>
        <p:sp>
          <p:nvSpPr>
            <p:cNvPr id="41" name="Rectangle 40"/>
            <p:cNvSpPr/>
            <p:nvPr/>
          </p:nvSpPr>
          <p:spPr>
            <a:xfrm>
              <a:off x="111512" y="646771"/>
              <a:ext cx="9032488" cy="5140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04567" y="762000"/>
              <a:ext cx="8886922" cy="4884015"/>
              <a:chOff x="457200" y="762000"/>
              <a:chExt cx="8886922" cy="488401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546" b="16164"/>
              <a:stretch/>
            </p:blipFill>
            <p:spPr bwMode="auto">
              <a:xfrm>
                <a:off x="4856163" y="1525589"/>
                <a:ext cx="3525837" cy="3046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58" t="11207" r="26952" b="1739"/>
              <a:stretch/>
            </p:blipFill>
            <p:spPr bwMode="auto">
              <a:xfrm>
                <a:off x="457200" y="1524000"/>
                <a:ext cx="3723414" cy="3631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295400" y="762000"/>
                <a:ext cx="1497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Tympan</a:t>
                </a:r>
                <a:r>
                  <a:rPr lang="en-US" dirty="0" smtClean="0"/>
                  <a:t> Rev C</a:t>
                </a:r>
              </a:p>
              <a:p>
                <a:pPr algn="ctr"/>
                <a:r>
                  <a:rPr lang="en-US" dirty="0" smtClean="0"/>
                  <a:t>Original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23169" y="762000"/>
                <a:ext cx="19863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Tympan</a:t>
                </a:r>
                <a:r>
                  <a:rPr lang="en-US" dirty="0" smtClean="0"/>
                  <a:t> Rev C</a:t>
                </a:r>
              </a:p>
              <a:p>
                <a:pPr algn="ctr"/>
                <a:r>
                  <a:rPr lang="en-US" dirty="0" smtClean="0"/>
                  <a:t>Modified for 2 AICs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65941" y="2329934"/>
                <a:ext cx="9140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rgbClr val="FF0000"/>
                    </a:solidFill>
                  </a:rPr>
                  <a:t>SCL2 (AIC 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54429" y="2448835"/>
                <a:ext cx="102821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1" dirty="0" smtClean="0">
                    <a:solidFill>
                      <a:srgbClr val="FF0000"/>
                    </a:solidFill>
                  </a:rPr>
                  <a:t>SDA1 (AIC 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endCxn id="5" idx="3"/>
              </p:cNvCxnSpPr>
              <p:nvPr/>
            </p:nvCxnSpPr>
            <p:spPr>
              <a:xfrm flipH="1">
                <a:off x="5179974" y="2456892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5179974" y="2560320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803957" y="3050465"/>
                <a:ext cx="12747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FF0000"/>
                    </a:solidFill>
                  </a:rPr>
                  <a:t>TXD1 (“DIN” AIC#2)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7113434" y="3167340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803957" y="3764840"/>
                <a:ext cx="14061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FF0000"/>
                    </a:solidFill>
                  </a:rPr>
                  <a:t>RXD1 (“DOUT” AIC#2)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7113434" y="3881715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7113434" y="2669691"/>
                <a:ext cx="96674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080182" y="2557740"/>
                <a:ext cx="110158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nRESET1 (AIC#2)</a:t>
                </a:r>
                <a:endParaRPr lang="en-US" sz="105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H="1">
                <a:off x="7113434" y="3065030"/>
                <a:ext cx="6874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03957" y="2923507"/>
                <a:ext cx="7489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Pot Wiper</a:t>
                </a:r>
                <a:endParaRPr lang="en-US" sz="105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19530" y="2162175"/>
                <a:ext cx="739305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Can be any pin, really</a:t>
                </a:r>
                <a:endParaRPr lang="en-US" sz="500" dirty="0"/>
              </a:p>
            </p:txBody>
          </p:sp>
          <p:cxnSp>
            <p:nvCxnSpPr>
              <p:cNvPr id="33" name="Straight Arrow Connector 32"/>
              <p:cNvCxnSpPr>
                <a:stCxn id="28" idx="2"/>
                <a:endCxn id="29" idx="0"/>
              </p:cNvCxnSpPr>
              <p:nvPr/>
            </p:nvCxnSpPr>
            <p:spPr>
              <a:xfrm flipH="1">
                <a:off x="8630974" y="2331452"/>
                <a:ext cx="158209" cy="2262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590390" y="2783081"/>
                <a:ext cx="7537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Can be any analog pin</a:t>
                </a:r>
                <a:endParaRPr lang="en-US" sz="500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>
                <a:off x="8473776" y="2923507"/>
                <a:ext cx="236302" cy="1028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784402" y="4999684"/>
                <a:ext cx="15446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TXD1 is PTC0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RXD1 is PTC11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2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3</cp:revision>
  <dcterms:created xsi:type="dcterms:W3CDTF">2018-12-14T19:54:50Z</dcterms:created>
  <dcterms:modified xsi:type="dcterms:W3CDTF">2018-12-14T20:14:45Z</dcterms:modified>
</cp:coreProperties>
</file>