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0" d="100"/>
          <a:sy n="100" d="100"/>
        </p:scale>
        <p:origin x="-96" y="-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819CF-0C66-F640-B130-D29C0535242C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F47B8-EE4A-7E46-800F-F52AAB21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F47B8-EE4A-7E46-800F-F52AAB21D0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4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Average out the second</a:t>
            </a:r>
            <a:r>
              <a:rPr lang="en-US" baseline="0" dirty="0" smtClean="0"/>
              <a:t> phase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F47B8-EE4A-7E46-800F-F52AAB21D0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F47B8-EE4A-7E46-800F-F52AAB21D0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3-10-05(L)_500p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5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2-06_5n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2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2-06_20n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2-06_35n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6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0-05(L)_500n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2-08(R)_40ngIL4+1u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6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0-05(L)_5ug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Without clustering and average plot </a:t>
            </a:r>
            <a:endParaRPr lang="en-US" dirty="0"/>
          </a:p>
        </p:txBody>
      </p:sp>
      <p:pic>
        <p:nvPicPr>
          <p:cNvPr id="4" name="Picture 3" descr="no_clus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Mean plot </a:t>
            </a:r>
            <a:endParaRPr lang="en-US" dirty="0"/>
          </a:p>
        </p:txBody>
      </p:sp>
      <p:pic>
        <p:nvPicPr>
          <p:cNvPr id="4" name="Picture 3" descr="aver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906768"/>
            <a:ext cx="9144000" cy="27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3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444</TotalTime>
  <Words>15</Words>
  <Application>Microsoft Macintosh PowerPoint</Application>
  <PresentationFormat>On-screen Show (4:3)</PresentationFormat>
  <Paragraphs>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8</cp:revision>
  <dcterms:created xsi:type="dcterms:W3CDTF">2014-05-08T22:24:30Z</dcterms:created>
  <dcterms:modified xsi:type="dcterms:W3CDTF">2014-05-09T05:49:15Z</dcterms:modified>
</cp:coreProperties>
</file>