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-112" y="-1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819CF-0C66-F640-B130-D29C0535242C}" type="datetimeFigureOut">
              <a:rPr lang="en-US" smtClean="0"/>
              <a:t>5/8/14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F47B8-EE4A-7E46-800F-F52AAB21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47B8-EE4A-7E46-800F-F52AAB21D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43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Average out the second</a:t>
            </a:r>
            <a:r>
              <a:rPr lang="en-US" baseline="0" dirty="0" smtClean="0"/>
              <a:t> phase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47B8-EE4A-7E46-800F-F52AAB21D0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F47B8-EE4A-7E46-800F-F52AAB21D0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9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5/8/14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3-10-05(L)_500p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1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plot </a:t>
            </a:r>
            <a:endParaRPr lang="en-US" dirty="0"/>
          </a:p>
        </p:txBody>
      </p:sp>
      <p:pic>
        <p:nvPicPr>
          <p:cNvPr id="4" name="Picture 3" descr="aver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906768"/>
            <a:ext cx="9144000" cy="2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3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1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5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20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0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6_35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6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0-05(L)_500n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2-08(R)_40ngIL4+1ugLP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3-10-05(L)_5ugLP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1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Without clustering and average plot </a:t>
            </a:r>
            <a:endParaRPr lang="en-US" dirty="0"/>
          </a:p>
        </p:txBody>
      </p:sp>
      <p:pic>
        <p:nvPicPr>
          <p:cNvPr id="4" name="Picture 3" descr="no_clus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0"/>
            <a:ext cx="9136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5753</TotalTime>
  <Words>15</Words>
  <Application>Microsoft Macintosh PowerPoint</Application>
  <PresentationFormat>On-screen Show (4:3)</PresentationFormat>
  <Paragraphs>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11</cp:revision>
  <dcterms:created xsi:type="dcterms:W3CDTF">2014-05-08T22:24:30Z</dcterms:created>
  <dcterms:modified xsi:type="dcterms:W3CDTF">2014-05-12T22:18:18Z</dcterms:modified>
</cp:coreProperties>
</file>