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-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B7D53-BE6D-3042-80B4-00F7DB6A84A7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4A33-8763-3F41-8E20-D54FACEF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.5 ng/ml</a:t>
            </a:r>
            <a:r>
              <a:rPr lang="en-US" baseline="0" dirty="0" smtClean="0"/>
              <a:t> 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4A33-8763-3F41-8E20-D54FACEF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4A33-8763-3F41-8E20-D54FACEF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4A33-8763-3F41-8E20-D54FACEF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fig_2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8" y="279400"/>
            <a:ext cx="3835400" cy="629920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pic>
        <p:nvPicPr>
          <p:cNvPr id="5" name="Picture 4" descr="subfig_2a_si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72" y="213664"/>
            <a:ext cx="3877056" cy="630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0743" y="6488668"/>
            <a:ext cx="59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54572" y="6456402"/>
            <a:ext cx="118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68" y="821292"/>
            <a:ext cx="962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.5 ng/ml LPS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768" y="2452335"/>
            <a:ext cx="923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 </a:t>
            </a:r>
            <a:r>
              <a:rPr lang="en-US" sz="1200" dirty="0"/>
              <a:t>ng/ml LPS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768" y="4047092"/>
            <a:ext cx="1001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/>
              <a:t>ng/ml LPS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768" y="5532992"/>
            <a:ext cx="1157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5000 </a:t>
            </a:r>
            <a:r>
              <a:rPr lang="en-US" sz="1200" dirty="0"/>
              <a:t>ng/ml LPS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17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bfig_2b(2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1" y="24759"/>
            <a:ext cx="2391044" cy="649224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73740" y="6457043"/>
            <a:ext cx="137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5ng LPS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2639" y="6498913"/>
            <a:ext cx="19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5ng LPS </a:t>
            </a:r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9" name="Picture 8" descr="5ng_trajs_si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-32657"/>
            <a:ext cx="2374900" cy="6489700"/>
          </a:xfrm>
          <a:prstGeom prst="rect">
            <a:avLst/>
          </a:prstGeom>
        </p:spPr>
      </p:pic>
      <p:pic>
        <p:nvPicPr>
          <p:cNvPr id="10" name="Picture 9" descr="5ng_trajs_par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21" y="0"/>
            <a:ext cx="2374900" cy="6489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51602" y="-3572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 </a:t>
            </a:r>
            <a:r>
              <a:rPr lang="en-US" sz="1000" dirty="0" err="1" smtClean="0">
                <a:latin typeface="Cambria"/>
                <a:cs typeface="Cambria"/>
              </a:rPr>
              <a:t>ikba</a:t>
            </a:r>
            <a:r>
              <a:rPr lang="en-US" sz="1000" dirty="0" smtClean="0">
                <a:latin typeface="Cambria"/>
                <a:cs typeface="Cambria"/>
              </a:rPr>
              <a:t> delay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04035" y="25717"/>
            <a:ext cx="1133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Myd88 activation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4547" y="431390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TRIF activation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2774" y="458715"/>
            <a:ext cx="15978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LPS binding to membrane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3091" y="6498913"/>
            <a:ext cx="312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5ng LPS </a:t>
            </a:r>
            <a:r>
              <a:rPr lang="en-US" dirty="0" smtClean="0"/>
              <a:t>simulation,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bfig_2b(1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" y="-3572"/>
            <a:ext cx="2391044" cy="649224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pic>
        <p:nvPicPr>
          <p:cNvPr id="9" name="Picture 8" descr="5ug_trajs_si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7801"/>
            <a:ext cx="2374900" cy="6489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25138" y="6444875"/>
            <a:ext cx="19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5ug </a:t>
            </a:r>
            <a:r>
              <a:rPr lang="en-US" dirty="0"/>
              <a:t>LPS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626" y="6488668"/>
            <a:ext cx="137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5ug </a:t>
            </a:r>
            <a:r>
              <a:rPr lang="en-US" dirty="0"/>
              <a:t>LPS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3" name="Picture 12" descr="5ug_trajs_par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62" y="7801"/>
            <a:ext cx="2374900" cy="6489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50945" y="-3572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 </a:t>
            </a:r>
            <a:r>
              <a:rPr lang="en-US" sz="1000" dirty="0" err="1" smtClean="0">
                <a:latin typeface="Cambria"/>
                <a:cs typeface="Cambria"/>
              </a:rPr>
              <a:t>ikba</a:t>
            </a:r>
            <a:r>
              <a:rPr lang="en-US" sz="1000" dirty="0" smtClean="0">
                <a:latin typeface="Cambria"/>
                <a:cs typeface="Cambria"/>
              </a:rPr>
              <a:t> delay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03378" y="25717"/>
            <a:ext cx="1133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Myd88 activation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3890" y="431390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TRIF activation</a:t>
            </a:r>
            <a:endParaRPr lang="en-US" sz="1000" dirty="0">
              <a:latin typeface="Cambria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2117" y="458715"/>
            <a:ext cx="15978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mbria"/>
                <a:cs typeface="Cambria"/>
              </a:rPr>
              <a:t>LPS binding to membrane</a:t>
            </a:r>
            <a:endParaRPr lang="en-US" sz="1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3976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83</TotalTime>
  <Words>71</Words>
  <Application>Microsoft Macintosh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17</cp:revision>
  <dcterms:created xsi:type="dcterms:W3CDTF">2014-05-13T05:46:50Z</dcterms:created>
  <dcterms:modified xsi:type="dcterms:W3CDTF">2014-05-13T07:10:34Z</dcterms:modified>
</cp:coreProperties>
</file>