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tiff" ContentType="image/tif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74179" autoAdjust="0"/>
  </p:normalViewPr>
  <p:slideViewPr>
    <p:cSldViewPr snapToGrid="0" snapToObjects="1">
      <p:cViewPr varScale="1">
        <p:scale>
          <a:sx n="113" d="100"/>
          <a:sy n="113" d="100"/>
        </p:scale>
        <p:origin x="-2216" y="-112"/>
      </p:cViewPr>
      <p:guideLst>
        <p:guide orient="horz" pos="21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43307-37B0-9146-AD85-B1A2537EE833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75209-0C19-E74D-80E2-79CA0592B3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607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75209-0C19-E74D-80E2-79CA0592B39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D0FD9-009A-404B-AC59-DEC1BAE2945D}" type="datetimeFigureOut">
              <a:rPr lang="en-US" smtClean="0"/>
              <a:pPr/>
              <a:t>5/25/11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7F34-BD89-F544-94F2-2568CB64BE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tiff"/><Relationship Id="rId5" Type="http://schemas.openxmlformats.org/officeDocument/2006/relationships/image" Target="../media/image3.tiff"/><Relationship Id="rId6" Type="http://schemas.openxmlformats.org/officeDocument/2006/relationships/image" Target="../media/image4.tiff"/><Relationship Id="rId7" Type="http://schemas.openxmlformats.org/officeDocument/2006/relationships/image" Target="../media/image5.tif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inase030911_ikk2_lps.tif"/>
          <p:cNvPicPr>
            <a:picLocks noChangeAspect="1"/>
          </p:cNvPicPr>
          <p:nvPr/>
        </p:nvPicPr>
        <p:blipFill>
          <a:blip r:embed="rId3"/>
          <a:srcRect l="6593" t="23810" r="2198" b="11905"/>
          <a:stretch>
            <a:fillRect/>
          </a:stretch>
        </p:blipFill>
        <p:spPr>
          <a:xfrm>
            <a:off x="1846185" y="1569547"/>
            <a:ext cx="6000598" cy="488011"/>
          </a:xfrm>
          <a:prstGeom prst="rect">
            <a:avLst/>
          </a:prstGeom>
          <a:ln>
            <a:noFill/>
          </a:ln>
        </p:spPr>
      </p:pic>
      <p:pic>
        <p:nvPicPr>
          <p:cNvPr id="6" name="Picture 5" descr="KINASE030911_LPS.tif"/>
          <p:cNvPicPr>
            <a:picLocks noChangeAspect="1"/>
          </p:cNvPicPr>
          <p:nvPr/>
        </p:nvPicPr>
        <p:blipFill>
          <a:blip r:embed="rId4"/>
          <a:srcRect l="2731" t="10417" r="7802" b="52083"/>
          <a:stretch>
            <a:fillRect/>
          </a:stretch>
        </p:blipFill>
        <p:spPr>
          <a:xfrm>
            <a:off x="1831011" y="973914"/>
            <a:ext cx="5983154" cy="469609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kinase030911_ikk2_pic.tif"/>
          <p:cNvPicPr>
            <a:picLocks noChangeAspect="1"/>
          </p:cNvPicPr>
          <p:nvPr/>
        </p:nvPicPr>
        <p:blipFill>
          <a:blip r:embed="rId5"/>
          <a:srcRect l="2071" t="18919" r="888" b="10811"/>
          <a:stretch>
            <a:fillRect/>
          </a:stretch>
        </p:blipFill>
        <p:spPr>
          <a:xfrm>
            <a:off x="1837671" y="4857372"/>
            <a:ext cx="5984541" cy="474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KINASE030911_PIC.tif"/>
          <p:cNvPicPr>
            <a:picLocks noChangeAspect="1"/>
          </p:cNvPicPr>
          <p:nvPr/>
        </p:nvPicPr>
        <p:blipFill>
          <a:blip r:embed="rId6"/>
          <a:srcRect l="6275" t="21127" r="3922" b="42254"/>
          <a:stretch>
            <a:fillRect/>
          </a:stretch>
        </p:blipFill>
        <p:spPr>
          <a:xfrm>
            <a:off x="1837672" y="4311870"/>
            <a:ext cx="5999419" cy="454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915284" y="679447"/>
            <a:ext cx="59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 0   5   15   30  45   60  90 120          0    5   15   30   45  60   90 120  240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777" y="4004093"/>
            <a:ext cx="599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0     5   15   30  45   60  90 120  240  0    5    15   30   45  60   90 120  240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21614" y="679446"/>
            <a:ext cx="2749979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04692" y="676269"/>
            <a:ext cx="3017520" cy="31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37671" y="4004094"/>
            <a:ext cx="29718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46484" y="4004095"/>
            <a:ext cx="2990088" cy="317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3003" y="665413"/>
            <a:ext cx="1780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100 </a:t>
            </a:r>
            <a:r>
              <a:rPr lang="en-US" sz="1400" b="1" dirty="0" err="1" smtClean="0">
                <a:latin typeface="Arial"/>
                <a:cs typeface="Arial"/>
              </a:rPr>
              <a:t>ng</a:t>
            </a:r>
            <a:r>
              <a:rPr lang="en-US" sz="1400" b="1" dirty="0" smtClean="0">
                <a:latin typeface="Arial"/>
                <a:cs typeface="Arial"/>
              </a:rPr>
              <a:t> LPS (min)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130" y="4007272"/>
            <a:ext cx="1964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50 </a:t>
            </a:r>
            <a:r>
              <a:rPr lang="en-US" sz="1400" b="1" dirty="0" err="1" smtClean="0">
                <a:latin typeface="Arial"/>
                <a:cs typeface="Arial"/>
              </a:rPr>
              <a:t>ug</a:t>
            </a:r>
            <a:r>
              <a:rPr lang="en-US" sz="1400" b="1" dirty="0" smtClean="0">
                <a:latin typeface="Arial"/>
                <a:cs typeface="Arial"/>
              </a:rPr>
              <a:t> Poly I:C (min)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31011" y="321211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Wild Type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46221" y="3634761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Wild Type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85563" y="332067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TRIF -/-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16500" y="3634761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TRIF -/-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91275" y="987224"/>
            <a:ext cx="132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p</a:t>
            </a:r>
            <a:r>
              <a:rPr lang="en-US" sz="1400" b="1" dirty="0" err="1" smtClean="0">
                <a:latin typeface="Arial"/>
                <a:cs typeface="Arial"/>
              </a:rPr>
              <a:t>-GST-Ikbα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09729" y="4315049"/>
            <a:ext cx="1328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/>
                <a:cs typeface="Arial"/>
              </a:rPr>
              <a:t>p</a:t>
            </a:r>
            <a:r>
              <a:rPr lang="en-US" sz="1400" b="1" dirty="0" err="1" smtClean="0">
                <a:latin typeface="Arial"/>
                <a:cs typeface="Arial"/>
              </a:rPr>
              <a:t>-GST-Ikbα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02130" y="1596498"/>
            <a:ext cx="124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IKK2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09729" y="4922508"/>
            <a:ext cx="1240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/>
                <a:cs typeface="Arial"/>
              </a:rPr>
              <a:t>IKK2</a:t>
            </a:r>
            <a:endParaRPr lang="en-US" sz="1400" b="1" dirty="0">
              <a:latin typeface="Arial"/>
              <a:cs typeface="Arial"/>
            </a:endParaRPr>
          </a:p>
        </p:txBody>
      </p:sp>
      <p:pic>
        <p:nvPicPr>
          <p:cNvPr id="33" name="Picture 32" descr="EMSA031011 copy.tif"/>
          <p:cNvPicPr>
            <a:picLocks noChangeAspect="1"/>
          </p:cNvPicPr>
          <p:nvPr/>
        </p:nvPicPr>
        <p:blipFill>
          <a:blip r:embed="rId7"/>
          <a:srcRect t="10242" r="49814" b="10242"/>
          <a:stretch>
            <a:fillRect/>
          </a:stretch>
        </p:blipFill>
        <p:spPr>
          <a:xfrm>
            <a:off x="2521790" y="2685467"/>
            <a:ext cx="4375837" cy="709920"/>
          </a:xfrm>
          <a:prstGeom prst="rect">
            <a:avLst/>
          </a:prstGeom>
          <a:ln>
            <a:noFill/>
          </a:ln>
        </p:spPr>
      </p:pic>
      <p:pic>
        <p:nvPicPr>
          <p:cNvPr id="34" name="Picture 33" descr="EMSA031011 copy.tif"/>
          <p:cNvPicPr>
            <a:picLocks noChangeAspect="1"/>
          </p:cNvPicPr>
          <p:nvPr/>
        </p:nvPicPr>
        <p:blipFill>
          <a:blip r:embed="rId7"/>
          <a:srcRect l="49814" t="10242" b="10242"/>
          <a:stretch>
            <a:fillRect/>
          </a:stretch>
        </p:blipFill>
        <p:spPr>
          <a:xfrm>
            <a:off x="2521761" y="5927461"/>
            <a:ext cx="4375866" cy="70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2540717" y="2407935"/>
            <a:ext cx="471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0    10   30    60  120 240   0    10    30   60   120  240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44496" y="5648115"/>
            <a:ext cx="471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/>
                <a:cs typeface="Arial"/>
              </a:rPr>
              <a:t> 0    10   30    60  120 240   0    10    30   60   120  240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2521790" y="2407935"/>
            <a:ext cx="216501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732614" y="2407934"/>
            <a:ext cx="216501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98547" y="2057558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Wild Type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3821" y="2095464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TRIF -/-</a:t>
            </a:r>
            <a:endParaRPr lang="en-US" b="1" dirty="0">
              <a:latin typeface="Arial"/>
              <a:cs typeface="Arial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2531268" y="5682140"/>
            <a:ext cx="216501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4742092" y="5682139"/>
            <a:ext cx="2165013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08025" y="5331763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Wild Type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453299" y="5369669"/>
            <a:ext cx="274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/>
                <a:cs typeface="Arial"/>
              </a:rPr>
              <a:t>TRIF -/-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897627" y="2890572"/>
            <a:ext cx="15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/>
                <a:cs typeface="Arial"/>
              </a:rPr>
              <a:t>NFkB</a:t>
            </a:r>
            <a:r>
              <a:rPr lang="en-US" sz="1400" b="1" dirty="0" smtClean="0">
                <a:latin typeface="Arial"/>
                <a:cs typeface="Arial"/>
              </a:rPr>
              <a:t> (EMSA)</a:t>
            </a:r>
            <a:endParaRPr lang="en-US" sz="1400" b="1" dirty="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907105" y="6103371"/>
            <a:ext cx="159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Arial"/>
                <a:cs typeface="Arial"/>
              </a:rPr>
              <a:t>NFkB</a:t>
            </a:r>
            <a:r>
              <a:rPr lang="en-US" sz="1400" b="1" dirty="0" smtClean="0">
                <a:latin typeface="Arial"/>
                <a:cs typeface="Arial"/>
              </a:rPr>
              <a:t> (EMSA)</a:t>
            </a:r>
            <a:endParaRPr lang="en-US" sz="1400" b="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120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UCSD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 vs. TRIF IKK KA</dc:title>
  <dc:creator>Diana Rios</dc:creator>
  <cp:lastModifiedBy>zhang Cheng</cp:lastModifiedBy>
  <cp:revision>7</cp:revision>
  <dcterms:created xsi:type="dcterms:W3CDTF">2011-05-25T18:39:48Z</dcterms:created>
  <dcterms:modified xsi:type="dcterms:W3CDTF">2011-05-26T00:41:17Z</dcterms:modified>
</cp:coreProperties>
</file>