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15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AB0D-257D-6C4C-9A0E-EFDAAD5DC7DD}" type="datetimeFigureOut">
              <a:rPr lang="en-US" smtClean="0"/>
              <a:pPr/>
              <a:t>8/4/11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7BC0-F8CF-104A-9012-CBC7C06BF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7026" y="2653473"/>
            <a:ext cx="1149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0   15  30  45 60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495550" y="2647123"/>
            <a:ext cx="1149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0   15  30  45 60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546287" y="2653784"/>
            <a:ext cx="1149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0   15 30  45 60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724810" y="2646812"/>
            <a:ext cx="1149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0   15  30  45 60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23334" y="2640462"/>
            <a:ext cx="1149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0   15  30  45 60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674071" y="2647123"/>
            <a:ext cx="1149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0   15 30  45 60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574526" y="2643007"/>
            <a:ext cx="1149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0   15  30  45 60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4757" y="2643318"/>
            <a:ext cx="1149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15  30  45 60</a:t>
            </a:r>
            <a:endParaRPr lang="en-US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11200" y="2653784"/>
            <a:ext cx="847787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47763" y="2656960"/>
            <a:ext cx="847787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7150" y="2660136"/>
            <a:ext cx="847787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4787" y="2663312"/>
            <a:ext cx="752413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81960" y="2666488"/>
            <a:ext cx="91751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50271" y="2668076"/>
            <a:ext cx="873063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01463" y="2669664"/>
            <a:ext cx="873063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63426" y="2671252"/>
            <a:ext cx="873063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7026" y="2381250"/>
            <a:ext cx="9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Myd88-/-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7150" y="2381250"/>
            <a:ext cx="917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Myd88-/-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26284" y="2381250"/>
            <a:ext cx="94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Myd88-/-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26739" y="2381250"/>
            <a:ext cx="93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Myd88-/-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47763" y="2381250"/>
            <a:ext cx="84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TRIF-/-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44937" y="2381250"/>
            <a:ext cx="84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TRIF-/-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775547" y="2381250"/>
            <a:ext cx="84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TRIF-/-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663426" y="2381250"/>
            <a:ext cx="84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TRIF-/-</a:t>
            </a:r>
            <a:endParaRPr lang="en-US" sz="1400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11200" y="2381250"/>
            <a:ext cx="17843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7150" y="2381250"/>
            <a:ext cx="16700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81960" y="2379662"/>
            <a:ext cx="1841374" cy="31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01463" y="2376486"/>
            <a:ext cx="180975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1200" y="2114550"/>
            <a:ext cx="17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0.1 </a:t>
            </a:r>
            <a:r>
              <a:rPr lang="en-US" sz="1400" b="1" dirty="0" err="1" smtClean="0"/>
              <a:t>ng</a:t>
            </a:r>
            <a:r>
              <a:rPr lang="en-US" sz="1400" b="1" dirty="0" smtClean="0"/>
              <a:t> LPS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552762" y="2113159"/>
            <a:ext cx="17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 </a:t>
            </a:r>
            <a:r>
              <a:rPr lang="en-US" sz="1400" b="1" dirty="0" err="1" smtClean="0"/>
              <a:t>ng</a:t>
            </a:r>
            <a:r>
              <a:rPr lang="en-US" sz="1400" b="1" dirty="0" smtClean="0"/>
              <a:t> LPS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883372" y="2113161"/>
            <a:ext cx="17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 </a:t>
            </a:r>
            <a:r>
              <a:rPr lang="en-US" sz="1400" b="1" dirty="0" err="1" smtClean="0"/>
              <a:t>ng</a:t>
            </a:r>
            <a:r>
              <a:rPr lang="en-US" sz="1400" b="1" dirty="0" smtClean="0"/>
              <a:t> LPS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26863" y="2108200"/>
            <a:ext cx="17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100 </a:t>
            </a:r>
            <a:r>
              <a:rPr lang="en-US" sz="1400" b="1" dirty="0" err="1" smtClean="0"/>
              <a:t>ng</a:t>
            </a:r>
            <a:r>
              <a:rPr lang="en-US" sz="1400" b="1" dirty="0" smtClean="0"/>
              <a:t> LPS</a:t>
            </a:r>
            <a:endParaRPr lang="en-US" sz="1400" b="1" dirty="0"/>
          </a:p>
        </p:txBody>
      </p:sp>
      <p:pic>
        <p:nvPicPr>
          <p:cNvPr id="37" name="Picture 36" descr="KA073011_0.1and1.tif"/>
          <p:cNvPicPr>
            <a:picLocks noChangeAspect="1"/>
          </p:cNvPicPr>
          <p:nvPr/>
        </p:nvPicPr>
        <p:blipFill>
          <a:blip r:embed="rId2"/>
          <a:srcRect t="9922" b="29766"/>
          <a:stretch>
            <a:fillRect/>
          </a:stretch>
        </p:blipFill>
        <p:spPr>
          <a:xfrm>
            <a:off x="597025" y="2895083"/>
            <a:ext cx="3770829" cy="317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KA073011_10and100.tif"/>
          <p:cNvPicPr>
            <a:picLocks noChangeAspect="1"/>
          </p:cNvPicPr>
          <p:nvPr/>
        </p:nvPicPr>
        <p:blipFill>
          <a:blip r:embed="rId3"/>
          <a:srcRect t="19242" b="19242"/>
          <a:stretch>
            <a:fillRect/>
          </a:stretch>
        </p:blipFill>
        <p:spPr>
          <a:xfrm>
            <a:off x="4722690" y="2896909"/>
            <a:ext cx="3941789" cy="330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84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Diana Rios</dc:creator>
  <cp:lastModifiedBy>Diana Rios</cp:lastModifiedBy>
  <cp:revision>2</cp:revision>
  <dcterms:created xsi:type="dcterms:W3CDTF">2011-08-04T21:33:55Z</dcterms:created>
  <dcterms:modified xsi:type="dcterms:W3CDTF">2011-08-04T21:36:38Z</dcterms:modified>
</cp:coreProperties>
</file>