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09" d="100"/>
          <a:sy n="109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73178"/>
              </p:ext>
            </p:extLst>
          </p:nvPr>
        </p:nvGraphicFramePr>
        <p:xfrm>
          <a:off x="153100" y="6315075"/>
          <a:ext cx="68087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6" imgW="4381500" imgH="254000" progId="Equation.DSMT4">
                  <p:embed/>
                </p:oleObj>
              </mc:Choice>
              <mc:Fallback>
                <p:oleObj name="Equation" r:id="rId6" imgW="4381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315075"/>
                        <a:ext cx="680878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13651"/>
              </p:ext>
            </p:extLst>
          </p:nvPr>
        </p:nvGraphicFramePr>
        <p:xfrm>
          <a:off x="153213" y="4634454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634454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3045"/>
              </p:ext>
            </p:extLst>
          </p:nvPr>
        </p:nvGraphicFramePr>
        <p:xfrm>
          <a:off x="107174" y="6073775"/>
          <a:ext cx="6724651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4991100" imgH="584200" progId="Equation.DSMT4">
                  <p:embed/>
                </p:oleObj>
              </mc:Choice>
              <mc:Fallback>
                <p:oleObj name="Equation" r:id="rId6" imgW="4991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74" y="6073775"/>
                        <a:ext cx="6724651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869950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4048477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7174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854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15219</TotalTime>
  <Words>651</Words>
  <Application>Microsoft Macintosh PowerPoint</Application>
  <PresentationFormat>On-screen Show (4:3)</PresentationFormat>
  <Paragraphs>212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100</cp:revision>
  <dcterms:created xsi:type="dcterms:W3CDTF">2013-12-16T21:42:13Z</dcterms:created>
  <dcterms:modified xsi:type="dcterms:W3CDTF">2014-01-23T19:58:06Z</dcterms:modified>
</cp:coreProperties>
</file>