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Microsoft_Equation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9" r:id="rId3"/>
    <p:sldId id="270" r:id="rId4"/>
    <p:sldId id="272" r:id="rId5"/>
    <p:sldId id="271" r:id="rId6"/>
    <p:sldId id="267" r:id="rId7"/>
    <p:sldId id="260" r:id="rId8"/>
    <p:sldId id="268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16" d="100"/>
          <a:sy n="116" d="100"/>
        </p:scale>
        <p:origin x="-11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868899"/>
              </p:ext>
            </p:extLst>
          </p:nvPr>
        </p:nvGraphicFramePr>
        <p:xfrm>
          <a:off x="148232" y="6314806"/>
          <a:ext cx="6118225" cy="396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6" imgW="3937000" imgH="254000" progId="Equation.3">
                  <p:embed/>
                </p:oleObj>
              </mc:Choice>
              <mc:Fallback>
                <p:oleObj name="Equation" r:id="rId6" imgW="3937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232" y="6314806"/>
                        <a:ext cx="6118225" cy="396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smtClean="0"/>
                        <a:t>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_otherk_heatmap_large_reg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36" y="4202206"/>
            <a:ext cx="2670464" cy="3455894"/>
          </a:xfrm>
          <a:prstGeom prst="rect">
            <a:avLst/>
          </a:prstGeom>
        </p:spPr>
      </p:pic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5" name="Picture 4" descr="fig2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062483"/>
              </p:ext>
            </p:extLst>
          </p:nvPr>
        </p:nvGraphicFramePr>
        <p:xfrm>
          <a:off x="472599" y="4374250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599" y="4374250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02277"/>
              </p:ext>
            </p:extLst>
          </p:nvPr>
        </p:nvGraphicFramePr>
        <p:xfrm>
          <a:off x="381402" y="4993616"/>
          <a:ext cx="4618835" cy="78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402" y="4993616"/>
                        <a:ext cx="4618835" cy="785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869950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5912"/>
              </p:ext>
            </p:extLst>
          </p:nvPr>
        </p:nvGraphicFramePr>
        <p:xfrm>
          <a:off x="330365" y="3455303"/>
          <a:ext cx="5013338" cy="317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306" y="2983536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14113</TotalTime>
  <Words>644</Words>
  <Application>Microsoft Macintosh PowerPoint</Application>
  <PresentationFormat>On-screen Show (4:3)</PresentationFormat>
  <Paragraphs>210</Paragraphs>
  <Slides>11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94</cp:revision>
  <dcterms:created xsi:type="dcterms:W3CDTF">2013-12-16T21:42:13Z</dcterms:created>
  <dcterms:modified xsi:type="dcterms:W3CDTF">2014-01-23T01:14:38Z</dcterms:modified>
</cp:coreProperties>
</file>