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  <a:endParaRPr lang="en-US" sz="1200" dirty="0"/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2860"/>
              </p:ext>
            </p:extLst>
          </p:nvPr>
        </p:nvGraphicFramePr>
        <p:xfrm>
          <a:off x="14381" y="5795963"/>
          <a:ext cx="4210702" cy="4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2628900" imgH="254000" progId="Equation.3">
                  <p:embed/>
                </p:oleObj>
              </mc:Choice>
              <mc:Fallback>
                <p:oleObj name="Equation" r:id="rId6" imgW="2628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1" y="5795963"/>
                        <a:ext cx="4210702" cy="4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2" y="21013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4" b="30412"/>
          <a:stretch/>
        </p:blipFill>
        <p:spPr>
          <a:xfrm>
            <a:off x="1332231" y="3481691"/>
            <a:ext cx="6644744" cy="33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7545</TotalTime>
  <Words>413</Words>
  <Application>Microsoft Macintosh PowerPoint</Application>
  <PresentationFormat>On-screen Show (4:3)</PresentationFormat>
  <Paragraphs>171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48</cp:revision>
  <dcterms:created xsi:type="dcterms:W3CDTF">2013-12-16T21:42:13Z</dcterms:created>
  <dcterms:modified xsi:type="dcterms:W3CDTF">2014-01-07T17:35:30Z</dcterms:modified>
</cp:coreProperties>
</file>