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1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9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7.emf"/><Relationship Id="rId7" Type="http://schemas.openxmlformats.org/officeDocument/2006/relationships/oleObject" Target="../embeddings/Microsoft_Equation4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66" y="909281"/>
            <a:ext cx="5299364" cy="6858000"/>
          </a:xfrm>
          <a:prstGeom prst="rect">
            <a:avLst/>
          </a:prstGeom>
        </p:spPr>
      </p:pic>
      <p:pic>
        <p:nvPicPr>
          <p:cNvPr id="10" name="Picture 9" descr="fig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7" r="53425" b="29225"/>
          <a:stretch/>
        </p:blipFill>
        <p:spPr>
          <a:xfrm>
            <a:off x="5782510" y="719404"/>
            <a:ext cx="2468173" cy="26243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82510" y="783481"/>
            <a:ext cx="1252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Same processing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28566" y="3205297"/>
            <a:ext cx="1774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1.5 less processing in KOs</a:t>
            </a:r>
            <a:endParaRPr lang="en-US" sz="1200" i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92505"/>
              </p:ext>
            </p:extLst>
          </p:nvPr>
        </p:nvGraphicFramePr>
        <p:xfrm>
          <a:off x="6636" y="4892608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3022600" imgH="444500" progId="Equation.3">
                  <p:embed/>
                </p:oleObj>
              </mc:Choice>
              <mc:Fallback>
                <p:oleObj name="Equation" r:id="rId6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6" y="4892608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62092"/>
              </p:ext>
            </p:extLst>
          </p:nvPr>
        </p:nvGraphicFramePr>
        <p:xfrm>
          <a:off x="96081" y="5816599"/>
          <a:ext cx="2419828" cy="24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8" imgW="2286000" imgH="228600" progId="Equation.3">
                  <p:embed/>
                </p:oleObj>
              </mc:Choice>
              <mc:Fallback>
                <p:oleObj name="Equation" r:id="rId8" imgW="2286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081" y="5816599"/>
                        <a:ext cx="2419828" cy="24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4" name="Picture 3" descr="fig2s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pic>
        <p:nvPicPr>
          <p:cNvPr id="9" name="Picture 8" descr="fig3_wt_mk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75" y="0"/>
            <a:ext cx="5299364" cy="6858000"/>
          </a:xfrm>
          <a:prstGeom prst="rect">
            <a:avLst/>
          </a:prstGeom>
        </p:spPr>
      </p:pic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787387"/>
              </p:ext>
            </p:extLst>
          </p:nvPr>
        </p:nvGraphicFramePr>
        <p:xfrm>
          <a:off x="271463" y="4927600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5" imgW="2641600" imgH="393700" progId="Equation.3">
                  <p:embed/>
                </p:oleObj>
              </mc:Choice>
              <mc:Fallback>
                <p:oleObj name="Equation" r:id="rId5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463" y="4927600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71301"/>
              </p:ext>
            </p:extLst>
          </p:nvPr>
        </p:nvGraphicFramePr>
        <p:xfrm>
          <a:off x="863600" y="5816600"/>
          <a:ext cx="12366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7" imgW="1168400" imgH="228600" progId="Equation.3">
                  <p:embed/>
                </p:oleObj>
              </mc:Choice>
              <mc:Fallback>
                <p:oleObj name="Equation" r:id="rId7" imgW="1168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3600" y="5816600"/>
                        <a:ext cx="1236663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86" y="-151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1794</TotalTime>
  <Words>296</Words>
  <Application>Microsoft Macintosh PowerPoint</Application>
  <PresentationFormat>On-screen Show (4:3)</PresentationFormat>
  <Paragraphs>158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22</cp:revision>
  <dcterms:created xsi:type="dcterms:W3CDTF">2013-12-16T21:42:13Z</dcterms:created>
  <dcterms:modified xsi:type="dcterms:W3CDTF">2014-01-03T17:44:12Z</dcterms:modified>
</cp:coreProperties>
</file>