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70" r:id="rId4"/>
    <p:sldId id="272" r:id="rId5"/>
    <p:sldId id="271" r:id="rId6"/>
    <p:sldId id="267" r:id="rId7"/>
    <p:sldId id="273" r:id="rId8"/>
    <p:sldId id="260" r:id="rId9"/>
    <p:sldId id="268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09" d="100"/>
          <a:sy n="109" d="100"/>
        </p:scale>
        <p:origin x="-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0524" y="1475779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2" name="Picture 11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60" y="24205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673178"/>
              </p:ext>
            </p:extLst>
          </p:nvPr>
        </p:nvGraphicFramePr>
        <p:xfrm>
          <a:off x="153100" y="6315075"/>
          <a:ext cx="68087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6" imgW="4381500" imgH="254000" progId="Equation.DSMT4">
                  <p:embed/>
                </p:oleObj>
              </mc:Choice>
              <mc:Fallback>
                <p:oleObj name="Equation" r:id="rId6" imgW="4381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00" y="6315075"/>
                        <a:ext cx="6808788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2s_otherk_heatmap_large_reg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36" y="4202206"/>
            <a:ext cx="2670464" cy="3455894"/>
          </a:xfrm>
          <a:prstGeom prst="rect">
            <a:avLst/>
          </a:prstGeom>
        </p:spPr>
      </p:pic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  <a:endParaRPr lang="en-US" sz="2400" b="1" dirty="0"/>
          </a:p>
        </p:txBody>
      </p:sp>
      <p:pic>
        <p:nvPicPr>
          <p:cNvPr id="5" name="Picture 4" descr="fig2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613651"/>
              </p:ext>
            </p:extLst>
          </p:nvPr>
        </p:nvGraphicFramePr>
        <p:xfrm>
          <a:off x="153213" y="4634454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634454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3045"/>
              </p:ext>
            </p:extLst>
          </p:nvPr>
        </p:nvGraphicFramePr>
        <p:xfrm>
          <a:off x="107174" y="6073775"/>
          <a:ext cx="6724651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6" imgW="4991100" imgH="584200" progId="Equation.DSMT4">
                  <p:embed/>
                </p:oleObj>
              </mc:Choice>
              <mc:Fallback>
                <p:oleObj name="Equation" r:id="rId6" imgW="4991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74" y="6073775"/>
                        <a:ext cx="6724651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869950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4048477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7174" y="5742150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5912"/>
              </p:ext>
            </p:extLst>
          </p:nvPr>
        </p:nvGraphicFramePr>
        <p:xfrm>
          <a:off x="330365" y="3455303"/>
          <a:ext cx="5013338" cy="3174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306" y="2983536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854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1940"/>
              </p:ext>
            </p:extLst>
          </p:nvPr>
        </p:nvGraphicFramePr>
        <p:xfrm>
          <a:off x="308744" y="796344"/>
          <a:ext cx="48577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4" imgW="3479800" imgH="800100" progId="Equation.3">
                  <p:embed/>
                </p:oleObj>
              </mc:Choice>
              <mc:Fallback>
                <p:oleObj name="Equation" r:id="rId4" imgW="347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44" y="796344"/>
                        <a:ext cx="485775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29096"/>
              </p:ext>
            </p:extLst>
          </p:nvPr>
        </p:nvGraphicFramePr>
        <p:xfrm>
          <a:off x="289497" y="2035175"/>
          <a:ext cx="4391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6" imgW="3086100" imgH="254000" progId="Equation.3">
                  <p:embed/>
                </p:oleObj>
              </mc:Choice>
              <mc:Fallback>
                <p:oleObj name="Equation" r:id="rId6" imgW="3086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497" y="2035175"/>
                        <a:ext cx="43910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869950"/>
            <a:ext cx="4080521" cy="54864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088491" y="869950"/>
            <a:ext cx="50555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(60 min +/- 20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(60 +/- 20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Peak_wt</a:t>
            </a:r>
            <a:r>
              <a:rPr lang="en-US" dirty="0" smtClean="0"/>
              <a:t> / </a:t>
            </a:r>
            <a:r>
              <a:rPr lang="en-US" dirty="0" err="1" smtClean="0"/>
              <a:t>peak_tko</a:t>
            </a:r>
            <a:r>
              <a:rPr lang="en-US" dirty="0" smtClean="0"/>
              <a:t> = 3 +/- 0.5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/</a:t>
            </a:r>
            <a:r>
              <a:rPr lang="en-US" dirty="0" err="1" smtClean="0"/>
              <a:t>peak_mko</a:t>
            </a:r>
            <a:r>
              <a:rPr lang="en-US" dirty="0" smtClean="0"/>
              <a:t> = 1.2 -/+ 0.2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15189</TotalTime>
  <Words>651</Words>
  <Application>Microsoft Macintosh PowerPoint</Application>
  <PresentationFormat>On-screen Show (4:3)</PresentationFormat>
  <Paragraphs>212</Paragraphs>
  <Slides>12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97</cp:revision>
  <dcterms:created xsi:type="dcterms:W3CDTF">2013-12-16T21:42:13Z</dcterms:created>
  <dcterms:modified xsi:type="dcterms:W3CDTF">2014-01-23T19:27:58Z</dcterms:modified>
</cp:coreProperties>
</file>