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9" r:id="rId3"/>
    <p:sldId id="270" r:id="rId4"/>
    <p:sldId id="272" r:id="rId5"/>
    <p:sldId id="271" r:id="rId6"/>
    <p:sldId id="267" r:id="rId7"/>
    <p:sldId id="273" r:id="rId8"/>
    <p:sldId id="274" r:id="rId9"/>
    <p:sldId id="260" r:id="rId10"/>
    <p:sldId id="268" r:id="rId11"/>
    <p:sldId id="261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2" autoAdjust="0"/>
  </p:normalViewPr>
  <p:slideViewPr>
    <p:cSldViewPr snapToGrid="0" snapToObjects="1">
      <p:cViewPr varScale="1">
        <p:scale>
          <a:sx n="111" d="100"/>
          <a:sy n="111" d="100"/>
        </p:scale>
        <p:origin x="-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long</a:t>
            </a:r>
            <a:r>
              <a:rPr lang="en-US" baseline="0" dirty="0" smtClean="0"/>
              <a:t> as keep the same ratios of processing rate between </a:t>
            </a:r>
            <a:r>
              <a:rPr lang="en-US" baseline="0" dirty="0" err="1" smtClean="0"/>
              <a:t>wt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, the fit doesn’t depend on the process 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8" Type="http://schemas.openxmlformats.org/officeDocument/2006/relationships/image" Target="../media/image13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869950"/>
            <a:ext cx="4080521" cy="54864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088491" y="869950"/>
            <a:ext cx="5055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(60 min +/- 20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(60 +/- 20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Peak_wt</a:t>
            </a:r>
            <a:r>
              <a:rPr lang="en-US" dirty="0" smtClean="0"/>
              <a:t> / </a:t>
            </a:r>
            <a:r>
              <a:rPr lang="en-US" dirty="0" err="1" smtClean="0"/>
              <a:t>peak_tko</a:t>
            </a:r>
            <a:r>
              <a:rPr lang="en-US" dirty="0" smtClean="0"/>
              <a:t> = 3 +/- 0.5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/</a:t>
            </a:r>
            <a:r>
              <a:rPr lang="en-US" dirty="0" err="1" smtClean="0"/>
              <a:t>peak_mko</a:t>
            </a:r>
            <a:r>
              <a:rPr lang="en-US" dirty="0" smtClean="0"/>
              <a:t> = 1.2 -/+ 0.2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12" name="Picture 11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60" y="242051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0997"/>
              </p:ext>
            </p:extLst>
          </p:nvPr>
        </p:nvGraphicFramePr>
        <p:xfrm>
          <a:off x="153100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00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865038"/>
              </p:ext>
            </p:extLst>
          </p:nvPr>
        </p:nvGraphicFramePr>
        <p:xfrm>
          <a:off x="153100" y="6186488"/>
          <a:ext cx="72024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Equation" r:id="rId6" imgW="4635500" imgH="431800" progId="Equation.DSMT4">
                  <p:embed/>
                </p:oleObj>
              </mc:Choice>
              <mc:Fallback>
                <p:oleObj name="Equation" r:id="rId6" imgW="4635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100" y="6186488"/>
                        <a:ext cx="7202488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5248"/>
              </p:ext>
            </p:extLst>
          </p:nvPr>
        </p:nvGraphicFramePr>
        <p:xfrm>
          <a:off x="153100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00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3100" y="4703519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3100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04592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386"/>
              </p:ext>
            </p:extLst>
          </p:nvPr>
        </p:nvGraphicFramePr>
        <p:xfrm>
          <a:off x="2484066" y="32988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58954"/>
              </p:ext>
            </p:extLst>
          </p:nvPr>
        </p:nvGraphicFramePr>
        <p:xfrm>
          <a:off x="4659456" y="147524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456" y="147524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86472" y="2929507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796" y="721358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523569" y="0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2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695" y="-279621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  <a:endParaRPr lang="en-US" sz="2400" b="1" dirty="0"/>
          </a:p>
        </p:txBody>
      </p:sp>
      <p:pic>
        <p:nvPicPr>
          <p:cNvPr id="2" name="Picture 1" descr="fig2s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13" y="-314574"/>
            <a:ext cx="5299364" cy="6858000"/>
          </a:xfrm>
          <a:prstGeom prst="rect">
            <a:avLst/>
          </a:prstGeom>
        </p:spPr>
      </p:pic>
      <p:pic>
        <p:nvPicPr>
          <p:cNvPr id="7" name="Picture 6" descr="fig2s_otherk_heatmap_large_regio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1" t="36526" r="30650" b="39181"/>
          <a:stretch/>
        </p:blipFill>
        <p:spPr>
          <a:xfrm>
            <a:off x="5544058" y="5079784"/>
            <a:ext cx="2074077" cy="16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74551" y="2840033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16181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47981" y="1960336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25000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2157431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469500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880646" y="216400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4262026" y="1850072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991128" y="1747901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15621" y="2314068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902" y="1770963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060801" y="248331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991370" y="248585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599078" y="248898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6595" y="248331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398" y="2428507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670466" y="2568380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655226" y="2117498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38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33583"/>
              </p:ext>
            </p:extLst>
          </p:nvPr>
        </p:nvGraphicFramePr>
        <p:xfrm>
          <a:off x="153213" y="4118855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4" imgW="2667000" imgH="393700" progId="Equation.DSMT4">
                  <p:embed/>
                </p:oleObj>
              </mc:Choice>
              <mc:Fallback>
                <p:oleObj name="Equation" r:id="rId4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13" y="4118855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75375"/>
              </p:ext>
            </p:extLst>
          </p:nvPr>
        </p:nvGraphicFramePr>
        <p:xfrm>
          <a:off x="153213" y="5648057"/>
          <a:ext cx="8369301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6" imgW="8089900" imgH="1168400" progId="Equation.DSMT4">
                  <p:embed/>
                </p:oleObj>
              </mc:Choice>
              <mc:Fallback>
                <p:oleObj name="Equation" r:id="rId6" imgW="80899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213" y="5648057"/>
                        <a:ext cx="8369301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62" y="192266"/>
            <a:ext cx="2743200" cy="548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3563" y="105589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7174" y="3722258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0181" y="5654188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77147"/>
              </p:ext>
            </p:extLst>
          </p:nvPr>
        </p:nvGraphicFramePr>
        <p:xfrm>
          <a:off x="266700" y="4970073"/>
          <a:ext cx="2835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9" imgW="2032000" imgH="457200" progId="Equation.DSMT4">
                  <p:embed/>
                </p:oleObj>
              </mc:Choice>
              <mc:Fallback>
                <p:oleObj name="Equation" r:id="rId9" imgW="203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" y="4970073"/>
                        <a:ext cx="28352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153100" y="4634867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13854"/>
              </p:ext>
            </p:extLst>
          </p:nvPr>
        </p:nvGraphicFramePr>
        <p:xfrm>
          <a:off x="1740271" y="3648999"/>
          <a:ext cx="5013338" cy="279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22012" y="3201444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3s1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r="3791"/>
          <a:stretch/>
        </p:blipFill>
        <p:spPr>
          <a:xfrm>
            <a:off x="297459" y="560268"/>
            <a:ext cx="5045368" cy="4114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9555" y="5370138"/>
            <a:ext cx="4228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long as keep the same ratios of processing rate between </a:t>
            </a:r>
            <a:r>
              <a:rPr lang="en-US" dirty="0" err="1"/>
              <a:t>wt</a:t>
            </a:r>
            <a:r>
              <a:rPr lang="en-US" dirty="0"/>
              <a:t>, </a:t>
            </a:r>
            <a:r>
              <a:rPr lang="en-US" dirty="0" err="1"/>
              <a:t>mko</a:t>
            </a:r>
            <a:r>
              <a:rPr lang="en-US" dirty="0"/>
              <a:t> and </a:t>
            </a:r>
            <a:r>
              <a:rPr lang="en-US" dirty="0" err="1"/>
              <a:t>tko</a:t>
            </a:r>
            <a:r>
              <a:rPr lang="en-US" dirty="0"/>
              <a:t>, the fit doesn’t depend on the </a:t>
            </a:r>
            <a:r>
              <a:rPr lang="en-US" dirty="0" smtClean="0"/>
              <a:t>processing </a:t>
            </a:r>
            <a:r>
              <a:rPr lang="en-US" dirty="0"/>
              <a:t>rate. </a:t>
            </a:r>
            <a:endParaRPr lang="en-US" dirty="0"/>
          </a:p>
        </p:txBody>
      </p:sp>
      <p:pic>
        <p:nvPicPr>
          <p:cNvPr id="4" name="Picture 3" descr="fig3s2_no_dependent_kprw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5" t="38040" r="32297" b="38435"/>
          <a:stretch/>
        </p:blipFill>
        <p:spPr>
          <a:xfrm>
            <a:off x="4873748" y="4114047"/>
            <a:ext cx="3327427" cy="27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135" y="123487"/>
            <a:ext cx="3223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 1 and 2: mRNA</a:t>
            </a:r>
            <a:endParaRPr lang="en-US" sz="2400" b="1" dirty="0"/>
          </a:p>
        </p:txBody>
      </p:sp>
      <p:pic>
        <p:nvPicPr>
          <p:cNvPr id="3" name="Picture 2" descr="fig2_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3" y="-995447"/>
            <a:ext cx="7065819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9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470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3: </a:t>
            </a:r>
            <a:r>
              <a:rPr lang="en-US" sz="2400" b="1" dirty="0" smtClean="0"/>
              <a:t>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822780"/>
              </p:ext>
            </p:extLst>
          </p:nvPr>
        </p:nvGraphicFramePr>
        <p:xfrm>
          <a:off x="280988" y="744538"/>
          <a:ext cx="49117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4" imgW="3517900" imgH="876300" progId="Equation.DSMT4">
                  <p:embed/>
                </p:oleObj>
              </mc:Choice>
              <mc:Fallback>
                <p:oleObj name="Equation" r:id="rId4" imgW="3517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988" y="744538"/>
                        <a:ext cx="4911725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584949"/>
              </p:ext>
            </p:extLst>
          </p:nvPr>
        </p:nvGraphicFramePr>
        <p:xfrm>
          <a:off x="361950" y="2035175"/>
          <a:ext cx="4826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6" imgW="3390900" imgH="254000" progId="Equation.DSMT4">
                  <p:embed/>
                </p:oleObj>
              </mc:Choice>
              <mc:Fallback>
                <p:oleObj name="Equation" r:id="rId6" imgW="33909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950" y="2035175"/>
                        <a:ext cx="4826000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15846</TotalTime>
  <Words>714</Words>
  <Application>Microsoft Macintosh PowerPoint</Application>
  <PresentationFormat>On-screen Show (4:3)</PresentationFormat>
  <Paragraphs>217</Paragraphs>
  <Slides>13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Default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112</cp:revision>
  <dcterms:created xsi:type="dcterms:W3CDTF">2013-12-16T21:42:13Z</dcterms:created>
  <dcterms:modified xsi:type="dcterms:W3CDTF">2014-01-25T02:14:20Z</dcterms:modified>
</cp:coreProperties>
</file>