
<file path=[Content_Types].xml><?xml version="1.0" encoding="utf-8"?>
<Types xmlns="http://schemas.openxmlformats.org/package/2006/content-types">
  <Override PartName="/ppt/charts/chart22.xml" ContentType="application/vnd.openxmlformats-officedocument.drawingml.chart+xml"/>
  <Override PartName="/ppt/charts/chart38.xml" ContentType="application/vnd.openxmlformats-officedocument.drawingml.chart+xml"/>
  <Override PartName="/ppt/charts/chart4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charts/chart34.xml" ContentType="application/vnd.openxmlformats-officedocument.drawingml.chart+xml"/>
  <Override PartName="/ppt/charts/chart42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charts/chart30.xml" ContentType="application/vnd.openxmlformats-officedocument.drawingml.chart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harts/chart19.xml" ContentType="application/vnd.openxmlformats-officedocument.drawingml.chart+xml"/>
  <Override PartName="/ppt/charts/chart27.xml" ContentType="application/vnd.openxmlformats-officedocument.drawingml.char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charts/chart50.xml" ContentType="application/vnd.openxmlformats-officedocument.drawingml.chart+xml"/>
  <Override PartName="/ppt/charts/chart15.xml" ContentType="application/vnd.openxmlformats-officedocument.drawingml.chart+xml"/>
  <Override PartName="/ppt/charts/chart23.xml" ContentType="application/vnd.openxmlformats-officedocument.drawingml.chart+xml"/>
  <Override PartName="/ppt/charts/chart9.xml" ContentType="application/vnd.openxmlformats-officedocument.drawingml.chart+xml"/>
  <Default Extension="xml" ContentType="application/xml"/>
  <Override PartName="/ppt/charts/chart39.xml" ContentType="application/vnd.openxmlformats-officedocument.drawingml.chart+xml"/>
  <Override PartName="/ppt/charts/chart47.xml" ContentType="application/vnd.openxmlformats-officedocument.drawingml.chart+xml"/>
  <Override PartName="/ppt/tableStyles.xml" ContentType="application/vnd.openxmlformats-officedocument.presentationml.tableStyles+xml"/>
  <Override PartName="/ppt/charts/chart11.xml" ContentType="application/vnd.openxmlformats-officedocument.drawingml.chart+xml"/>
  <Override PartName="/ppt/charts/chart5.xml" ContentType="application/vnd.openxmlformats-officedocument.drawingml.chart+xml"/>
  <Override PartName="/ppt/charts/chart35.xml" ContentType="application/vnd.openxmlformats-officedocument.drawingml.chart+xml"/>
  <Override PartName="/ppt/charts/chart43.xml" ContentType="application/vnd.openxmlformats-officedocument.drawingml.char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charts/chart31.xml" ContentType="application/vnd.openxmlformats-officedocument.drawingml.char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charts/chart28.xml" ContentType="application/vnd.openxmlformats-officedocument.drawingml.chart+xml"/>
  <Default Extension="png" ContentType="image/png"/>
  <Override PartName="/ppt/slideLayouts/slideLayout2.xml" ContentType="application/vnd.openxmlformats-officedocument.presentationml.slideLayout+xml"/>
  <Override PartName="/ppt/charts/chart51.xml" ContentType="application/vnd.openxmlformats-officedocument.drawingml.chart+xml"/>
  <Override PartName="/ppt/charts/chart16.xml" ContentType="application/vnd.openxmlformats-officedocument.drawingml.chart+xml"/>
  <Default Extension="pdf" ContentType="application/pdf"/>
  <Override PartName="/ppt/charts/chart24.xml" ContentType="application/vnd.openxmlformats-officedocument.drawingml.chart+xml"/>
  <Override PartName="/ppt/charts/chart48.xml" ContentType="application/vnd.openxmlformats-officedocument.drawingml.chart+xml"/>
  <Override PartName="/ppt/charts/chart12.xml" ContentType="application/vnd.openxmlformats-officedocument.drawingml.chart+xml"/>
  <Override PartName="/ppt/charts/chart20.xml" ContentType="application/vnd.openxmlformats-officedocument.drawingml.chart+xml"/>
  <Override PartName="/ppt/charts/chart6.xml" ContentType="application/vnd.openxmlformats-officedocument.drawingml.chart+xml"/>
  <Override PartName="/ppt/charts/chart36.xml" ContentType="application/vnd.openxmlformats-officedocument.drawingml.chart+xml"/>
  <Override PartName="/ppt/charts/chart44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charts/chart32.xml" ContentType="application/vnd.openxmlformats-officedocument.drawingml.chart+xml"/>
  <Override PartName="/ppt/charts/chart40.xml" ContentType="application/vnd.openxmlformats-officedocument.drawingml.chart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harts/chart29.xml" ContentType="application/vnd.openxmlformats-officedocument.drawingml.chart+xml"/>
  <Override PartName="/ppt/slideLayouts/slideLayout3.xml" ContentType="application/vnd.openxmlformats-officedocument.presentationml.slideLayout+xml"/>
  <Override PartName="/ppt/charts/chart52.xml" ContentType="application/vnd.openxmlformats-officedocument.drawingml.chart+xml"/>
  <Override PartName="/ppt/charts/chart17.xml" ContentType="application/vnd.openxmlformats-officedocument.drawingml.chart+xml"/>
  <Override PartName="/ppt/charts/chart25.xml" ContentType="application/vnd.openxmlformats-officedocument.drawingml.chart+xml"/>
  <Override PartName="/ppt/charts/chart49.xml" ContentType="application/vnd.openxmlformats-officedocument.drawingml.chart+xml"/>
  <Override PartName="/ppt/charts/chart13.xml" ContentType="application/vnd.openxmlformats-officedocument.drawingml.chart+xml"/>
  <Override PartName="/ppt/charts/chart21.xml" ContentType="application/vnd.openxmlformats-officedocument.drawingml.chart+xml"/>
  <Override PartName="/ppt/charts/chart7.xml" ContentType="application/vnd.openxmlformats-officedocument.drawingml.chart+xml"/>
  <Override PartName="/ppt/charts/chart37.xml" ContentType="application/vnd.openxmlformats-officedocument.drawingml.chart+xml"/>
  <Override PartName="/ppt/charts/chart45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charts/chart33.xml" ContentType="application/vnd.openxmlformats-officedocument.drawingml.char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41.xml" ContentType="application/vnd.openxmlformats-officedocument.drawingml.chart+xml"/>
  <Override PartName="/ppt/slideLayouts/slideLayout4.xml" ContentType="application/vnd.openxmlformats-officedocument.presentationml.slideLayout+xml"/>
  <Override PartName="/ppt/charts/chart53.xml" ContentType="application/vnd.openxmlformats-officedocument.drawingml.chart+xml"/>
  <Override PartName="/ppt/charts/chart18.xml" ContentType="application/vnd.openxmlformats-officedocument.drawingml.chart+xml"/>
  <Override PartName="/ppt/slideMasters/slideMaster1.xml" ContentType="application/vnd.openxmlformats-officedocument.presentationml.slideMaster+xml"/>
  <Override PartName="/ppt/charts/chart26.xml" ContentType="application/vnd.openxmlformats-officedocument.drawingml.chart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charts/chart8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4" r:id="rId3"/>
    <p:sldId id="267" r:id="rId4"/>
  </p:sldIdLst>
  <p:sldSz cx="18288000" cy="18288000"/>
  <p:notesSz cx="9144000" cy="6858000"/>
  <p:defaultTextStyle>
    <a:defPPr>
      <a:defRPr lang="en-US"/>
    </a:defPPr>
    <a:lvl1pPr marL="0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35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870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805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741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676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611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546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481" algn="l" defTabSz="104493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362" autoAdjust="0"/>
  </p:normalViewPr>
  <p:slideViewPr>
    <p:cSldViewPr snapToGrid="0" snapToObjects="1">
      <p:cViewPr>
        <p:scale>
          <a:sx n="75" d="100"/>
          <a:sy n="75" d="100"/>
        </p:scale>
        <p:origin x="-448" y="-8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TLR4_modules_nascent_no_tnf_feedback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secTNF_no_TNF_feedback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TLR4_modules_nascent_no_tnf_feedback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secTNF_no_TNF_feedback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stimulation_all:LPS_proTNF_no_tnf_4h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mRNA_no_tnf_4h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stimulation_all:LPS_proTNF_no_tnf_4h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TLR4_modules_nascent_no_tnf_feedback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stimulation_all:LPS_proTNF_no_tnf_4h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stimulation_all:LPS_secTNF_no_tnf_4h-2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ocuments:Hoffmann%20Lab:Data:2013:TNF_ELISA_ALL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ocuments:Hoffmann%20Lab:Data:2013:ELISA:131214_ELISA_TNFplate11-2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secTNF_no_TNF_feedback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.csv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nfkb_with_TNF_feedback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nfkb_with_TNF_feedback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stimulation_all:LPS_secTNF_no_tnf_4h-2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ocuments:Hoffmann%20Lab:Data:2014:13216_TNFKO_EMSA_quant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ocuments:Hoffmann%20Lab:Data:2014:13216_TNFKO_EMSA_quant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ocuments:Hoffmann%20Lab:Data:2013:ELISA:131214_ELISA_TNFplate11-2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median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median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median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median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median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median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mRNA_no_tnf_4h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secTNF_no_TNF_feedback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RNASeq:267genes_for_andrew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PAPER:RNASeq:267genes_for_andre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LPS_stimulation_all:LPS_proTNF_no_tnf_4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mRNA_no_TNF_feedback-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TLR4_modules_nascent_no_tnf_feedback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:Users:AndrewCaldwell:Desktop:simData:wholemodel_secTNF_no_TNF_feedbac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0"/>
          <c:order val="0"/>
          <c:tx>
            <c:v>trif-/-</c:v>
          </c:tx>
          <c:marker>
            <c:symbol val="none"/>
          </c:marker>
          <c:xVal>
            <c:numRef>
              <c:f>TLR4_modules_nascent_no_tnf_fee!$A$2:$A$122</c:f>
              <c:numCache>
                <c:formatCode>General</c:formatCode>
                <c:ptCount val="1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</c:numCache>
            </c:numRef>
          </c:xVal>
          <c:yVal>
            <c:numRef>
              <c:f>TLR4_modules_nascent_no_tnf_fee!$H$2:$H$122</c:f>
              <c:numCache>
                <c:formatCode>0.00</c:formatCode>
                <c:ptCount val="121"/>
                <c:pt idx="0">
                  <c:v>0.0135009176</c:v>
                </c:pt>
                <c:pt idx="1">
                  <c:v>0.0136586386</c:v>
                </c:pt>
                <c:pt idx="2">
                  <c:v>0.014352611</c:v>
                </c:pt>
                <c:pt idx="3">
                  <c:v>0.0166553376</c:v>
                </c:pt>
                <c:pt idx="4">
                  <c:v>0.0251091832</c:v>
                </c:pt>
                <c:pt idx="5">
                  <c:v>0.05147382556</c:v>
                </c:pt>
                <c:pt idx="6">
                  <c:v>0.12287412226</c:v>
                </c:pt>
                <c:pt idx="7">
                  <c:v>0.29103625246</c:v>
                </c:pt>
                <c:pt idx="8">
                  <c:v>0.607383571</c:v>
                </c:pt>
                <c:pt idx="9">
                  <c:v>1.139849667</c:v>
                </c:pt>
                <c:pt idx="10">
                  <c:v>1.9657083672</c:v>
                </c:pt>
                <c:pt idx="11">
                  <c:v>3.0934135172</c:v>
                </c:pt>
                <c:pt idx="12">
                  <c:v>4.506719854</c:v>
                </c:pt>
                <c:pt idx="13">
                  <c:v>6.208529444</c:v>
                </c:pt>
                <c:pt idx="14">
                  <c:v>8.116007218</c:v>
                </c:pt>
                <c:pt idx="15">
                  <c:v>10.145876488</c:v>
                </c:pt>
                <c:pt idx="16">
                  <c:v>12.234102528</c:v>
                </c:pt>
                <c:pt idx="17">
                  <c:v>14.309395446</c:v>
                </c:pt>
                <c:pt idx="18">
                  <c:v>16.308982284</c:v>
                </c:pt>
                <c:pt idx="19">
                  <c:v>18.162204034</c:v>
                </c:pt>
                <c:pt idx="20">
                  <c:v>19.855181248</c:v>
                </c:pt>
                <c:pt idx="21">
                  <c:v>21.363624892</c:v>
                </c:pt>
                <c:pt idx="22">
                  <c:v>22.671131982</c:v>
                </c:pt>
                <c:pt idx="23">
                  <c:v>23.748366412</c:v>
                </c:pt>
                <c:pt idx="24">
                  <c:v>24.56820017</c:v>
                </c:pt>
                <c:pt idx="25">
                  <c:v>25.155237732</c:v>
                </c:pt>
                <c:pt idx="26">
                  <c:v>25.600010952</c:v>
                </c:pt>
                <c:pt idx="27">
                  <c:v>25.778866566</c:v>
                </c:pt>
                <c:pt idx="28">
                  <c:v>25.77949745</c:v>
                </c:pt>
                <c:pt idx="29">
                  <c:v>25.65174344</c:v>
                </c:pt>
                <c:pt idx="30">
                  <c:v>25.2984484</c:v>
                </c:pt>
                <c:pt idx="31">
                  <c:v>24.83474866</c:v>
                </c:pt>
                <c:pt idx="32">
                  <c:v>24.277678088</c:v>
                </c:pt>
                <c:pt idx="33">
                  <c:v>23.562886516</c:v>
                </c:pt>
                <c:pt idx="34">
                  <c:v>22.796047014</c:v>
                </c:pt>
                <c:pt idx="35">
                  <c:v>21.96674999599995</c:v>
                </c:pt>
                <c:pt idx="36">
                  <c:v>21.072787368</c:v>
                </c:pt>
                <c:pt idx="37">
                  <c:v>20.160213662</c:v>
                </c:pt>
                <c:pt idx="38">
                  <c:v>19.2261899</c:v>
                </c:pt>
                <c:pt idx="39">
                  <c:v>18.291535254</c:v>
                </c:pt>
                <c:pt idx="40">
                  <c:v>17.363189448</c:v>
                </c:pt>
                <c:pt idx="41">
                  <c:v>16.454716488</c:v>
                </c:pt>
                <c:pt idx="42">
                  <c:v>15.577156844</c:v>
                </c:pt>
                <c:pt idx="43">
                  <c:v>14.72010093</c:v>
                </c:pt>
                <c:pt idx="44">
                  <c:v>13.918247366</c:v>
                </c:pt>
                <c:pt idx="45">
                  <c:v>13.150461538</c:v>
                </c:pt>
                <c:pt idx="46">
                  <c:v>12.416112562</c:v>
                </c:pt>
                <c:pt idx="47">
                  <c:v>11.745798312</c:v>
                </c:pt>
                <c:pt idx="48">
                  <c:v>11.104189284</c:v>
                </c:pt>
                <c:pt idx="49">
                  <c:v>10.506426694</c:v>
                </c:pt>
                <c:pt idx="50">
                  <c:v>9.956611288</c:v>
                </c:pt>
                <c:pt idx="51">
                  <c:v>9.431084916</c:v>
                </c:pt>
                <c:pt idx="52">
                  <c:v>8.95066675</c:v>
                </c:pt>
                <c:pt idx="53">
                  <c:v>8.496114828</c:v>
                </c:pt>
                <c:pt idx="54">
                  <c:v>8.06742915</c:v>
                </c:pt>
                <c:pt idx="55">
                  <c:v>7.661770737999995</c:v>
                </c:pt>
                <c:pt idx="56">
                  <c:v>7.281032243999999</c:v>
                </c:pt>
                <c:pt idx="57">
                  <c:v>6.911018778000001</c:v>
                </c:pt>
                <c:pt idx="58">
                  <c:v>6.556777412</c:v>
                </c:pt>
                <c:pt idx="59">
                  <c:v>6.212314747999993</c:v>
                </c:pt>
                <c:pt idx="60">
                  <c:v>5.874476365999996</c:v>
                </c:pt>
                <c:pt idx="61">
                  <c:v>5.542631382</c:v>
                </c:pt>
                <c:pt idx="62">
                  <c:v>5.213625376</c:v>
                </c:pt>
                <c:pt idx="63">
                  <c:v>4.887142905999998</c:v>
                </c:pt>
                <c:pt idx="64">
                  <c:v>4.562237645999995</c:v>
                </c:pt>
                <c:pt idx="65">
                  <c:v>4.23954048</c:v>
                </c:pt>
                <c:pt idx="66">
                  <c:v>3.91936685</c:v>
                </c:pt>
                <c:pt idx="67">
                  <c:v>3.603609408</c:v>
                </c:pt>
                <c:pt idx="68">
                  <c:v>3.292268153999998</c:v>
                </c:pt>
                <c:pt idx="69">
                  <c:v>2.985816251</c:v>
                </c:pt>
                <c:pt idx="70">
                  <c:v>2.6915719534</c:v>
                </c:pt>
                <c:pt idx="71">
                  <c:v>2.4038573052</c:v>
                </c:pt>
                <c:pt idx="72">
                  <c:v>2.1317254918</c:v>
                </c:pt>
                <c:pt idx="73">
                  <c:v>1.8745456292</c:v>
                </c:pt>
                <c:pt idx="74">
                  <c:v>1.6277438084</c:v>
                </c:pt>
                <c:pt idx="75">
                  <c:v>1.409394856</c:v>
                </c:pt>
                <c:pt idx="76">
                  <c:v>1.2028434344</c:v>
                </c:pt>
                <c:pt idx="77">
                  <c:v>1.0181521434</c:v>
                </c:pt>
                <c:pt idx="78">
                  <c:v>0.85642503</c:v>
                </c:pt>
                <c:pt idx="79">
                  <c:v>0.706747801</c:v>
                </c:pt>
                <c:pt idx="80">
                  <c:v>0.5868167526</c:v>
                </c:pt>
                <c:pt idx="81">
                  <c:v>0.4790933096</c:v>
                </c:pt>
                <c:pt idx="82">
                  <c:v>0.3876466738</c:v>
                </c:pt>
                <c:pt idx="83">
                  <c:v>0.3154735442</c:v>
                </c:pt>
                <c:pt idx="84">
                  <c:v>0.25141673726</c:v>
                </c:pt>
                <c:pt idx="85">
                  <c:v>0.20350425188</c:v>
                </c:pt>
                <c:pt idx="86">
                  <c:v>0.1633358676</c:v>
                </c:pt>
                <c:pt idx="87">
                  <c:v>0.1299936482</c:v>
                </c:pt>
                <c:pt idx="88">
                  <c:v>0.10612415206</c:v>
                </c:pt>
                <c:pt idx="89">
                  <c:v>0.08527659028</c:v>
                </c:pt>
                <c:pt idx="90">
                  <c:v>0.06981046902</c:v>
                </c:pt>
                <c:pt idx="91">
                  <c:v>0.0575050766</c:v>
                </c:pt>
                <c:pt idx="92">
                  <c:v>0.04709864502</c:v>
                </c:pt>
                <c:pt idx="93">
                  <c:v>0.03973307432</c:v>
                </c:pt>
                <c:pt idx="94">
                  <c:v>0.03383746334</c:v>
                </c:pt>
                <c:pt idx="95">
                  <c:v>0.0291468408</c:v>
                </c:pt>
                <c:pt idx="96">
                  <c:v>0.0254877136</c:v>
                </c:pt>
                <c:pt idx="97">
                  <c:v>0.0226802798</c:v>
                </c:pt>
                <c:pt idx="98">
                  <c:v>0.0205668184</c:v>
                </c:pt>
                <c:pt idx="99">
                  <c:v>0.0189896084</c:v>
                </c:pt>
                <c:pt idx="100">
                  <c:v>0.0176332078</c:v>
                </c:pt>
                <c:pt idx="101">
                  <c:v>0.016560705</c:v>
                </c:pt>
                <c:pt idx="102">
                  <c:v>0.0157721</c:v>
                </c:pt>
                <c:pt idx="103">
                  <c:v>0.0151096718</c:v>
                </c:pt>
                <c:pt idx="104">
                  <c:v>0.014668053</c:v>
                </c:pt>
                <c:pt idx="105">
                  <c:v>0.0142895226</c:v>
                </c:pt>
                <c:pt idx="106">
                  <c:v>0.014037169</c:v>
                </c:pt>
                <c:pt idx="107">
                  <c:v>0.0138163596</c:v>
                </c:pt>
                <c:pt idx="108">
                  <c:v>0.0136901828</c:v>
                </c:pt>
                <c:pt idx="109">
                  <c:v>0.013564006</c:v>
                </c:pt>
                <c:pt idx="110">
                  <c:v>0.0135009176</c:v>
                </c:pt>
                <c:pt idx="111">
                  <c:v>0.0134378292</c:v>
                </c:pt>
                <c:pt idx="112">
                  <c:v>0.0134378292</c:v>
                </c:pt>
                <c:pt idx="113">
                  <c:v>0.0134378292</c:v>
                </c:pt>
                <c:pt idx="114">
                  <c:v>0.0134693734</c:v>
                </c:pt>
                <c:pt idx="115">
                  <c:v>0.0135009176</c:v>
                </c:pt>
                <c:pt idx="116">
                  <c:v>0.0135324618</c:v>
                </c:pt>
                <c:pt idx="117">
                  <c:v>0.0135955502</c:v>
                </c:pt>
                <c:pt idx="118">
                  <c:v>0.0136586386</c:v>
                </c:pt>
                <c:pt idx="119">
                  <c:v>0.0137532712</c:v>
                </c:pt>
                <c:pt idx="120">
                  <c:v>0.0138163596</c:v>
                </c:pt>
              </c:numCache>
            </c:numRef>
          </c:yVal>
          <c:smooth val="1"/>
        </c:ser>
        <c:ser>
          <c:idx val="1"/>
          <c:order val="1"/>
          <c:tx>
            <c:v>myd88-/-</c:v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TLR4_modules_nascent_no_tnf_fee!$A$2:$A$122</c:f>
              <c:numCache>
                <c:formatCode>General</c:formatCode>
                <c:ptCount val="1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</c:numCache>
            </c:numRef>
          </c:xVal>
          <c:yVal>
            <c:numRef>
              <c:f>TLR4_modules_nascent_no_tnf_fee!$G$2:$G$122</c:f>
              <c:numCache>
                <c:formatCode>0.00</c:formatCode>
                <c:ptCount val="121"/>
                <c:pt idx="0">
                  <c:v>0.0352190993</c:v>
                </c:pt>
                <c:pt idx="1">
                  <c:v>0.03528849654</c:v>
                </c:pt>
                <c:pt idx="2">
                  <c:v>0.03556293108</c:v>
                </c:pt>
                <c:pt idx="3">
                  <c:v>0.0360865648</c:v>
                </c:pt>
                <c:pt idx="4">
                  <c:v>0.03690040516</c:v>
                </c:pt>
                <c:pt idx="5">
                  <c:v>0.03804545962</c:v>
                </c:pt>
                <c:pt idx="6">
                  <c:v>0.03970153012</c:v>
                </c:pt>
                <c:pt idx="7">
                  <c:v>0.04192539622</c:v>
                </c:pt>
                <c:pt idx="8">
                  <c:v>0.04503880876</c:v>
                </c:pt>
                <c:pt idx="9">
                  <c:v>0.0494770777</c:v>
                </c:pt>
                <c:pt idx="10">
                  <c:v>0.05590894008</c:v>
                </c:pt>
                <c:pt idx="11">
                  <c:v>0.06582959098</c:v>
                </c:pt>
                <c:pt idx="12">
                  <c:v>0.07983206136</c:v>
                </c:pt>
                <c:pt idx="13">
                  <c:v>0.09935792116</c:v>
                </c:pt>
                <c:pt idx="14">
                  <c:v>0.1295047131</c:v>
                </c:pt>
                <c:pt idx="15">
                  <c:v>0.17370760056</c:v>
                </c:pt>
                <c:pt idx="16">
                  <c:v>0.23471723778</c:v>
                </c:pt>
                <c:pt idx="17">
                  <c:v>0.316546047</c:v>
                </c:pt>
                <c:pt idx="18">
                  <c:v>0.4272346448</c:v>
                </c:pt>
                <c:pt idx="19">
                  <c:v>0.5835992442</c:v>
                </c:pt>
                <c:pt idx="20">
                  <c:v>0.7839364584</c:v>
                </c:pt>
                <c:pt idx="21">
                  <c:v>1.034334318</c:v>
                </c:pt>
                <c:pt idx="22">
                  <c:v>1.3407546768</c:v>
                </c:pt>
                <c:pt idx="23">
                  <c:v>1.7333222458</c:v>
                </c:pt>
                <c:pt idx="24">
                  <c:v>2.2080624558</c:v>
                </c:pt>
                <c:pt idx="25">
                  <c:v>2.751505933399998</c:v>
                </c:pt>
                <c:pt idx="26">
                  <c:v>3.371759538</c:v>
                </c:pt>
                <c:pt idx="27">
                  <c:v>4.109893818000001</c:v>
                </c:pt>
                <c:pt idx="28">
                  <c:v>4.919948874</c:v>
                </c:pt>
                <c:pt idx="29">
                  <c:v>5.799401169999998</c:v>
                </c:pt>
                <c:pt idx="30">
                  <c:v>6.771277972</c:v>
                </c:pt>
                <c:pt idx="31">
                  <c:v>7.815075549999989</c:v>
                </c:pt>
                <c:pt idx="32">
                  <c:v>8.896726168</c:v>
                </c:pt>
                <c:pt idx="33">
                  <c:v>10.03894165</c:v>
                </c:pt>
                <c:pt idx="34">
                  <c:v>11.20607705</c:v>
                </c:pt>
                <c:pt idx="35">
                  <c:v>12.38898455</c:v>
                </c:pt>
                <c:pt idx="36">
                  <c:v>13.57662368</c:v>
                </c:pt>
                <c:pt idx="37">
                  <c:v>14.75006792</c:v>
                </c:pt>
                <c:pt idx="38">
                  <c:v>15.908686386</c:v>
                </c:pt>
                <c:pt idx="39">
                  <c:v>17.01178706</c:v>
                </c:pt>
                <c:pt idx="40">
                  <c:v>18.074195716</c:v>
                </c:pt>
                <c:pt idx="41">
                  <c:v>19.07320053</c:v>
                </c:pt>
                <c:pt idx="42">
                  <c:v>20.025519928</c:v>
                </c:pt>
                <c:pt idx="43">
                  <c:v>20.90118692</c:v>
                </c:pt>
                <c:pt idx="44">
                  <c:v>21.678120566</c:v>
                </c:pt>
                <c:pt idx="45">
                  <c:v>22.400482746</c:v>
                </c:pt>
                <c:pt idx="46">
                  <c:v>23.029789536</c:v>
                </c:pt>
                <c:pt idx="47">
                  <c:v>23.572034334</c:v>
                </c:pt>
                <c:pt idx="48">
                  <c:v>24.06033855</c:v>
                </c:pt>
                <c:pt idx="49">
                  <c:v>24.446124116</c:v>
                </c:pt>
                <c:pt idx="50">
                  <c:v>24.768190398</c:v>
                </c:pt>
                <c:pt idx="51">
                  <c:v>25.041994054</c:v>
                </c:pt>
                <c:pt idx="52">
                  <c:v>25.219903342</c:v>
                </c:pt>
                <c:pt idx="53">
                  <c:v>25.358066938</c:v>
                </c:pt>
                <c:pt idx="54">
                  <c:v>25.450491444</c:v>
                </c:pt>
                <c:pt idx="55">
                  <c:v>25.474465036</c:v>
                </c:pt>
                <c:pt idx="56">
                  <c:v>25.479512108</c:v>
                </c:pt>
                <c:pt idx="57">
                  <c:v>25.432195808</c:v>
                </c:pt>
                <c:pt idx="58">
                  <c:v>25.361852242</c:v>
                </c:pt>
                <c:pt idx="59">
                  <c:v>25.265011548</c:v>
                </c:pt>
                <c:pt idx="60">
                  <c:v>25.140411958</c:v>
                </c:pt>
                <c:pt idx="61">
                  <c:v>25.005718224</c:v>
                </c:pt>
                <c:pt idx="62">
                  <c:v>24.84578913</c:v>
                </c:pt>
                <c:pt idx="63">
                  <c:v>24.68018208</c:v>
                </c:pt>
                <c:pt idx="64">
                  <c:v>24.502588234</c:v>
                </c:pt>
                <c:pt idx="65">
                  <c:v>24.318054664</c:v>
                </c:pt>
                <c:pt idx="66">
                  <c:v>24.128789464</c:v>
                </c:pt>
                <c:pt idx="67">
                  <c:v>23.935423518</c:v>
                </c:pt>
                <c:pt idx="68">
                  <c:v>23.739534036</c:v>
                </c:pt>
                <c:pt idx="69">
                  <c:v>23.541751902</c:v>
                </c:pt>
                <c:pt idx="70">
                  <c:v>23.343338884</c:v>
                </c:pt>
                <c:pt idx="71">
                  <c:v>23.14397954</c:v>
                </c:pt>
                <c:pt idx="72">
                  <c:v>22.944620196</c:v>
                </c:pt>
                <c:pt idx="73">
                  <c:v>22.74494541</c:v>
                </c:pt>
                <c:pt idx="74">
                  <c:v>22.545586066</c:v>
                </c:pt>
                <c:pt idx="75">
                  <c:v>22.345595838</c:v>
                </c:pt>
                <c:pt idx="76">
                  <c:v>22.14560561</c:v>
                </c:pt>
                <c:pt idx="77">
                  <c:v>21.944038172</c:v>
                </c:pt>
                <c:pt idx="78">
                  <c:v>21.742786176</c:v>
                </c:pt>
                <c:pt idx="79">
                  <c:v>21.539326086</c:v>
                </c:pt>
                <c:pt idx="80">
                  <c:v>21.335550554</c:v>
                </c:pt>
                <c:pt idx="81">
                  <c:v>21.128936044</c:v>
                </c:pt>
                <c:pt idx="82">
                  <c:v>20.92169065</c:v>
                </c:pt>
                <c:pt idx="83">
                  <c:v>20.711606278</c:v>
                </c:pt>
                <c:pt idx="84">
                  <c:v>20.500260138</c:v>
                </c:pt>
                <c:pt idx="85">
                  <c:v>20.28575957799995</c:v>
                </c:pt>
                <c:pt idx="86">
                  <c:v>20.070312692</c:v>
                </c:pt>
                <c:pt idx="87">
                  <c:v>19.852026828</c:v>
                </c:pt>
                <c:pt idx="88">
                  <c:v>19.632163754</c:v>
                </c:pt>
                <c:pt idx="89">
                  <c:v>19.410408028</c:v>
                </c:pt>
                <c:pt idx="90">
                  <c:v>19.187075092</c:v>
                </c:pt>
                <c:pt idx="91">
                  <c:v>18.962480388</c:v>
                </c:pt>
                <c:pt idx="92">
                  <c:v>18.736623916</c:v>
                </c:pt>
                <c:pt idx="93">
                  <c:v>18.51013656</c:v>
                </c:pt>
                <c:pt idx="94">
                  <c:v>18.28301832</c:v>
                </c:pt>
                <c:pt idx="95">
                  <c:v>18.05590008</c:v>
                </c:pt>
                <c:pt idx="96">
                  <c:v>17.829097282</c:v>
                </c:pt>
                <c:pt idx="97">
                  <c:v>17.602609926</c:v>
                </c:pt>
                <c:pt idx="98">
                  <c:v>17.377384338</c:v>
                </c:pt>
                <c:pt idx="99">
                  <c:v>17.152789634</c:v>
                </c:pt>
                <c:pt idx="100">
                  <c:v>16.930718466</c:v>
                </c:pt>
                <c:pt idx="101">
                  <c:v>16.709593624</c:v>
                </c:pt>
                <c:pt idx="102">
                  <c:v>16.491623202</c:v>
                </c:pt>
                <c:pt idx="103">
                  <c:v>16.27522999</c:v>
                </c:pt>
                <c:pt idx="104">
                  <c:v>16.06262208199995</c:v>
                </c:pt>
                <c:pt idx="105">
                  <c:v>15.851906826</c:v>
                </c:pt>
                <c:pt idx="106">
                  <c:v>15.6459232</c:v>
                </c:pt>
                <c:pt idx="107">
                  <c:v>15.443093994</c:v>
                </c:pt>
                <c:pt idx="108">
                  <c:v>15.242788324</c:v>
                </c:pt>
                <c:pt idx="109">
                  <c:v>15.048476052</c:v>
                </c:pt>
                <c:pt idx="110">
                  <c:v>14.856687316</c:v>
                </c:pt>
                <c:pt idx="111">
                  <c:v>14.669314768</c:v>
                </c:pt>
                <c:pt idx="112">
                  <c:v>14.487304734</c:v>
                </c:pt>
                <c:pt idx="113">
                  <c:v>14.307502794</c:v>
                </c:pt>
                <c:pt idx="114">
                  <c:v>14.134640578</c:v>
                </c:pt>
                <c:pt idx="115">
                  <c:v>13.96461734</c:v>
                </c:pt>
                <c:pt idx="116">
                  <c:v>13.79901029</c:v>
                </c:pt>
                <c:pt idx="117">
                  <c:v>13.639081196</c:v>
                </c:pt>
                <c:pt idx="118">
                  <c:v>13.481360196</c:v>
                </c:pt>
                <c:pt idx="119">
                  <c:v>13.33057892</c:v>
                </c:pt>
                <c:pt idx="120">
                  <c:v>13.181690296</c:v>
                </c:pt>
              </c:numCache>
            </c:numRef>
          </c:yVal>
          <c:smooth val="1"/>
        </c:ser>
        <c:axId val="388563000"/>
        <c:axId val="254700328"/>
      </c:scatterChart>
      <c:valAx>
        <c:axId val="388563000"/>
        <c:scaling>
          <c:orientation val="minMax"/>
          <c:max val="120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54700328"/>
        <c:crosses val="autoZero"/>
        <c:crossBetween val="midCat"/>
        <c:majorUnit val="15.0"/>
      </c:valAx>
      <c:valAx>
        <c:axId val="254700328"/>
        <c:scaling>
          <c:orientation val="minMax"/>
          <c:max val="3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88563000"/>
        <c:crosses val="autoZero"/>
        <c:crossBetween val="midCat"/>
        <c:majorUnit val="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v>PolyI:C</c:v>
          </c:tx>
          <c:marker>
            <c:symbol val="none"/>
          </c:marker>
          <c:xVal>
            <c:numRef>
              <c:f>wholemodel_secTNF_no_TNF_feedba!$A$2:$A$1202</c:f>
              <c:numCache>
                <c:formatCode>General</c:formatCode>
                <c:ptCount val="120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4.033333333333338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4.283333333333338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4.533333333333338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4.733333333333338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4.783333333333338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5.033333333333338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5.283333333333338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5.533333333333338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5.733333333333338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5.783333333333338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6.033333333333338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6.283333333333338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6.533333333333338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6.733333333333338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6.783333333333338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7.033333333333338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7.283333333333338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7.533333333333338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7.733333333333338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7.783333333333338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wholemodel_secTNF_no_TNF_feedba!$O$2:$O$1202</c:f>
              <c:numCache>
                <c:formatCode>0.00</c:formatCode>
                <c:ptCount val="1201"/>
                <c:pt idx="0">
                  <c:v>4.16976E-6</c:v>
                </c:pt>
                <c:pt idx="1">
                  <c:v>8.33952E-6</c:v>
                </c:pt>
                <c:pt idx="2">
                  <c:v>1.250928E-5</c:v>
                </c:pt>
                <c:pt idx="3">
                  <c:v>1.67097E-5</c:v>
                </c:pt>
                <c:pt idx="4">
                  <c:v>2.08488E-5</c:v>
                </c:pt>
                <c:pt idx="5">
                  <c:v>2.49879E-5</c:v>
                </c:pt>
                <c:pt idx="6">
                  <c:v>2.9127E-5</c:v>
                </c:pt>
                <c:pt idx="7">
                  <c:v>3.34194E-5</c:v>
                </c:pt>
                <c:pt idx="8">
                  <c:v>3.75585E-5</c:v>
                </c:pt>
                <c:pt idx="9">
                  <c:v>4.16976E-5</c:v>
                </c:pt>
                <c:pt idx="10">
                  <c:v>4.58367E-5</c:v>
                </c:pt>
                <c:pt idx="11">
                  <c:v>4.99758E-5</c:v>
                </c:pt>
                <c:pt idx="12">
                  <c:v>5.42682E-5</c:v>
                </c:pt>
                <c:pt idx="13">
                  <c:v>5.84073E-5</c:v>
                </c:pt>
                <c:pt idx="14">
                  <c:v>6.25464E-5</c:v>
                </c:pt>
                <c:pt idx="15">
                  <c:v>6.68388E-5</c:v>
                </c:pt>
                <c:pt idx="16">
                  <c:v>7.09779E-5</c:v>
                </c:pt>
                <c:pt idx="17">
                  <c:v>7.5117E-5</c:v>
                </c:pt>
                <c:pt idx="18">
                  <c:v>7.94094E-5</c:v>
                </c:pt>
                <c:pt idx="19">
                  <c:v>8.37018E-5</c:v>
                </c:pt>
                <c:pt idx="20">
                  <c:v>8.81475E-5</c:v>
                </c:pt>
                <c:pt idx="21">
                  <c:v>9.25932E-5</c:v>
                </c:pt>
                <c:pt idx="22">
                  <c:v>9.71922E-5</c:v>
                </c:pt>
                <c:pt idx="23">
                  <c:v>0.0001020978</c:v>
                </c:pt>
                <c:pt idx="24">
                  <c:v>0.00010731</c:v>
                </c:pt>
                <c:pt idx="25">
                  <c:v>0.0001129821</c:v>
                </c:pt>
                <c:pt idx="26">
                  <c:v>0.0001191141</c:v>
                </c:pt>
                <c:pt idx="27">
                  <c:v>0.0001263192</c:v>
                </c:pt>
                <c:pt idx="28">
                  <c:v>0.0001344441</c:v>
                </c:pt>
                <c:pt idx="29">
                  <c:v>0.0001442553</c:v>
                </c:pt>
                <c:pt idx="30">
                  <c:v>0.00015579879</c:v>
                </c:pt>
                <c:pt idx="31">
                  <c:v>0.00016976442</c:v>
                </c:pt>
                <c:pt idx="32">
                  <c:v>0.00018693402</c:v>
                </c:pt>
                <c:pt idx="33">
                  <c:v>0.00020776749</c:v>
                </c:pt>
                <c:pt idx="34">
                  <c:v>0.00023365986</c:v>
                </c:pt>
                <c:pt idx="35">
                  <c:v>0.00026500971</c:v>
                </c:pt>
                <c:pt idx="36">
                  <c:v>0.00030390192</c:v>
                </c:pt>
                <c:pt idx="37">
                  <c:v>0.00035064309</c:v>
                </c:pt>
                <c:pt idx="38">
                  <c:v>0.00040820724</c:v>
                </c:pt>
                <c:pt idx="39">
                  <c:v>0.00047700828</c:v>
                </c:pt>
                <c:pt idx="40">
                  <c:v>0.00056094003</c:v>
                </c:pt>
                <c:pt idx="41">
                  <c:v>0.00065998716</c:v>
                </c:pt>
                <c:pt idx="42">
                  <c:v>0.0007781508</c:v>
                </c:pt>
                <c:pt idx="43">
                  <c:v>0.00091714791</c:v>
                </c:pt>
                <c:pt idx="44">
                  <c:v>0.00107903271</c:v>
                </c:pt>
                <c:pt idx="45">
                  <c:v>0.00126838887</c:v>
                </c:pt>
                <c:pt idx="46">
                  <c:v>0.00148520106</c:v>
                </c:pt>
                <c:pt idx="47">
                  <c:v>0.0017362758</c:v>
                </c:pt>
                <c:pt idx="48">
                  <c:v>0.0020221803</c:v>
                </c:pt>
                <c:pt idx="49">
                  <c:v>0.0023468697</c:v>
                </c:pt>
                <c:pt idx="50">
                  <c:v>0.0027141765</c:v>
                </c:pt>
                <c:pt idx="51">
                  <c:v>0.0031251738</c:v>
                </c:pt>
                <c:pt idx="52">
                  <c:v>0.0035863002</c:v>
                </c:pt>
                <c:pt idx="53">
                  <c:v>0.0040975557</c:v>
                </c:pt>
                <c:pt idx="54">
                  <c:v>0.0046655322</c:v>
                </c:pt>
                <c:pt idx="55">
                  <c:v>0.0052920693</c:v>
                </c:pt>
                <c:pt idx="56">
                  <c:v>0.0059774736</c:v>
                </c:pt>
                <c:pt idx="57">
                  <c:v>0.0067245045</c:v>
                </c:pt>
                <c:pt idx="58">
                  <c:v>0.0075382209</c:v>
                </c:pt>
                <c:pt idx="59">
                  <c:v>0.0084187761</c:v>
                </c:pt>
                <c:pt idx="60">
                  <c:v>0.0093661701</c:v>
                </c:pt>
                <c:pt idx="61">
                  <c:v>0.0103850019</c:v>
                </c:pt>
                <c:pt idx="62">
                  <c:v>0.0114755781</c:v>
                </c:pt>
                <c:pt idx="63">
                  <c:v>0.0126377454</c:v>
                </c:pt>
                <c:pt idx="64">
                  <c:v>0.013872117</c:v>
                </c:pt>
                <c:pt idx="65">
                  <c:v>0.0151789995</c:v>
                </c:pt>
                <c:pt idx="66">
                  <c:v>0.016557933</c:v>
                </c:pt>
                <c:pt idx="67">
                  <c:v>0.018009684</c:v>
                </c:pt>
                <c:pt idx="68">
                  <c:v>0.01953042</c:v>
                </c:pt>
                <c:pt idx="69">
                  <c:v>0.021120141</c:v>
                </c:pt>
                <c:pt idx="70">
                  <c:v>0.022778847</c:v>
                </c:pt>
                <c:pt idx="71">
                  <c:v>0.024500406</c:v>
                </c:pt>
                <c:pt idx="72">
                  <c:v>0.026284818</c:v>
                </c:pt>
                <c:pt idx="73">
                  <c:v>0.02813055</c:v>
                </c:pt>
                <c:pt idx="74">
                  <c:v>0.030034536</c:v>
                </c:pt>
                <c:pt idx="75">
                  <c:v>0.031987578</c:v>
                </c:pt>
                <c:pt idx="76">
                  <c:v>0.033991209</c:v>
                </c:pt>
                <c:pt idx="77">
                  <c:v>0.036043896</c:v>
                </c:pt>
                <c:pt idx="78">
                  <c:v>0.03814104</c:v>
                </c:pt>
                <c:pt idx="79">
                  <c:v>0.04027191</c:v>
                </c:pt>
                <c:pt idx="80">
                  <c:v>0.042438039</c:v>
                </c:pt>
                <c:pt idx="81">
                  <c:v>0.04464096</c:v>
                </c:pt>
                <c:pt idx="82">
                  <c:v>0.046866876</c:v>
                </c:pt>
                <c:pt idx="83">
                  <c:v>0.049114254</c:v>
                </c:pt>
                <c:pt idx="84">
                  <c:v>0.051380028</c:v>
                </c:pt>
                <c:pt idx="85">
                  <c:v>0.053664198</c:v>
                </c:pt>
                <c:pt idx="86">
                  <c:v>0.055956033</c:v>
                </c:pt>
                <c:pt idx="87">
                  <c:v>0.058252467</c:v>
                </c:pt>
                <c:pt idx="88">
                  <c:v>0.060555033</c:v>
                </c:pt>
                <c:pt idx="89">
                  <c:v>0.062859132</c:v>
                </c:pt>
                <c:pt idx="90">
                  <c:v>0.065155566</c:v>
                </c:pt>
                <c:pt idx="91">
                  <c:v>0.067444335</c:v>
                </c:pt>
                <c:pt idx="92">
                  <c:v>0.069722373</c:v>
                </c:pt>
                <c:pt idx="93">
                  <c:v>0.071991213</c:v>
                </c:pt>
                <c:pt idx="94">
                  <c:v>0.074240124</c:v>
                </c:pt>
                <c:pt idx="95">
                  <c:v>0.076469106</c:v>
                </c:pt>
                <c:pt idx="96">
                  <c:v>0.078681225</c:v>
                </c:pt>
                <c:pt idx="97">
                  <c:v>0.080868816</c:v>
                </c:pt>
                <c:pt idx="98">
                  <c:v>0.083030346</c:v>
                </c:pt>
                <c:pt idx="99">
                  <c:v>0.085164282</c:v>
                </c:pt>
                <c:pt idx="100">
                  <c:v>0.087272157</c:v>
                </c:pt>
                <c:pt idx="101">
                  <c:v>0.089350905</c:v>
                </c:pt>
                <c:pt idx="102">
                  <c:v>0.09139746</c:v>
                </c:pt>
                <c:pt idx="103">
                  <c:v>0.093413355</c:v>
                </c:pt>
                <c:pt idx="104">
                  <c:v>0.095395524</c:v>
                </c:pt>
                <c:pt idx="105">
                  <c:v>0.097347033</c:v>
                </c:pt>
                <c:pt idx="106">
                  <c:v>0.099264816</c:v>
                </c:pt>
                <c:pt idx="107">
                  <c:v>0.10114734</c:v>
                </c:pt>
                <c:pt idx="108">
                  <c:v>0.102997671</c:v>
                </c:pt>
                <c:pt idx="109">
                  <c:v>0.104812743</c:v>
                </c:pt>
                <c:pt idx="110">
                  <c:v>0.106595622</c:v>
                </c:pt>
                <c:pt idx="111">
                  <c:v>0.108344775</c:v>
                </c:pt>
                <c:pt idx="112">
                  <c:v>0.110061735</c:v>
                </c:pt>
                <c:pt idx="113">
                  <c:v>0.111744969</c:v>
                </c:pt>
                <c:pt idx="114">
                  <c:v>0.11339601</c:v>
                </c:pt>
                <c:pt idx="115">
                  <c:v>0.115017924</c:v>
                </c:pt>
                <c:pt idx="116">
                  <c:v>0.116607645</c:v>
                </c:pt>
                <c:pt idx="117">
                  <c:v>0.118166706</c:v>
                </c:pt>
                <c:pt idx="118">
                  <c:v>0.119698173</c:v>
                </c:pt>
                <c:pt idx="119">
                  <c:v>0.121200513</c:v>
                </c:pt>
                <c:pt idx="120">
                  <c:v>0.122676792</c:v>
                </c:pt>
                <c:pt idx="121">
                  <c:v>0.12412701</c:v>
                </c:pt>
                <c:pt idx="122">
                  <c:v>0.125551167</c:v>
                </c:pt>
                <c:pt idx="123">
                  <c:v>0.126953862</c:v>
                </c:pt>
                <c:pt idx="124">
                  <c:v>0.128332029</c:v>
                </c:pt>
                <c:pt idx="125">
                  <c:v>0.1296918</c:v>
                </c:pt>
                <c:pt idx="126">
                  <c:v>0.131030109</c:v>
                </c:pt>
                <c:pt idx="127">
                  <c:v>0.132350022</c:v>
                </c:pt>
                <c:pt idx="128">
                  <c:v>0.133651539</c:v>
                </c:pt>
                <c:pt idx="129">
                  <c:v>0.134937726</c:v>
                </c:pt>
                <c:pt idx="130">
                  <c:v>0.136208583</c:v>
                </c:pt>
                <c:pt idx="131">
                  <c:v>0.137465643</c:v>
                </c:pt>
                <c:pt idx="132">
                  <c:v>0.138711972</c:v>
                </c:pt>
                <c:pt idx="133">
                  <c:v>0.13994757</c:v>
                </c:pt>
                <c:pt idx="134">
                  <c:v>0.14117397</c:v>
                </c:pt>
                <c:pt idx="135">
                  <c:v>0.142391172</c:v>
                </c:pt>
                <c:pt idx="136">
                  <c:v>0.143597643</c:v>
                </c:pt>
                <c:pt idx="137">
                  <c:v>0.144801048</c:v>
                </c:pt>
                <c:pt idx="138">
                  <c:v>0.145998321</c:v>
                </c:pt>
                <c:pt idx="139">
                  <c:v>0.147192528</c:v>
                </c:pt>
                <c:pt idx="140">
                  <c:v>0.148380603</c:v>
                </c:pt>
                <c:pt idx="141">
                  <c:v>0.149568678</c:v>
                </c:pt>
                <c:pt idx="142">
                  <c:v>0.150756753</c:v>
                </c:pt>
                <c:pt idx="143">
                  <c:v>0.151944828</c:v>
                </c:pt>
                <c:pt idx="144">
                  <c:v>0.15313137</c:v>
                </c:pt>
                <c:pt idx="145">
                  <c:v>0.15432711</c:v>
                </c:pt>
                <c:pt idx="146">
                  <c:v>0.15550752</c:v>
                </c:pt>
                <c:pt idx="147">
                  <c:v>0.15671859</c:v>
                </c:pt>
                <c:pt idx="148">
                  <c:v>0.15791433</c:v>
                </c:pt>
                <c:pt idx="149">
                  <c:v>0.1591254</c:v>
                </c:pt>
                <c:pt idx="150">
                  <c:v>0.16033647</c:v>
                </c:pt>
                <c:pt idx="151">
                  <c:v>0.16154754</c:v>
                </c:pt>
                <c:pt idx="152">
                  <c:v>0.16277394</c:v>
                </c:pt>
                <c:pt idx="153">
                  <c:v>0.16401567</c:v>
                </c:pt>
                <c:pt idx="154">
                  <c:v>0.1652574</c:v>
                </c:pt>
                <c:pt idx="155">
                  <c:v>0.16649913</c:v>
                </c:pt>
                <c:pt idx="156">
                  <c:v>0.16775619</c:v>
                </c:pt>
                <c:pt idx="157">
                  <c:v>0.16902858</c:v>
                </c:pt>
                <c:pt idx="158">
                  <c:v>0.1703163</c:v>
                </c:pt>
                <c:pt idx="159">
                  <c:v>0.17160402</c:v>
                </c:pt>
                <c:pt idx="160">
                  <c:v>0.17290707</c:v>
                </c:pt>
                <c:pt idx="161">
                  <c:v>0.17421012</c:v>
                </c:pt>
                <c:pt idx="162">
                  <c:v>0.1755285</c:v>
                </c:pt>
                <c:pt idx="163">
                  <c:v>0.17686221</c:v>
                </c:pt>
                <c:pt idx="164">
                  <c:v>0.17821125</c:v>
                </c:pt>
                <c:pt idx="165">
                  <c:v>0.17956029</c:v>
                </c:pt>
                <c:pt idx="166">
                  <c:v>0.18092466</c:v>
                </c:pt>
                <c:pt idx="167">
                  <c:v>0.18228903</c:v>
                </c:pt>
                <c:pt idx="168">
                  <c:v>0.18368406</c:v>
                </c:pt>
                <c:pt idx="169">
                  <c:v>0.18507909</c:v>
                </c:pt>
                <c:pt idx="170">
                  <c:v>0.18647412</c:v>
                </c:pt>
                <c:pt idx="171">
                  <c:v>0.18789981</c:v>
                </c:pt>
                <c:pt idx="172">
                  <c:v>0.18931017</c:v>
                </c:pt>
                <c:pt idx="173">
                  <c:v>0.19075119</c:v>
                </c:pt>
                <c:pt idx="174">
                  <c:v>0.19219221</c:v>
                </c:pt>
                <c:pt idx="175">
                  <c:v>0.19364856</c:v>
                </c:pt>
                <c:pt idx="176">
                  <c:v>0.19510491</c:v>
                </c:pt>
                <c:pt idx="177">
                  <c:v>0.19657659</c:v>
                </c:pt>
                <c:pt idx="178">
                  <c:v>0.19804827</c:v>
                </c:pt>
                <c:pt idx="179">
                  <c:v>0.19951995</c:v>
                </c:pt>
                <c:pt idx="180">
                  <c:v>0.20100696</c:v>
                </c:pt>
                <c:pt idx="181">
                  <c:v>0.2025093</c:v>
                </c:pt>
                <c:pt idx="182">
                  <c:v>0.20401164</c:v>
                </c:pt>
                <c:pt idx="183">
                  <c:v>0.20551398</c:v>
                </c:pt>
                <c:pt idx="184">
                  <c:v>0.20703165</c:v>
                </c:pt>
                <c:pt idx="185">
                  <c:v>0.20853399</c:v>
                </c:pt>
                <c:pt idx="186">
                  <c:v>0.21005166</c:v>
                </c:pt>
                <c:pt idx="187">
                  <c:v>0.21158466</c:v>
                </c:pt>
                <c:pt idx="188">
                  <c:v>0.21310233</c:v>
                </c:pt>
                <c:pt idx="189">
                  <c:v>0.21462</c:v>
                </c:pt>
                <c:pt idx="190">
                  <c:v>0.216153</c:v>
                </c:pt>
                <c:pt idx="191">
                  <c:v>0.217686</c:v>
                </c:pt>
                <c:pt idx="192">
                  <c:v>0.219219</c:v>
                </c:pt>
                <c:pt idx="193">
                  <c:v>0.220752</c:v>
                </c:pt>
                <c:pt idx="194">
                  <c:v>0.222285</c:v>
                </c:pt>
                <c:pt idx="195">
                  <c:v>0.223818</c:v>
                </c:pt>
                <c:pt idx="196">
                  <c:v>0.225351</c:v>
                </c:pt>
                <c:pt idx="197">
                  <c:v>0.226884</c:v>
                </c:pt>
                <c:pt idx="198">
                  <c:v>0.22840167</c:v>
                </c:pt>
                <c:pt idx="199">
                  <c:v>0.22993467</c:v>
                </c:pt>
                <c:pt idx="200">
                  <c:v>0.23146767</c:v>
                </c:pt>
                <c:pt idx="201">
                  <c:v>0.23298534</c:v>
                </c:pt>
                <c:pt idx="202">
                  <c:v>0.23450301</c:v>
                </c:pt>
                <c:pt idx="203">
                  <c:v>0.23602068</c:v>
                </c:pt>
                <c:pt idx="204">
                  <c:v>0.23753835</c:v>
                </c:pt>
                <c:pt idx="205">
                  <c:v>0.23905602</c:v>
                </c:pt>
                <c:pt idx="206">
                  <c:v>0.24055836</c:v>
                </c:pt>
                <c:pt idx="207">
                  <c:v>0.2420607</c:v>
                </c:pt>
                <c:pt idx="208">
                  <c:v>0.24356304</c:v>
                </c:pt>
                <c:pt idx="209">
                  <c:v>0.24506538</c:v>
                </c:pt>
                <c:pt idx="210">
                  <c:v>0.24655239</c:v>
                </c:pt>
                <c:pt idx="211">
                  <c:v>0.2480394</c:v>
                </c:pt>
                <c:pt idx="212">
                  <c:v>0.24952641</c:v>
                </c:pt>
                <c:pt idx="213">
                  <c:v>0.25099809</c:v>
                </c:pt>
                <c:pt idx="214">
                  <c:v>0.25246977</c:v>
                </c:pt>
                <c:pt idx="215">
                  <c:v>0.25394145</c:v>
                </c:pt>
                <c:pt idx="216">
                  <c:v>0.25541313</c:v>
                </c:pt>
                <c:pt idx="217">
                  <c:v>0.25686948</c:v>
                </c:pt>
                <c:pt idx="218">
                  <c:v>0.25832583</c:v>
                </c:pt>
                <c:pt idx="219">
                  <c:v>0.25978218</c:v>
                </c:pt>
                <c:pt idx="220">
                  <c:v>0.2612232</c:v>
                </c:pt>
                <c:pt idx="221">
                  <c:v>0.26267955</c:v>
                </c:pt>
                <c:pt idx="222">
                  <c:v>0.26410524</c:v>
                </c:pt>
                <c:pt idx="223">
                  <c:v>0.26554626</c:v>
                </c:pt>
                <c:pt idx="224">
                  <c:v>0.26697195</c:v>
                </c:pt>
                <c:pt idx="225">
                  <c:v>0.26839764</c:v>
                </c:pt>
                <c:pt idx="226">
                  <c:v>0.26982333</c:v>
                </c:pt>
                <c:pt idx="227">
                  <c:v>0.27124902</c:v>
                </c:pt>
                <c:pt idx="228">
                  <c:v>0.27265938</c:v>
                </c:pt>
                <c:pt idx="229">
                  <c:v>0.27406974</c:v>
                </c:pt>
                <c:pt idx="230">
                  <c:v>0.2754801</c:v>
                </c:pt>
                <c:pt idx="231">
                  <c:v>0.27687513</c:v>
                </c:pt>
                <c:pt idx="232">
                  <c:v>0.27827016</c:v>
                </c:pt>
                <c:pt idx="233">
                  <c:v>0.27968052</c:v>
                </c:pt>
                <c:pt idx="234">
                  <c:v>0.28106022</c:v>
                </c:pt>
                <c:pt idx="235">
                  <c:v>0.28245525</c:v>
                </c:pt>
                <c:pt idx="236">
                  <c:v>0.28385028</c:v>
                </c:pt>
                <c:pt idx="237">
                  <c:v>0.28522998</c:v>
                </c:pt>
                <c:pt idx="238">
                  <c:v>0.28660968</c:v>
                </c:pt>
                <c:pt idx="239">
                  <c:v>0.28798938</c:v>
                </c:pt>
                <c:pt idx="240">
                  <c:v>0.28936908</c:v>
                </c:pt>
                <c:pt idx="241">
                  <c:v>0.29074878</c:v>
                </c:pt>
                <c:pt idx="242">
                  <c:v>0.29212848</c:v>
                </c:pt>
                <c:pt idx="243">
                  <c:v>0.29349285</c:v>
                </c:pt>
                <c:pt idx="244">
                  <c:v>0.29485722</c:v>
                </c:pt>
                <c:pt idx="245">
                  <c:v>0.29623692</c:v>
                </c:pt>
                <c:pt idx="246">
                  <c:v>0.29760129</c:v>
                </c:pt>
                <c:pt idx="247">
                  <c:v>0.29896566</c:v>
                </c:pt>
                <c:pt idx="248">
                  <c:v>0.30033003</c:v>
                </c:pt>
                <c:pt idx="249">
                  <c:v>0.3016944</c:v>
                </c:pt>
                <c:pt idx="250">
                  <c:v>0.30305877</c:v>
                </c:pt>
                <c:pt idx="251">
                  <c:v>0.30442314</c:v>
                </c:pt>
                <c:pt idx="252">
                  <c:v>0.30578751</c:v>
                </c:pt>
                <c:pt idx="253">
                  <c:v>0.30713655</c:v>
                </c:pt>
                <c:pt idx="254">
                  <c:v>0.30850092</c:v>
                </c:pt>
                <c:pt idx="255">
                  <c:v>0.30986529</c:v>
                </c:pt>
                <c:pt idx="256">
                  <c:v>0.31121433</c:v>
                </c:pt>
                <c:pt idx="257">
                  <c:v>0.3125787</c:v>
                </c:pt>
                <c:pt idx="258">
                  <c:v>0.31394307</c:v>
                </c:pt>
                <c:pt idx="259">
                  <c:v>0.31529211</c:v>
                </c:pt>
                <c:pt idx="260">
                  <c:v>0.31665648</c:v>
                </c:pt>
                <c:pt idx="261">
                  <c:v>0.31800552</c:v>
                </c:pt>
                <c:pt idx="262">
                  <c:v>0.31936989</c:v>
                </c:pt>
                <c:pt idx="263">
                  <c:v>0.32071893</c:v>
                </c:pt>
                <c:pt idx="264">
                  <c:v>0.3220833</c:v>
                </c:pt>
                <c:pt idx="265">
                  <c:v>0.32344767</c:v>
                </c:pt>
                <c:pt idx="266">
                  <c:v>0.32479671</c:v>
                </c:pt>
                <c:pt idx="267">
                  <c:v>0.32616108</c:v>
                </c:pt>
                <c:pt idx="268">
                  <c:v>0.32751012</c:v>
                </c:pt>
                <c:pt idx="269">
                  <c:v>0.32887449</c:v>
                </c:pt>
                <c:pt idx="270">
                  <c:v>0.33022353</c:v>
                </c:pt>
                <c:pt idx="271">
                  <c:v>0.3315879</c:v>
                </c:pt>
                <c:pt idx="272">
                  <c:v>0.33293694</c:v>
                </c:pt>
                <c:pt idx="273">
                  <c:v>0.33430131</c:v>
                </c:pt>
                <c:pt idx="274">
                  <c:v>0.33566568</c:v>
                </c:pt>
                <c:pt idx="275">
                  <c:v>0.33701472</c:v>
                </c:pt>
                <c:pt idx="276">
                  <c:v>0.33837909</c:v>
                </c:pt>
                <c:pt idx="277">
                  <c:v>0.33972813</c:v>
                </c:pt>
                <c:pt idx="278">
                  <c:v>0.3410925</c:v>
                </c:pt>
                <c:pt idx="279">
                  <c:v>0.34244154</c:v>
                </c:pt>
                <c:pt idx="280">
                  <c:v>0.34380591</c:v>
                </c:pt>
                <c:pt idx="281">
                  <c:v>0.34515495</c:v>
                </c:pt>
                <c:pt idx="282">
                  <c:v>0.34651932</c:v>
                </c:pt>
                <c:pt idx="283">
                  <c:v>0.34786836</c:v>
                </c:pt>
                <c:pt idx="284">
                  <c:v>0.34923273</c:v>
                </c:pt>
                <c:pt idx="285">
                  <c:v>0.35058177</c:v>
                </c:pt>
                <c:pt idx="286">
                  <c:v>0.35193081</c:v>
                </c:pt>
                <c:pt idx="287">
                  <c:v>0.35329518</c:v>
                </c:pt>
                <c:pt idx="288">
                  <c:v>0.35464422</c:v>
                </c:pt>
                <c:pt idx="289">
                  <c:v>0.35599326</c:v>
                </c:pt>
                <c:pt idx="290">
                  <c:v>0.3573423</c:v>
                </c:pt>
                <c:pt idx="291">
                  <c:v>0.35869134</c:v>
                </c:pt>
                <c:pt idx="292">
                  <c:v>0.36005571</c:v>
                </c:pt>
                <c:pt idx="293">
                  <c:v>0.36140475</c:v>
                </c:pt>
                <c:pt idx="294">
                  <c:v>0.36275379</c:v>
                </c:pt>
                <c:pt idx="295">
                  <c:v>0.36410283</c:v>
                </c:pt>
                <c:pt idx="296">
                  <c:v>0.36543654</c:v>
                </c:pt>
                <c:pt idx="297">
                  <c:v>0.36678558</c:v>
                </c:pt>
                <c:pt idx="298">
                  <c:v>0.36813462</c:v>
                </c:pt>
                <c:pt idx="299">
                  <c:v>0.36948366</c:v>
                </c:pt>
                <c:pt idx="300">
                  <c:v>0.37081737</c:v>
                </c:pt>
                <c:pt idx="301">
                  <c:v>0.37216641</c:v>
                </c:pt>
                <c:pt idx="302">
                  <c:v>0.37350012</c:v>
                </c:pt>
                <c:pt idx="303">
                  <c:v>0.37484916</c:v>
                </c:pt>
                <c:pt idx="304">
                  <c:v>0.37618287</c:v>
                </c:pt>
                <c:pt idx="305">
                  <c:v>0.37751658</c:v>
                </c:pt>
                <c:pt idx="306">
                  <c:v>0.37885029</c:v>
                </c:pt>
                <c:pt idx="307">
                  <c:v>0.380184</c:v>
                </c:pt>
                <c:pt idx="308">
                  <c:v>0.38151771</c:v>
                </c:pt>
                <c:pt idx="309">
                  <c:v>0.38285142</c:v>
                </c:pt>
                <c:pt idx="310">
                  <c:v>0.38418513</c:v>
                </c:pt>
                <c:pt idx="311">
                  <c:v>0.38550351</c:v>
                </c:pt>
                <c:pt idx="312">
                  <c:v>0.38683722</c:v>
                </c:pt>
                <c:pt idx="313">
                  <c:v>0.3881556</c:v>
                </c:pt>
                <c:pt idx="314">
                  <c:v>0.38947398</c:v>
                </c:pt>
                <c:pt idx="315">
                  <c:v>0.39080769</c:v>
                </c:pt>
                <c:pt idx="316">
                  <c:v>0.39212607</c:v>
                </c:pt>
                <c:pt idx="317">
                  <c:v>0.39344445</c:v>
                </c:pt>
                <c:pt idx="318">
                  <c:v>0.39476283</c:v>
                </c:pt>
                <c:pt idx="319">
                  <c:v>0.39606588</c:v>
                </c:pt>
                <c:pt idx="320">
                  <c:v>0.39738426</c:v>
                </c:pt>
                <c:pt idx="321">
                  <c:v>0.39870264</c:v>
                </c:pt>
                <c:pt idx="322">
                  <c:v>0.40000569</c:v>
                </c:pt>
                <c:pt idx="323">
                  <c:v>0.40130874</c:v>
                </c:pt>
                <c:pt idx="324">
                  <c:v>0.40262712</c:v>
                </c:pt>
                <c:pt idx="325">
                  <c:v>0.40393017</c:v>
                </c:pt>
                <c:pt idx="326">
                  <c:v>0.40523322</c:v>
                </c:pt>
                <c:pt idx="327">
                  <c:v>0.40653627</c:v>
                </c:pt>
                <c:pt idx="328">
                  <c:v>0.40782399</c:v>
                </c:pt>
                <c:pt idx="329">
                  <c:v>0.40912704</c:v>
                </c:pt>
                <c:pt idx="330">
                  <c:v>0.41043009</c:v>
                </c:pt>
                <c:pt idx="331">
                  <c:v>0.41171781</c:v>
                </c:pt>
                <c:pt idx="332">
                  <c:v>0.41302086</c:v>
                </c:pt>
                <c:pt idx="333">
                  <c:v>0.41430858</c:v>
                </c:pt>
                <c:pt idx="334">
                  <c:v>0.4155963</c:v>
                </c:pt>
                <c:pt idx="335">
                  <c:v>0.41688402</c:v>
                </c:pt>
                <c:pt idx="336">
                  <c:v>0.41817174</c:v>
                </c:pt>
                <c:pt idx="337">
                  <c:v>0.41945946</c:v>
                </c:pt>
                <c:pt idx="338">
                  <c:v>0.42074718</c:v>
                </c:pt>
                <c:pt idx="339">
                  <c:v>0.42201957</c:v>
                </c:pt>
                <c:pt idx="340">
                  <c:v>0.42330729</c:v>
                </c:pt>
                <c:pt idx="341">
                  <c:v>0.42457968</c:v>
                </c:pt>
                <c:pt idx="342">
                  <c:v>0.4258674</c:v>
                </c:pt>
                <c:pt idx="343">
                  <c:v>0.42713979</c:v>
                </c:pt>
                <c:pt idx="344">
                  <c:v>0.42841218</c:v>
                </c:pt>
                <c:pt idx="345">
                  <c:v>0.42968457</c:v>
                </c:pt>
                <c:pt idx="346">
                  <c:v>0.43095696</c:v>
                </c:pt>
                <c:pt idx="347">
                  <c:v>0.43222935</c:v>
                </c:pt>
                <c:pt idx="348">
                  <c:v>0.43350174</c:v>
                </c:pt>
                <c:pt idx="349">
                  <c:v>0.43477413</c:v>
                </c:pt>
                <c:pt idx="350">
                  <c:v>0.43603119</c:v>
                </c:pt>
                <c:pt idx="351">
                  <c:v>0.43730358</c:v>
                </c:pt>
                <c:pt idx="352">
                  <c:v>0.43856064</c:v>
                </c:pt>
                <c:pt idx="353">
                  <c:v>0.43983303</c:v>
                </c:pt>
                <c:pt idx="354">
                  <c:v>0.44109009</c:v>
                </c:pt>
                <c:pt idx="355">
                  <c:v>0.44234715</c:v>
                </c:pt>
                <c:pt idx="356">
                  <c:v>0.44361954</c:v>
                </c:pt>
                <c:pt idx="357">
                  <c:v>0.4448766</c:v>
                </c:pt>
                <c:pt idx="358">
                  <c:v>0.44613366</c:v>
                </c:pt>
                <c:pt idx="359">
                  <c:v>0.44739072</c:v>
                </c:pt>
                <c:pt idx="360">
                  <c:v>0.44863245</c:v>
                </c:pt>
                <c:pt idx="361">
                  <c:v>0.44988951</c:v>
                </c:pt>
                <c:pt idx="362">
                  <c:v>0.45114657</c:v>
                </c:pt>
                <c:pt idx="363">
                  <c:v>0.4523883</c:v>
                </c:pt>
                <c:pt idx="364">
                  <c:v>0.45364536</c:v>
                </c:pt>
                <c:pt idx="365">
                  <c:v>0.45488709</c:v>
                </c:pt>
                <c:pt idx="366">
                  <c:v>0.45614415</c:v>
                </c:pt>
                <c:pt idx="367">
                  <c:v>0.45738588</c:v>
                </c:pt>
                <c:pt idx="368">
                  <c:v>0.45862761</c:v>
                </c:pt>
                <c:pt idx="369">
                  <c:v>0.45986934</c:v>
                </c:pt>
                <c:pt idx="370">
                  <c:v>0.4611264</c:v>
                </c:pt>
                <c:pt idx="371">
                  <c:v>0.46236813</c:v>
                </c:pt>
                <c:pt idx="372">
                  <c:v>0.46360986</c:v>
                </c:pt>
                <c:pt idx="373">
                  <c:v>0.46483626</c:v>
                </c:pt>
                <c:pt idx="374">
                  <c:v>0.46607799</c:v>
                </c:pt>
                <c:pt idx="375">
                  <c:v>0.46731972</c:v>
                </c:pt>
                <c:pt idx="376">
                  <c:v>0.46856145</c:v>
                </c:pt>
                <c:pt idx="377">
                  <c:v>0.46978785</c:v>
                </c:pt>
                <c:pt idx="378">
                  <c:v>0.47102958</c:v>
                </c:pt>
                <c:pt idx="379">
                  <c:v>0.47225598</c:v>
                </c:pt>
                <c:pt idx="380">
                  <c:v>0.47349771</c:v>
                </c:pt>
                <c:pt idx="381">
                  <c:v>0.47472411</c:v>
                </c:pt>
                <c:pt idx="382">
                  <c:v>0.47595051</c:v>
                </c:pt>
                <c:pt idx="383">
                  <c:v>0.47717691</c:v>
                </c:pt>
                <c:pt idx="384">
                  <c:v>0.47840331</c:v>
                </c:pt>
                <c:pt idx="385">
                  <c:v>0.47962971</c:v>
                </c:pt>
                <c:pt idx="386">
                  <c:v>0.48085611</c:v>
                </c:pt>
                <c:pt idx="387">
                  <c:v>0.48208251</c:v>
                </c:pt>
                <c:pt idx="388">
                  <c:v>0.48330891</c:v>
                </c:pt>
                <c:pt idx="389">
                  <c:v>0.48453531</c:v>
                </c:pt>
                <c:pt idx="390">
                  <c:v>0.48574638</c:v>
                </c:pt>
                <c:pt idx="391">
                  <c:v>0.48697278</c:v>
                </c:pt>
                <c:pt idx="392">
                  <c:v>0.48818385</c:v>
                </c:pt>
                <c:pt idx="393">
                  <c:v>0.48941025</c:v>
                </c:pt>
                <c:pt idx="394">
                  <c:v>0.49062132</c:v>
                </c:pt>
                <c:pt idx="395">
                  <c:v>0.49183239</c:v>
                </c:pt>
                <c:pt idx="396">
                  <c:v>0.49304346</c:v>
                </c:pt>
                <c:pt idx="397">
                  <c:v>0.49425453</c:v>
                </c:pt>
                <c:pt idx="398">
                  <c:v>0.4954656</c:v>
                </c:pt>
                <c:pt idx="399">
                  <c:v>0.49667667</c:v>
                </c:pt>
                <c:pt idx="400">
                  <c:v>0.49788774</c:v>
                </c:pt>
                <c:pt idx="401">
                  <c:v>0.49909881</c:v>
                </c:pt>
                <c:pt idx="402">
                  <c:v>0.50029455</c:v>
                </c:pt>
                <c:pt idx="403">
                  <c:v>0.50150562</c:v>
                </c:pt>
                <c:pt idx="404">
                  <c:v>0.50270136</c:v>
                </c:pt>
                <c:pt idx="405">
                  <c:v>0.50391243</c:v>
                </c:pt>
                <c:pt idx="406">
                  <c:v>0.50510817</c:v>
                </c:pt>
                <c:pt idx="407">
                  <c:v>0.50630391</c:v>
                </c:pt>
                <c:pt idx="408">
                  <c:v>0.50749965</c:v>
                </c:pt>
                <c:pt idx="409">
                  <c:v>0.50871072</c:v>
                </c:pt>
                <c:pt idx="410">
                  <c:v>0.50989113</c:v>
                </c:pt>
                <c:pt idx="411">
                  <c:v>0.51108687</c:v>
                </c:pt>
                <c:pt idx="412">
                  <c:v>0.51228261</c:v>
                </c:pt>
                <c:pt idx="413">
                  <c:v>0.51347835</c:v>
                </c:pt>
                <c:pt idx="414">
                  <c:v>0.51465876</c:v>
                </c:pt>
                <c:pt idx="415">
                  <c:v>0.5158545</c:v>
                </c:pt>
                <c:pt idx="416">
                  <c:v>0.51703491</c:v>
                </c:pt>
                <c:pt idx="417">
                  <c:v>0.51823065</c:v>
                </c:pt>
                <c:pt idx="418">
                  <c:v>0.51941106</c:v>
                </c:pt>
                <c:pt idx="419">
                  <c:v>0.52059147</c:v>
                </c:pt>
                <c:pt idx="420">
                  <c:v>0.52177188</c:v>
                </c:pt>
                <c:pt idx="421">
                  <c:v>0.52295229</c:v>
                </c:pt>
                <c:pt idx="422">
                  <c:v>0.5241327</c:v>
                </c:pt>
                <c:pt idx="423">
                  <c:v>0.52531311</c:v>
                </c:pt>
                <c:pt idx="424">
                  <c:v>0.52647819</c:v>
                </c:pt>
                <c:pt idx="425">
                  <c:v>0.5276586</c:v>
                </c:pt>
                <c:pt idx="426">
                  <c:v>0.52882368</c:v>
                </c:pt>
                <c:pt idx="427">
                  <c:v>0.53000409</c:v>
                </c:pt>
                <c:pt idx="428">
                  <c:v>0.53116917</c:v>
                </c:pt>
                <c:pt idx="429">
                  <c:v>0.53233425</c:v>
                </c:pt>
                <c:pt idx="430">
                  <c:v>0.53349933</c:v>
                </c:pt>
                <c:pt idx="431">
                  <c:v>0.53466441</c:v>
                </c:pt>
                <c:pt idx="432">
                  <c:v>0.53582949</c:v>
                </c:pt>
                <c:pt idx="433">
                  <c:v>0.53699457</c:v>
                </c:pt>
                <c:pt idx="434">
                  <c:v>0.53815965</c:v>
                </c:pt>
                <c:pt idx="435">
                  <c:v>0.53932473</c:v>
                </c:pt>
                <c:pt idx="436">
                  <c:v>0.54047448</c:v>
                </c:pt>
                <c:pt idx="437">
                  <c:v>0.54163956</c:v>
                </c:pt>
                <c:pt idx="438">
                  <c:v>0.54278931</c:v>
                </c:pt>
                <c:pt idx="439">
                  <c:v>0.54393906</c:v>
                </c:pt>
                <c:pt idx="440">
                  <c:v>0.54508881</c:v>
                </c:pt>
                <c:pt idx="441">
                  <c:v>0.54623856</c:v>
                </c:pt>
                <c:pt idx="442">
                  <c:v>0.54738831</c:v>
                </c:pt>
                <c:pt idx="443">
                  <c:v>0.54853806</c:v>
                </c:pt>
                <c:pt idx="444">
                  <c:v>0.54968781</c:v>
                </c:pt>
                <c:pt idx="445">
                  <c:v>0.55083756</c:v>
                </c:pt>
                <c:pt idx="446">
                  <c:v>0.55197198</c:v>
                </c:pt>
                <c:pt idx="447">
                  <c:v>0.55312173</c:v>
                </c:pt>
                <c:pt idx="448">
                  <c:v>0.55425615</c:v>
                </c:pt>
                <c:pt idx="449">
                  <c:v>0.55539057</c:v>
                </c:pt>
                <c:pt idx="450">
                  <c:v>0.55654032</c:v>
                </c:pt>
                <c:pt idx="451">
                  <c:v>0.55767474</c:v>
                </c:pt>
                <c:pt idx="452">
                  <c:v>0.55880916</c:v>
                </c:pt>
                <c:pt idx="453">
                  <c:v>0.55994358</c:v>
                </c:pt>
                <c:pt idx="454">
                  <c:v>0.56106267</c:v>
                </c:pt>
                <c:pt idx="455">
                  <c:v>0.56219709</c:v>
                </c:pt>
                <c:pt idx="456">
                  <c:v>0.56333151</c:v>
                </c:pt>
                <c:pt idx="457">
                  <c:v>0.5644506</c:v>
                </c:pt>
                <c:pt idx="458">
                  <c:v>0.56558502</c:v>
                </c:pt>
                <c:pt idx="459">
                  <c:v>0.56670411</c:v>
                </c:pt>
                <c:pt idx="460">
                  <c:v>0.5678232</c:v>
                </c:pt>
                <c:pt idx="461">
                  <c:v>0.56895762</c:v>
                </c:pt>
                <c:pt idx="462">
                  <c:v>0.57007671</c:v>
                </c:pt>
                <c:pt idx="463">
                  <c:v>0.5711958</c:v>
                </c:pt>
                <c:pt idx="464">
                  <c:v>0.57231489</c:v>
                </c:pt>
                <c:pt idx="465">
                  <c:v>0.57341865</c:v>
                </c:pt>
                <c:pt idx="466">
                  <c:v>0.57453774</c:v>
                </c:pt>
                <c:pt idx="467">
                  <c:v>0.57565683</c:v>
                </c:pt>
                <c:pt idx="468">
                  <c:v>0.57676059</c:v>
                </c:pt>
                <c:pt idx="469">
                  <c:v>0.57787968</c:v>
                </c:pt>
                <c:pt idx="470">
                  <c:v>0.57898344</c:v>
                </c:pt>
                <c:pt idx="471">
                  <c:v>0.5800872</c:v>
                </c:pt>
                <c:pt idx="472">
                  <c:v>0.58120629</c:v>
                </c:pt>
                <c:pt idx="473">
                  <c:v>0.58231005</c:v>
                </c:pt>
                <c:pt idx="474">
                  <c:v>0.58341381</c:v>
                </c:pt>
                <c:pt idx="475">
                  <c:v>0.58451757</c:v>
                </c:pt>
                <c:pt idx="476">
                  <c:v>0.585606</c:v>
                </c:pt>
                <c:pt idx="477">
                  <c:v>0.58670976</c:v>
                </c:pt>
                <c:pt idx="478">
                  <c:v>0.58781352</c:v>
                </c:pt>
                <c:pt idx="479">
                  <c:v>0.58890195</c:v>
                </c:pt>
                <c:pt idx="480">
                  <c:v>0.59000571</c:v>
                </c:pt>
              </c:numCache>
            </c:numRef>
          </c:yVal>
          <c:smooth val="1"/>
        </c:ser>
        <c:axId val="351199784"/>
        <c:axId val="351197576"/>
      </c:scatterChart>
      <c:valAx>
        <c:axId val="351199784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1197576"/>
        <c:crosses val="autoZero"/>
        <c:crossBetween val="midCat"/>
        <c:majorUnit val="1.0"/>
      </c:valAx>
      <c:valAx>
        <c:axId val="351197576"/>
        <c:scaling>
          <c:orientation val="minMax"/>
          <c:max val="2.5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51199784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38747594050744"/>
          <c:y val="0.0388885243511228"/>
          <c:w val="0.834912073490814"/>
          <c:h val="0.658862642169729"/>
        </c:manualLayout>
      </c:layout>
      <c:scatterChart>
        <c:scatterStyle val="smoothMarker"/>
        <c:ser>
          <c:idx val="1"/>
          <c:order val="0"/>
          <c:tx>
            <c:v>PolyI:C</c:v>
          </c:tx>
          <c:marker>
            <c:symbol val="none"/>
          </c:marker>
          <c:xVal>
            <c:numRef>
              <c:f>'Mac:Users:AndrewCaldwell:Documents:Microsoft User Data:Office 2008 AutoRecovery:[wholemodel_mRNA_with_TNF_feedback.xlsx]wholemodel_mRNA_with_TNF_feedba'!$I$2:$I$242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wholemodel_mRNA_no_TNF_feedback!$H$2:$H$242</c:f>
              <c:numCache>
                <c:formatCode>General</c:formatCode>
                <c:ptCount val="241"/>
                <c:pt idx="0">
                  <c:v>0.0440721</c:v>
                </c:pt>
                <c:pt idx="1">
                  <c:v>0.0440721</c:v>
                </c:pt>
                <c:pt idx="2">
                  <c:v>0.0440721</c:v>
                </c:pt>
                <c:pt idx="3">
                  <c:v>0.0440721</c:v>
                </c:pt>
                <c:pt idx="4">
                  <c:v>0.0440721</c:v>
                </c:pt>
                <c:pt idx="5">
                  <c:v>0.0440721</c:v>
                </c:pt>
                <c:pt idx="6">
                  <c:v>0.0440721</c:v>
                </c:pt>
                <c:pt idx="7">
                  <c:v>0.0440748</c:v>
                </c:pt>
                <c:pt idx="8">
                  <c:v>0.0440802</c:v>
                </c:pt>
                <c:pt idx="9">
                  <c:v>0.0440937</c:v>
                </c:pt>
                <c:pt idx="10">
                  <c:v>0.044118</c:v>
                </c:pt>
                <c:pt idx="11">
                  <c:v>0.0441639</c:v>
                </c:pt>
                <c:pt idx="12">
                  <c:v>0.0442395</c:v>
                </c:pt>
                <c:pt idx="13">
                  <c:v>0.0444015</c:v>
                </c:pt>
                <c:pt idx="14">
                  <c:v>0.0446202</c:v>
                </c:pt>
                <c:pt idx="15">
                  <c:v>0.0450009</c:v>
                </c:pt>
                <c:pt idx="16">
                  <c:v>0.0456138</c:v>
                </c:pt>
                <c:pt idx="17">
                  <c:v>0.0464265</c:v>
                </c:pt>
                <c:pt idx="18">
                  <c:v>0.0479385</c:v>
                </c:pt>
                <c:pt idx="19">
                  <c:v>0.0497988</c:v>
                </c:pt>
                <c:pt idx="20">
                  <c:v>0.0529605</c:v>
                </c:pt>
                <c:pt idx="21">
                  <c:v>0.0572859</c:v>
                </c:pt>
                <c:pt idx="22">
                  <c:v>0.0630828</c:v>
                </c:pt>
                <c:pt idx="23">
                  <c:v>0.07209</c:v>
                </c:pt>
                <c:pt idx="24">
                  <c:v>0.0824877</c:v>
                </c:pt>
                <c:pt idx="25">
                  <c:v>0.0994194</c:v>
                </c:pt>
                <c:pt idx="26">
                  <c:v>0.1200393</c:v>
                </c:pt>
                <c:pt idx="27">
                  <c:v>0.147879</c:v>
                </c:pt>
                <c:pt idx="28">
                  <c:v>0.1832031</c:v>
                </c:pt>
                <c:pt idx="29">
                  <c:v>0.22788</c:v>
                </c:pt>
                <c:pt idx="30">
                  <c:v>0.285633</c:v>
                </c:pt>
                <c:pt idx="31">
                  <c:v>0.354024</c:v>
                </c:pt>
                <c:pt idx="32">
                  <c:v>0.44334</c:v>
                </c:pt>
                <c:pt idx="33">
                  <c:v>0.543537</c:v>
                </c:pt>
                <c:pt idx="34">
                  <c:v>0.674811</c:v>
                </c:pt>
                <c:pt idx="35">
                  <c:v>0.81567</c:v>
                </c:pt>
                <c:pt idx="36">
                  <c:v>0.999891</c:v>
                </c:pt>
                <c:pt idx="37">
                  <c:v>1.190484</c:v>
                </c:pt>
                <c:pt idx="38">
                  <c:v>1.438263</c:v>
                </c:pt>
                <c:pt idx="39">
                  <c:v>1.69371</c:v>
                </c:pt>
                <c:pt idx="40">
                  <c:v>2.017953</c:v>
                </c:pt>
                <c:pt idx="41">
                  <c:v>2.342196</c:v>
                </c:pt>
                <c:pt idx="42">
                  <c:v>2.73078</c:v>
                </c:pt>
                <c:pt idx="43">
                  <c:v>3.14712</c:v>
                </c:pt>
                <c:pt idx="44">
                  <c:v>3.59316</c:v>
                </c:pt>
                <c:pt idx="45">
                  <c:v>4.10589</c:v>
                </c:pt>
                <c:pt idx="46">
                  <c:v>4.618349999999999</c:v>
                </c:pt>
                <c:pt idx="47">
                  <c:v>5.21856</c:v>
                </c:pt>
                <c:pt idx="48">
                  <c:v>5.82579</c:v>
                </c:pt>
                <c:pt idx="49">
                  <c:v>6.47973</c:v>
                </c:pt>
                <c:pt idx="50">
                  <c:v>7.1739</c:v>
                </c:pt>
                <c:pt idx="51">
                  <c:v>7.87887</c:v>
                </c:pt>
                <c:pt idx="52">
                  <c:v>8.645670000000001</c:v>
                </c:pt>
                <c:pt idx="53">
                  <c:v>9.41247</c:v>
                </c:pt>
                <c:pt idx="54">
                  <c:v>10.22571</c:v>
                </c:pt>
                <c:pt idx="55">
                  <c:v>11.05299</c:v>
                </c:pt>
                <c:pt idx="56">
                  <c:v>11.88054</c:v>
                </c:pt>
                <c:pt idx="57">
                  <c:v>12.717</c:v>
                </c:pt>
                <c:pt idx="58">
                  <c:v>13.56993</c:v>
                </c:pt>
                <c:pt idx="59">
                  <c:v>14.42313</c:v>
                </c:pt>
                <c:pt idx="60">
                  <c:v>15.27606</c:v>
                </c:pt>
                <c:pt idx="61">
                  <c:v>16.10037</c:v>
                </c:pt>
                <c:pt idx="62">
                  <c:v>16.92252</c:v>
                </c:pt>
                <c:pt idx="63">
                  <c:v>17.74467</c:v>
                </c:pt>
                <c:pt idx="64">
                  <c:v>18.52227</c:v>
                </c:pt>
                <c:pt idx="65">
                  <c:v>19.25856</c:v>
                </c:pt>
                <c:pt idx="66">
                  <c:v>19.99485</c:v>
                </c:pt>
                <c:pt idx="67">
                  <c:v>20.71764</c:v>
                </c:pt>
                <c:pt idx="68">
                  <c:v>21.32244</c:v>
                </c:pt>
                <c:pt idx="69">
                  <c:v>21.92724</c:v>
                </c:pt>
                <c:pt idx="70">
                  <c:v>22.53204</c:v>
                </c:pt>
                <c:pt idx="71">
                  <c:v>23.02533</c:v>
                </c:pt>
                <c:pt idx="72">
                  <c:v>23.46759</c:v>
                </c:pt>
                <c:pt idx="73">
                  <c:v>23.91012</c:v>
                </c:pt>
                <c:pt idx="74">
                  <c:v>24.30216</c:v>
                </c:pt>
                <c:pt idx="75">
                  <c:v>24.55866</c:v>
                </c:pt>
                <c:pt idx="76">
                  <c:v>24.81516</c:v>
                </c:pt>
                <c:pt idx="77">
                  <c:v>25.07166</c:v>
                </c:pt>
                <c:pt idx="78">
                  <c:v>25.2396</c:v>
                </c:pt>
                <c:pt idx="79">
                  <c:v>25.30548</c:v>
                </c:pt>
                <c:pt idx="80">
                  <c:v>25.37136</c:v>
                </c:pt>
                <c:pt idx="81">
                  <c:v>25.43724</c:v>
                </c:pt>
                <c:pt idx="82">
                  <c:v>25.39296</c:v>
                </c:pt>
                <c:pt idx="83">
                  <c:v>25.29144</c:v>
                </c:pt>
                <c:pt idx="84">
                  <c:v>25.19019</c:v>
                </c:pt>
                <c:pt idx="85">
                  <c:v>25.08867</c:v>
                </c:pt>
                <c:pt idx="86">
                  <c:v>24.87456</c:v>
                </c:pt>
                <c:pt idx="87">
                  <c:v>24.64074</c:v>
                </c:pt>
                <c:pt idx="88">
                  <c:v>24.40692</c:v>
                </c:pt>
                <c:pt idx="89">
                  <c:v>24.16878</c:v>
                </c:pt>
                <c:pt idx="90">
                  <c:v>23.84181</c:v>
                </c:pt>
                <c:pt idx="91">
                  <c:v>23.51484</c:v>
                </c:pt>
                <c:pt idx="92">
                  <c:v>23.18787</c:v>
                </c:pt>
                <c:pt idx="93">
                  <c:v>22.84767</c:v>
                </c:pt>
                <c:pt idx="94">
                  <c:v>22.46535</c:v>
                </c:pt>
                <c:pt idx="95">
                  <c:v>22.08303</c:v>
                </c:pt>
                <c:pt idx="96">
                  <c:v>21.70071</c:v>
                </c:pt>
                <c:pt idx="97">
                  <c:v>21.30867</c:v>
                </c:pt>
                <c:pt idx="98">
                  <c:v>20.90394</c:v>
                </c:pt>
                <c:pt idx="99">
                  <c:v>20.49894</c:v>
                </c:pt>
                <c:pt idx="100">
                  <c:v>20.09421</c:v>
                </c:pt>
                <c:pt idx="101">
                  <c:v>19.69164</c:v>
                </c:pt>
                <c:pt idx="102">
                  <c:v>19.29339</c:v>
                </c:pt>
                <c:pt idx="103">
                  <c:v>18.89487</c:v>
                </c:pt>
                <c:pt idx="104">
                  <c:v>18.49635</c:v>
                </c:pt>
                <c:pt idx="105">
                  <c:v>18.10674</c:v>
                </c:pt>
                <c:pt idx="106">
                  <c:v>17.73738</c:v>
                </c:pt>
                <c:pt idx="107">
                  <c:v>17.36775</c:v>
                </c:pt>
                <c:pt idx="108">
                  <c:v>16.99812</c:v>
                </c:pt>
                <c:pt idx="109">
                  <c:v>16.63929</c:v>
                </c:pt>
                <c:pt idx="110">
                  <c:v>16.31394</c:v>
                </c:pt>
                <c:pt idx="111">
                  <c:v>15.98859</c:v>
                </c:pt>
                <c:pt idx="112">
                  <c:v>15.66324</c:v>
                </c:pt>
                <c:pt idx="113">
                  <c:v>15.34761</c:v>
                </c:pt>
                <c:pt idx="114">
                  <c:v>15.07599</c:v>
                </c:pt>
                <c:pt idx="115">
                  <c:v>14.8041</c:v>
                </c:pt>
                <c:pt idx="116">
                  <c:v>14.53248</c:v>
                </c:pt>
                <c:pt idx="117">
                  <c:v>14.26626</c:v>
                </c:pt>
                <c:pt idx="118">
                  <c:v>14.04243</c:v>
                </c:pt>
                <c:pt idx="119">
                  <c:v>13.8186</c:v>
                </c:pt>
                <c:pt idx="120">
                  <c:v>13.60665</c:v>
                </c:pt>
                <c:pt idx="121">
                  <c:v>13.41576</c:v>
                </c:pt>
                <c:pt idx="122">
                  <c:v>13.23945</c:v>
                </c:pt>
                <c:pt idx="123">
                  <c:v>13.07907</c:v>
                </c:pt>
                <c:pt idx="124">
                  <c:v>12.933</c:v>
                </c:pt>
                <c:pt idx="125">
                  <c:v>12.80475</c:v>
                </c:pt>
                <c:pt idx="126">
                  <c:v>12.6846</c:v>
                </c:pt>
                <c:pt idx="127">
                  <c:v>12.58389</c:v>
                </c:pt>
                <c:pt idx="128">
                  <c:v>12.48885</c:v>
                </c:pt>
                <c:pt idx="129">
                  <c:v>12.41757</c:v>
                </c:pt>
                <c:pt idx="130">
                  <c:v>12.35115</c:v>
                </c:pt>
                <c:pt idx="131">
                  <c:v>12.3039</c:v>
                </c:pt>
                <c:pt idx="132">
                  <c:v>12.27123</c:v>
                </c:pt>
                <c:pt idx="133">
                  <c:v>12.2607</c:v>
                </c:pt>
                <c:pt idx="134">
                  <c:v>12.2499</c:v>
                </c:pt>
                <c:pt idx="135">
                  <c:v>12.23937</c:v>
                </c:pt>
                <c:pt idx="136">
                  <c:v>12.23505</c:v>
                </c:pt>
                <c:pt idx="137">
                  <c:v>12.27042</c:v>
                </c:pt>
                <c:pt idx="138">
                  <c:v>12.30579</c:v>
                </c:pt>
                <c:pt idx="139">
                  <c:v>12.34143</c:v>
                </c:pt>
                <c:pt idx="140">
                  <c:v>12.3768</c:v>
                </c:pt>
                <c:pt idx="141">
                  <c:v>12.44484</c:v>
                </c:pt>
                <c:pt idx="142">
                  <c:v>12.51774</c:v>
                </c:pt>
                <c:pt idx="143">
                  <c:v>12.59064</c:v>
                </c:pt>
                <c:pt idx="144">
                  <c:v>12.66354</c:v>
                </c:pt>
                <c:pt idx="145">
                  <c:v>12.75318</c:v>
                </c:pt>
                <c:pt idx="146">
                  <c:v>12.85389</c:v>
                </c:pt>
                <c:pt idx="147">
                  <c:v>12.95487</c:v>
                </c:pt>
                <c:pt idx="148">
                  <c:v>13.05558</c:v>
                </c:pt>
                <c:pt idx="149">
                  <c:v>13.16223</c:v>
                </c:pt>
                <c:pt idx="150">
                  <c:v>13.28076</c:v>
                </c:pt>
                <c:pt idx="151">
                  <c:v>13.39929</c:v>
                </c:pt>
                <c:pt idx="152">
                  <c:v>13.51755</c:v>
                </c:pt>
                <c:pt idx="153">
                  <c:v>13.63662</c:v>
                </c:pt>
                <c:pt idx="154">
                  <c:v>13.76298</c:v>
                </c:pt>
                <c:pt idx="155">
                  <c:v>13.88907</c:v>
                </c:pt>
                <c:pt idx="156">
                  <c:v>14.01543</c:v>
                </c:pt>
                <c:pt idx="157">
                  <c:v>14.14179</c:v>
                </c:pt>
                <c:pt idx="158">
                  <c:v>14.26788</c:v>
                </c:pt>
                <c:pt idx="159">
                  <c:v>14.39424</c:v>
                </c:pt>
                <c:pt idx="160">
                  <c:v>14.51331</c:v>
                </c:pt>
                <c:pt idx="161">
                  <c:v>14.63211</c:v>
                </c:pt>
                <c:pt idx="162">
                  <c:v>14.75091</c:v>
                </c:pt>
                <c:pt idx="163">
                  <c:v>14.86971</c:v>
                </c:pt>
                <c:pt idx="164">
                  <c:v>14.98824</c:v>
                </c:pt>
                <c:pt idx="165">
                  <c:v>15.10704</c:v>
                </c:pt>
                <c:pt idx="166">
                  <c:v>15.20829</c:v>
                </c:pt>
                <c:pt idx="167">
                  <c:v>15.30468</c:v>
                </c:pt>
                <c:pt idx="168">
                  <c:v>15.40107</c:v>
                </c:pt>
                <c:pt idx="169">
                  <c:v>15.49746</c:v>
                </c:pt>
                <c:pt idx="170">
                  <c:v>15.59412</c:v>
                </c:pt>
                <c:pt idx="171">
                  <c:v>15.69051</c:v>
                </c:pt>
                <c:pt idx="172">
                  <c:v>15.76665</c:v>
                </c:pt>
                <c:pt idx="173">
                  <c:v>15.83145</c:v>
                </c:pt>
                <c:pt idx="174">
                  <c:v>15.89625</c:v>
                </c:pt>
                <c:pt idx="175">
                  <c:v>15.96132</c:v>
                </c:pt>
                <c:pt idx="176">
                  <c:v>16.02612</c:v>
                </c:pt>
                <c:pt idx="177">
                  <c:v>16.09119</c:v>
                </c:pt>
                <c:pt idx="178">
                  <c:v>16.13871</c:v>
                </c:pt>
                <c:pt idx="179">
                  <c:v>16.16922</c:v>
                </c:pt>
                <c:pt idx="180">
                  <c:v>16.19946</c:v>
                </c:pt>
                <c:pt idx="181">
                  <c:v>16.22997</c:v>
                </c:pt>
                <c:pt idx="182">
                  <c:v>16.26021</c:v>
                </c:pt>
                <c:pt idx="183">
                  <c:v>16.29072</c:v>
                </c:pt>
                <c:pt idx="184">
                  <c:v>16.30881</c:v>
                </c:pt>
                <c:pt idx="185">
                  <c:v>16.30503</c:v>
                </c:pt>
                <c:pt idx="186">
                  <c:v>16.30125</c:v>
                </c:pt>
                <c:pt idx="187">
                  <c:v>16.29747</c:v>
                </c:pt>
                <c:pt idx="188">
                  <c:v>16.29369</c:v>
                </c:pt>
                <c:pt idx="189">
                  <c:v>16.29018</c:v>
                </c:pt>
                <c:pt idx="190">
                  <c:v>16.2864</c:v>
                </c:pt>
                <c:pt idx="191">
                  <c:v>16.28046</c:v>
                </c:pt>
                <c:pt idx="192">
                  <c:v>16.24806</c:v>
                </c:pt>
                <c:pt idx="193">
                  <c:v>16.21593</c:v>
                </c:pt>
                <c:pt idx="194">
                  <c:v>16.18353</c:v>
                </c:pt>
                <c:pt idx="195">
                  <c:v>16.1514</c:v>
                </c:pt>
                <c:pt idx="196">
                  <c:v>16.119</c:v>
                </c:pt>
                <c:pt idx="197">
                  <c:v>16.08687</c:v>
                </c:pt>
                <c:pt idx="198">
                  <c:v>16.05447</c:v>
                </c:pt>
                <c:pt idx="199">
                  <c:v>16.00911</c:v>
                </c:pt>
                <c:pt idx="200">
                  <c:v>15.96051</c:v>
                </c:pt>
                <c:pt idx="201">
                  <c:v>15.91191</c:v>
                </c:pt>
                <c:pt idx="202">
                  <c:v>15.86304</c:v>
                </c:pt>
                <c:pt idx="203">
                  <c:v>15.81444</c:v>
                </c:pt>
                <c:pt idx="204">
                  <c:v>15.76584</c:v>
                </c:pt>
                <c:pt idx="205">
                  <c:v>15.71724</c:v>
                </c:pt>
                <c:pt idx="206">
                  <c:v>15.66621</c:v>
                </c:pt>
                <c:pt idx="207">
                  <c:v>15.61302</c:v>
                </c:pt>
                <c:pt idx="208">
                  <c:v>15.55983</c:v>
                </c:pt>
                <c:pt idx="209">
                  <c:v>15.50664</c:v>
                </c:pt>
                <c:pt idx="210">
                  <c:v>15.45345</c:v>
                </c:pt>
                <c:pt idx="211">
                  <c:v>15.39999</c:v>
                </c:pt>
                <c:pt idx="212">
                  <c:v>15.3468</c:v>
                </c:pt>
                <c:pt idx="213">
                  <c:v>15.29469</c:v>
                </c:pt>
                <c:pt idx="214">
                  <c:v>15.24636</c:v>
                </c:pt>
                <c:pt idx="215">
                  <c:v>15.19776</c:v>
                </c:pt>
                <c:pt idx="216">
                  <c:v>15.14916</c:v>
                </c:pt>
                <c:pt idx="217">
                  <c:v>15.10056</c:v>
                </c:pt>
                <c:pt idx="218">
                  <c:v>15.05223</c:v>
                </c:pt>
                <c:pt idx="219">
                  <c:v>15.00363</c:v>
                </c:pt>
                <c:pt idx="220">
                  <c:v>14.95503</c:v>
                </c:pt>
                <c:pt idx="221">
                  <c:v>14.91696</c:v>
                </c:pt>
                <c:pt idx="222">
                  <c:v>14.87943</c:v>
                </c:pt>
                <c:pt idx="223">
                  <c:v>14.84163</c:v>
                </c:pt>
                <c:pt idx="224">
                  <c:v>14.8041</c:v>
                </c:pt>
                <c:pt idx="225">
                  <c:v>14.7663</c:v>
                </c:pt>
                <c:pt idx="226">
                  <c:v>14.72877</c:v>
                </c:pt>
                <c:pt idx="227">
                  <c:v>14.69097</c:v>
                </c:pt>
                <c:pt idx="228">
                  <c:v>14.65344</c:v>
                </c:pt>
                <c:pt idx="229">
                  <c:v>14.62401</c:v>
                </c:pt>
                <c:pt idx="230">
                  <c:v>14.60052</c:v>
                </c:pt>
                <c:pt idx="231">
                  <c:v>14.57676</c:v>
                </c:pt>
                <c:pt idx="232">
                  <c:v>14.55327</c:v>
                </c:pt>
                <c:pt idx="233">
                  <c:v>14.52978</c:v>
                </c:pt>
                <c:pt idx="234">
                  <c:v>14.50602</c:v>
                </c:pt>
                <c:pt idx="235">
                  <c:v>14.48253</c:v>
                </c:pt>
                <c:pt idx="236">
                  <c:v>14.45904</c:v>
                </c:pt>
                <c:pt idx="237">
                  <c:v>14.43798</c:v>
                </c:pt>
                <c:pt idx="238">
                  <c:v>14.42691</c:v>
                </c:pt>
                <c:pt idx="239">
                  <c:v>14.41611</c:v>
                </c:pt>
                <c:pt idx="240">
                  <c:v>14.40504</c:v>
                </c:pt>
              </c:numCache>
            </c:numRef>
          </c:yVal>
          <c:smooth val="1"/>
        </c:ser>
        <c:axId val="351165896"/>
        <c:axId val="351074200"/>
      </c:scatterChart>
      <c:valAx>
        <c:axId val="351165896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1074200"/>
        <c:crosses val="autoZero"/>
        <c:crossBetween val="midCat"/>
        <c:majorUnit val="1.0"/>
      </c:valAx>
      <c:valAx>
        <c:axId val="351074200"/>
        <c:scaling>
          <c:orientation val="minMax"/>
          <c:max val="17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51165896"/>
        <c:crosses val="autoZero"/>
        <c:crossBetween val="midCat"/>
        <c:majorUnit val="2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38747594050744"/>
          <c:y val="0.0388885243511228"/>
          <c:w val="0.834912073490814"/>
          <c:h val="0.658862642169729"/>
        </c:manualLayout>
      </c:layout>
      <c:scatterChart>
        <c:scatterStyle val="smoothMarker"/>
        <c:ser>
          <c:idx val="0"/>
          <c:order val="0"/>
          <c:tx>
            <c:v>CpG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'Mac:Users:AndrewCaldwell:Documents:Microsoft User Data:Office 2008 AutoRecovery:[wholemodel_mRNA_with_TNF_feedback.xlsx]wholemodel_mRNA_with_TNF_feedba'!$I$2:$I$242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wholemodel_mRNA_no_TNF_feedback!$G$2:$G$242</c:f>
              <c:numCache>
                <c:formatCode>General</c:formatCode>
                <c:ptCount val="241"/>
                <c:pt idx="0">
                  <c:v>0.2126304</c:v>
                </c:pt>
                <c:pt idx="1">
                  <c:v>0.2126304</c:v>
                </c:pt>
                <c:pt idx="2">
                  <c:v>0.2126358</c:v>
                </c:pt>
                <c:pt idx="3">
                  <c:v>0.2127492</c:v>
                </c:pt>
                <c:pt idx="4">
                  <c:v>0.2134971</c:v>
                </c:pt>
                <c:pt idx="5">
                  <c:v>0.2163753</c:v>
                </c:pt>
                <c:pt idx="6">
                  <c:v>0.2250099</c:v>
                </c:pt>
                <c:pt idx="7">
                  <c:v>0.2472363</c:v>
                </c:pt>
                <c:pt idx="8">
                  <c:v>0.297081</c:v>
                </c:pt>
                <c:pt idx="9">
                  <c:v>0.399681</c:v>
                </c:pt>
                <c:pt idx="10">
                  <c:v>0.580473</c:v>
                </c:pt>
                <c:pt idx="11">
                  <c:v>0.884034</c:v>
                </c:pt>
                <c:pt idx="12">
                  <c:v>1.348137</c:v>
                </c:pt>
                <c:pt idx="13">
                  <c:v>2.014578</c:v>
                </c:pt>
                <c:pt idx="14">
                  <c:v>2.90412</c:v>
                </c:pt>
                <c:pt idx="15">
                  <c:v>4.03407</c:v>
                </c:pt>
                <c:pt idx="16">
                  <c:v>5.4108</c:v>
                </c:pt>
                <c:pt idx="17">
                  <c:v>7.064549999999996</c:v>
                </c:pt>
                <c:pt idx="18">
                  <c:v>8.92998</c:v>
                </c:pt>
                <c:pt idx="19">
                  <c:v>10.99035</c:v>
                </c:pt>
                <c:pt idx="20">
                  <c:v>13.21974</c:v>
                </c:pt>
                <c:pt idx="21">
                  <c:v>15.59034</c:v>
                </c:pt>
                <c:pt idx="22">
                  <c:v>18.08136</c:v>
                </c:pt>
                <c:pt idx="23">
                  <c:v>20.66121</c:v>
                </c:pt>
                <c:pt idx="24">
                  <c:v>23.26104</c:v>
                </c:pt>
                <c:pt idx="25">
                  <c:v>25.893</c:v>
                </c:pt>
                <c:pt idx="26">
                  <c:v>28.5093</c:v>
                </c:pt>
                <c:pt idx="27">
                  <c:v>31.1175</c:v>
                </c:pt>
                <c:pt idx="28">
                  <c:v>33.6528</c:v>
                </c:pt>
                <c:pt idx="29">
                  <c:v>36.153</c:v>
                </c:pt>
                <c:pt idx="30">
                  <c:v>38.5668</c:v>
                </c:pt>
                <c:pt idx="31">
                  <c:v>40.8834</c:v>
                </c:pt>
                <c:pt idx="32">
                  <c:v>43.1379</c:v>
                </c:pt>
                <c:pt idx="33">
                  <c:v>45.2763</c:v>
                </c:pt>
                <c:pt idx="34">
                  <c:v>47.331</c:v>
                </c:pt>
                <c:pt idx="35">
                  <c:v>49.2642</c:v>
                </c:pt>
                <c:pt idx="36">
                  <c:v>51.1083</c:v>
                </c:pt>
                <c:pt idx="37">
                  <c:v>52.8309</c:v>
                </c:pt>
                <c:pt idx="38">
                  <c:v>54.4563</c:v>
                </c:pt>
                <c:pt idx="39">
                  <c:v>55.9656</c:v>
                </c:pt>
                <c:pt idx="40">
                  <c:v>57.3777</c:v>
                </c:pt>
                <c:pt idx="41">
                  <c:v>58.644</c:v>
                </c:pt>
                <c:pt idx="42">
                  <c:v>59.778</c:v>
                </c:pt>
                <c:pt idx="43">
                  <c:v>60.9147</c:v>
                </c:pt>
                <c:pt idx="44">
                  <c:v>61.9947</c:v>
                </c:pt>
                <c:pt idx="45">
                  <c:v>62.8047</c:v>
                </c:pt>
                <c:pt idx="46">
                  <c:v>63.61470000000001</c:v>
                </c:pt>
                <c:pt idx="47">
                  <c:v>64.4274</c:v>
                </c:pt>
                <c:pt idx="48">
                  <c:v>65.0133</c:v>
                </c:pt>
                <c:pt idx="49">
                  <c:v>65.5479</c:v>
                </c:pt>
                <c:pt idx="50">
                  <c:v>66.0771</c:v>
                </c:pt>
                <c:pt idx="51">
                  <c:v>66.3849</c:v>
                </c:pt>
                <c:pt idx="52">
                  <c:v>66.69269999999998</c:v>
                </c:pt>
                <c:pt idx="53">
                  <c:v>66.9519</c:v>
                </c:pt>
                <c:pt idx="54">
                  <c:v>67.0491</c:v>
                </c:pt>
                <c:pt idx="55">
                  <c:v>67.1463</c:v>
                </c:pt>
                <c:pt idx="56">
                  <c:v>67.15979999999998</c:v>
                </c:pt>
                <c:pt idx="57">
                  <c:v>67.068</c:v>
                </c:pt>
                <c:pt idx="58">
                  <c:v>66.9735</c:v>
                </c:pt>
                <c:pt idx="59">
                  <c:v>66.7656</c:v>
                </c:pt>
                <c:pt idx="60">
                  <c:v>66.4983</c:v>
                </c:pt>
                <c:pt idx="61">
                  <c:v>66.2283</c:v>
                </c:pt>
                <c:pt idx="62">
                  <c:v>65.8044</c:v>
                </c:pt>
                <c:pt idx="63">
                  <c:v>65.3535</c:v>
                </c:pt>
                <c:pt idx="64">
                  <c:v>64.9026</c:v>
                </c:pt>
                <c:pt idx="65">
                  <c:v>64.422</c:v>
                </c:pt>
                <c:pt idx="66">
                  <c:v>63.7875</c:v>
                </c:pt>
                <c:pt idx="67">
                  <c:v>63.1557</c:v>
                </c:pt>
                <c:pt idx="68">
                  <c:v>62.5239</c:v>
                </c:pt>
                <c:pt idx="69">
                  <c:v>61.8192</c:v>
                </c:pt>
                <c:pt idx="70">
                  <c:v>61.0335</c:v>
                </c:pt>
                <c:pt idx="71">
                  <c:v>60.2478</c:v>
                </c:pt>
                <c:pt idx="72">
                  <c:v>59.4621</c:v>
                </c:pt>
                <c:pt idx="73">
                  <c:v>58.5792</c:v>
                </c:pt>
                <c:pt idx="74">
                  <c:v>57.672</c:v>
                </c:pt>
                <c:pt idx="75">
                  <c:v>56.7621</c:v>
                </c:pt>
                <c:pt idx="76">
                  <c:v>55.8441</c:v>
                </c:pt>
                <c:pt idx="77">
                  <c:v>54.8397</c:v>
                </c:pt>
                <c:pt idx="78">
                  <c:v>53.8353</c:v>
                </c:pt>
                <c:pt idx="79">
                  <c:v>52.8309</c:v>
                </c:pt>
                <c:pt idx="80">
                  <c:v>51.7941</c:v>
                </c:pt>
                <c:pt idx="81">
                  <c:v>50.7114</c:v>
                </c:pt>
                <c:pt idx="82">
                  <c:v>49.6287</c:v>
                </c:pt>
                <c:pt idx="83">
                  <c:v>48.546</c:v>
                </c:pt>
                <c:pt idx="84">
                  <c:v>47.4633</c:v>
                </c:pt>
                <c:pt idx="85">
                  <c:v>46.3779</c:v>
                </c:pt>
                <c:pt idx="86">
                  <c:v>45.2898</c:v>
                </c:pt>
                <c:pt idx="87">
                  <c:v>44.1747</c:v>
                </c:pt>
                <c:pt idx="88">
                  <c:v>43.0596</c:v>
                </c:pt>
                <c:pt idx="89">
                  <c:v>41.9445</c:v>
                </c:pt>
                <c:pt idx="90">
                  <c:v>40.8294</c:v>
                </c:pt>
                <c:pt idx="91">
                  <c:v>39.7143</c:v>
                </c:pt>
                <c:pt idx="92">
                  <c:v>38.5992</c:v>
                </c:pt>
                <c:pt idx="93">
                  <c:v>37.5192</c:v>
                </c:pt>
                <c:pt idx="94">
                  <c:v>36.4419</c:v>
                </c:pt>
                <c:pt idx="95">
                  <c:v>35.3646</c:v>
                </c:pt>
                <c:pt idx="96">
                  <c:v>34.2873</c:v>
                </c:pt>
                <c:pt idx="97">
                  <c:v>33.2073</c:v>
                </c:pt>
                <c:pt idx="98">
                  <c:v>32.13</c:v>
                </c:pt>
                <c:pt idx="99">
                  <c:v>31.1121</c:v>
                </c:pt>
                <c:pt idx="100">
                  <c:v>30.1131</c:v>
                </c:pt>
                <c:pt idx="101">
                  <c:v>29.1168</c:v>
                </c:pt>
                <c:pt idx="102">
                  <c:v>28.1178</c:v>
                </c:pt>
                <c:pt idx="103">
                  <c:v>27.1215</c:v>
                </c:pt>
                <c:pt idx="104">
                  <c:v>26.17974</c:v>
                </c:pt>
                <c:pt idx="105">
                  <c:v>25.27983</c:v>
                </c:pt>
                <c:pt idx="106">
                  <c:v>24.37992</c:v>
                </c:pt>
                <c:pt idx="107">
                  <c:v>23.47974</c:v>
                </c:pt>
                <c:pt idx="108">
                  <c:v>22.57983</c:v>
                </c:pt>
                <c:pt idx="109">
                  <c:v>21.72717</c:v>
                </c:pt>
                <c:pt idx="110">
                  <c:v>20.93661</c:v>
                </c:pt>
                <c:pt idx="111">
                  <c:v>20.14578</c:v>
                </c:pt>
                <c:pt idx="112">
                  <c:v>19.35522</c:v>
                </c:pt>
                <c:pt idx="113">
                  <c:v>18.56439</c:v>
                </c:pt>
                <c:pt idx="114">
                  <c:v>17.80569</c:v>
                </c:pt>
                <c:pt idx="115">
                  <c:v>17.12691</c:v>
                </c:pt>
                <c:pt idx="116">
                  <c:v>16.4484</c:v>
                </c:pt>
                <c:pt idx="117">
                  <c:v>15.76989</c:v>
                </c:pt>
                <c:pt idx="118">
                  <c:v>15.09138</c:v>
                </c:pt>
                <c:pt idx="119">
                  <c:v>14.42745</c:v>
                </c:pt>
                <c:pt idx="120">
                  <c:v>13.85694</c:v>
                </c:pt>
                <c:pt idx="121">
                  <c:v>13.2867</c:v>
                </c:pt>
                <c:pt idx="122">
                  <c:v>12.71646</c:v>
                </c:pt>
                <c:pt idx="123">
                  <c:v>12.14622</c:v>
                </c:pt>
                <c:pt idx="124">
                  <c:v>11.57598</c:v>
                </c:pt>
                <c:pt idx="125">
                  <c:v>11.11212</c:v>
                </c:pt>
                <c:pt idx="126">
                  <c:v>10.65042</c:v>
                </c:pt>
                <c:pt idx="127">
                  <c:v>10.18845</c:v>
                </c:pt>
                <c:pt idx="128">
                  <c:v>9.72648</c:v>
                </c:pt>
                <c:pt idx="129">
                  <c:v>9.26478</c:v>
                </c:pt>
                <c:pt idx="130">
                  <c:v>8.80281</c:v>
                </c:pt>
                <c:pt idx="131">
                  <c:v>8.4267</c:v>
                </c:pt>
                <c:pt idx="132">
                  <c:v>8.067870000000001</c:v>
                </c:pt>
                <c:pt idx="133">
                  <c:v>7.70931</c:v>
                </c:pt>
                <c:pt idx="134">
                  <c:v>7.350479999999997</c:v>
                </c:pt>
                <c:pt idx="135">
                  <c:v>6.99165</c:v>
                </c:pt>
                <c:pt idx="136">
                  <c:v>6.632820000000001</c:v>
                </c:pt>
                <c:pt idx="137">
                  <c:v>6.32637</c:v>
                </c:pt>
                <c:pt idx="138">
                  <c:v>6.044490000000001</c:v>
                </c:pt>
                <c:pt idx="139">
                  <c:v>5.76234</c:v>
                </c:pt>
                <c:pt idx="140">
                  <c:v>5.48046</c:v>
                </c:pt>
                <c:pt idx="141">
                  <c:v>5.198579999999995</c:v>
                </c:pt>
                <c:pt idx="142">
                  <c:v>4.96908</c:v>
                </c:pt>
                <c:pt idx="143">
                  <c:v>4.74228</c:v>
                </c:pt>
                <c:pt idx="144">
                  <c:v>4.515479999999997</c:v>
                </c:pt>
                <c:pt idx="145">
                  <c:v>4.28895</c:v>
                </c:pt>
                <c:pt idx="146">
                  <c:v>4.07214</c:v>
                </c:pt>
                <c:pt idx="147">
                  <c:v>3.89151</c:v>
                </c:pt>
                <c:pt idx="148">
                  <c:v>3.71061</c:v>
                </c:pt>
                <c:pt idx="149">
                  <c:v>3.52998</c:v>
                </c:pt>
                <c:pt idx="150">
                  <c:v>3.34908</c:v>
                </c:pt>
                <c:pt idx="151">
                  <c:v>3.18681</c:v>
                </c:pt>
                <c:pt idx="152">
                  <c:v>3.04371</c:v>
                </c:pt>
                <c:pt idx="153">
                  <c:v>2.90061</c:v>
                </c:pt>
                <c:pt idx="154">
                  <c:v>2.75751</c:v>
                </c:pt>
                <c:pt idx="155">
                  <c:v>2.614383</c:v>
                </c:pt>
                <c:pt idx="156">
                  <c:v>2.494476</c:v>
                </c:pt>
                <c:pt idx="157">
                  <c:v>2.381967</c:v>
                </c:pt>
                <c:pt idx="158">
                  <c:v>2.269458</c:v>
                </c:pt>
                <c:pt idx="159">
                  <c:v>2.156949</c:v>
                </c:pt>
                <c:pt idx="160">
                  <c:v>2.045196</c:v>
                </c:pt>
                <c:pt idx="161">
                  <c:v>1.960632</c:v>
                </c:pt>
                <c:pt idx="162">
                  <c:v>1.876095</c:v>
                </c:pt>
                <c:pt idx="163">
                  <c:v>1.791531</c:v>
                </c:pt>
                <c:pt idx="164">
                  <c:v>1.706994</c:v>
                </c:pt>
                <c:pt idx="165">
                  <c:v>1.62243</c:v>
                </c:pt>
                <c:pt idx="166">
                  <c:v>1.537893</c:v>
                </c:pt>
                <c:pt idx="167">
                  <c:v>1.469502</c:v>
                </c:pt>
                <c:pt idx="168">
                  <c:v>1.409076</c:v>
                </c:pt>
                <c:pt idx="169">
                  <c:v>1.348677</c:v>
                </c:pt>
                <c:pt idx="170">
                  <c:v>1.288251</c:v>
                </c:pt>
                <c:pt idx="171">
                  <c:v>1.227852</c:v>
                </c:pt>
                <c:pt idx="172">
                  <c:v>1.167426</c:v>
                </c:pt>
                <c:pt idx="173">
                  <c:v>1.112508</c:v>
                </c:pt>
                <c:pt idx="174">
                  <c:v>1.069605</c:v>
                </c:pt>
                <c:pt idx="175">
                  <c:v>1.026729</c:v>
                </c:pt>
                <c:pt idx="176">
                  <c:v>0.983826</c:v>
                </c:pt>
                <c:pt idx="177">
                  <c:v>0.94095</c:v>
                </c:pt>
                <c:pt idx="178">
                  <c:v>0.898047</c:v>
                </c:pt>
                <c:pt idx="179">
                  <c:v>0.855171</c:v>
                </c:pt>
                <c:pt idx="180">
                  <c:v>0.824337</c:v>
                </c:pt>
                <c:pt idx="181">
                  <c:v>0.794043</c:v>
                </c:pt>
                <c:pt idx="182">
                  <c:v>0.763776</c:v>
                </c:pt>
                <c:pt idx="183">
                  <c:v>0.733482</c:v>
                </c:pt>
                <c:pt idx="184">
                  <c:v>0.703215</c:v>
                </c:pt>
                <c:pt idx="185">
                  <c:v>0.672921</c:v>
                </c:pt>
                <c:pt idx="186">
                  <c:v>0.648</c:v>
                </c:pt>
                <c:pt idx="187">
                  <c:v>0.62667</c:v>
                </c:pt>
                <c:pt idx="188">
                  <c:v>0.605313</c:v>
                </c:pt>
                <c:pt idx="189">
                  <c:v>0.583983</c:v>
                </c:pt>
                <c:pt idx="190">
                  <c:v>0.562626</c:v>
                </c:pt>
                <c:pt idx="191">
                  <c:v>0.541296</c:v>
                </c:pt>
                <c:pt idx="192">
                  <c:v>0.521478</c:v>
                </c:pt>
                <c:pt idx="193">
                  <c:v>0.506412</c:v>
                </c:pt>
                <c:pt idx="194">
                  <c:v>0.491346</c:v>
                </c:pt>
                <c:pt idx="195">
                  <c:v>0.47628</c:v>
                </c:pt>
                <c:pt idx="196">
                  <c:v>0.461214</c:v>
                </c:pt>
                <c:pt idx="197">
                  <c:v>0.446148</c:v>
                </c:pt>
                <c:pt idx="198">
                  <c:v>0.431082</c:v>
                </c:pt>
                <c:pt idx="199">
                  <c:v>0.419958</c:v>
                </c:pt>
                <c:pt idx="200">
                  <c:v>0.409347</c:v>
                </c:pt>
                <c:pt idx="201">
                  <c:v>0.398709</c:v>
                </c:pt>
                <c:pt idx="202">
                  <c:v>0.388098</c:v>
                </c:pt>
                <c:pt idx="203">
                  <c:v>0.37746</c:v>
                </c:pt>
                <c:pt idx="204">
                  <c:v>0.366849</c:v>
                </c:pt>
                <c:pt idx="205">
                  <c:v>0.357912</c:v>
                </c:pt>
                <c:pt idx="206">
                  <c:v>0.350514</c:v>
                </c:pt>
                <c:pt idx="207">
                  <c:v>0.343116</c:v>
                </c:pt>
                <c:pt idx="208">
                  <c:v>0.335718</c:v>
                </c:pt>
                <c:pt idx="209">
                  <c:v>0.32832</c:v>
                </c:pt>
                <c:pt idx="210">
                  <c:v>0.320922</c:v>
                </c:pt>
                <c:pt idx="211">
                  <c:v>0.313497</c:v>
                </c:pt>
                <c:pt idx="212">
                  <c:v>0.308124</c:v>
                </c:pt>
                <c:pt idx="213">
                  <c:v>0.303048</c:v>
                </c:pt>
                <c:pt idx="214">
                  <c:v>0.297945</c:v>
                </c:pt>
                <c:pt idx="215">
                  <c:v>0.292869</c:v>
                </c:pt>
                <c:pt idx="216">
                  <c:v>0.287766</c:v>
                </c:pt>
                <c:pt idx="217">
                  <c:v>0.28269</c:v>
                </c:pt>
                <c:pt idx="218">
                  <c:v>0.277938</c:v>
                </c:pt>
                <c:pt idx="219">
                  <c:v>0.274455</c:v>
                </c:pt>
                <c:pt idx="220">
                  <c:v>0.270945</c:v>
                </c:pt>
                <c:pt idx="221">
                  <c:v>0.2674242</c:v>
                </c:pt>
                <c:pt idx="222">
                  <c:v>0.2639142</c:v>
                </c:pt>
                <c:pt idx="223">
                  <c:v>0.2604042</c:v>
                </c:pt>
                <c:pt idx="224">
                  <c:v>0.2568969</c:v>
                </c:pt>
                <c:pt idx="225">
                  <c:v>0.2540025</c:v>
                </c:pt>
                <c:pt idx="226">
                  <c:v>0.2515698</c:v>
                </c:pt>
                <c:pt idx="227">
                  <c:v>0.2491371</c:v>
                </c:pt>
                <c:pt idx="228">
                  <c:v>0.2467017</c:v>
                </c:pt>
                <c:pt idx="229">
                  <c:v>0.244269</c:v>
                </c:pt>
                <c:pt idx="230">
                  <c:v>0.2418363</c:v>
                </c:pt>
                <c:pt idx="231">
                  <c:v>0.2394009</c:v>
                </c:pt>
                <c:pt idx="232">
                  <c:v>0.2376594</c:v>
                </c:pt>
                <c:pt idx="233">
                  <c:v>0.2359773</c:v>
                </c:pt>
                <c:pt idx="234">
                  <c:v>0.2342952</c:v>
                </c:pt>
                <c:pt idx="235">
                  <c:v>0.2326104</c:v>
                </c:pt>
                <c:pt idx="236">
                  <c:v>0.2309283</c:v>
                </c:pt>
                <c:pt idx="237">
                  <c:v>0.2292462</c:v>
                </c:pt>
                <c:pt idx="238">
                  <c:v>0.2277072</c:v>
                </c:pt>
                <c:pt idx="239">
                  <c:v>0.226557</c:v>
                </c:pt>
                <c:pt idx="240">
                  <c:v>0.2254095</c:v>
                </c:pt>
              </c:numCache>
            </c:numRef>
          </c:yVal>
          <c:smooth val="1"/>
        </c:ser>
        <c:axId val="351015672"/>
        <c:axId val="351019224"/>
      </c:scatterChart>
      <c:valAx>
        <c:axId val="351015672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1019224"/>
        <c:crosses val="autoZero"/>
        <c:crossBetween val="midCat"/>
        <c:majorUnit val="1.0"/>
      </c:valAx>
      <c:valAx>
        <c:axId val="351019224"/>
        <c:scaling>
          <c:orientation val="minMax"/>
          <c:max val="17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51015672"/>
        <c:crosses val="autoZero"/>
        <c:crossBetween val="midCat"/>
        <c:majorUnit val="2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trif-/-</c:v>
          </c:tx>
          <c:spPr>
            <a:ln w="28575">
              <a:noFill/>
            </a:ln>
          </c:spPr>
          <c:marker>
            <c:symbol val="square"/>
            <c:size val="7"/>
          </c:marker>
          <c:xVal>
            <c:numRef>
              <c:f>TLR4_modules_nascent_no_tnf_fee!$T$4:$T$10</c:f>
              <c:numCache>
                <c:formatCode>General</c:formatCode>
                <c:ptCount val="7"/>
                <c:pt idx="0">
                  <c:v>0.0</c:v>
                </c:pt>
                <c:pt idx="1">
                  <c:v>15.0</c:v>
                </c:pt>
                <c:pt idx="2">
                  <c:v>20.0</c:v>
                </c:pt>
                <c:pt idx="3">
                  <c:v>25.0</c:v>
                </c:pt>
                <c:pt idx="4">
                  <c:v>30.0</c:v>
                </c:pt>
                <c:pt idx="5">
                  <c:v>60.0</c:v>
                </c:pt>
                <c:pt idx="6">
                  <c:v>120.0</c:v>
                </c:pt>
              </c:numCache>
            </c:numRef>
          </c:xVal>
          <c:yVal>
            <c:numRef>
              <c:f>TLR4_modules_nascent_no_tnf_fee!$U$12:$U$18</c:f>
              <c:numCache>
                <c:formatCode>General</c:formatCode>
                <c:ptCount val="7"/>
                <c:pt idx="0">
                  <c:v>1.021117789406033</c:v>
                </c:pt>
                <c:pt idx="1">
                  <c:v>4.983205465616914</c:v>
                </c:pt>
                <c:pt idx="2">
                  <c:v>6.63620107042347</c:v>
                </c:pt>
                <c:pt idx="3">
                  <c:v>13.81165529774294</c:v>
                </c:pt>
                <c:pt idx="4">
                  <c:v>25.62367773008158</c:v>
                </c:pt>
                <c:pt idx="5">
                  <c:v>12.00919870858668</c:v>
                </c:pt>
                <c:pt idx="6">
                  <c:v>7.456030700202741</c:v>
                </c:pt>
              </c:numCache>
            </c:numRef>
          </c:yVal>
        </c:ser>
        <c:ser>
          <c:idx val="1"/>
          <c:order val="1"/>
          <c:tx>
            <c:v>myd88-/-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TLR4_modules_nascent_no_tnf_fee!$T$4:$T$10</c:f>
              <c:numCache>
                <c:formatCode>General</c:formatCode>
                <c:ptCount val="7"/>
                <c:pt idx="0">
                  <c:v>0.0</c:v>
                </c:pt>
                <c:pt idx="1">
                  <c:v>15.0</c:v>
                </c:pt>
                <c:pt idx="2">
                  <c:v>20.0</c:v>
                </c:pt>
                <c:pt idx="3">
                  <c:v>25.0</c:v>
                </c:pt>
                <c:pt idx="4">
                  <c:v>30.0</c:v>
                </c:pt>
                <c:pt idx="5">
                  <c:v>60.0</c:v>
                </c:pt>
                <c:pt idx="6">
                  <c:v>120.0</c:v>
                </c:pt>
              </c:numCache>
            </c:numRef>
          </c:xVal>
          <c:yVal>
            <c:numRef>
              <c:f>TLR4_modules_nascent_no_tnf_fee!$U$20:$U$26</c:f>
              <c:numCache>
                <c:formatCode>General</c:formatCode>
                <c:ptCount val="7"/>
                <c:pt idx="0">
                  <c:v>0.799687960184413</c:v>
                </c:pt>
                <c:pt idx="1">
                  <c:v>0.674969120465596</c:v>
                </c:pt>
                <c:pt idx="2">
                  <c:v>1.167633176899498</c:v>
                </c:pt>
                <c:pt idx="3">
                  <c:v>4.915088431511485</c:v>
                </c:pt>
                <c:pt idx="4">
                  <c:v>18.0539911914778</c:v>
                </c:pt>
                <c:pt idx="5" formatCode="0.00">
                  <c:v>29.38544585345673</c:v>
                </c:pt>
                <c:pt idx="6">
                  <c:v>19.04456073557089</c:v>
                </c:pt>
              </c:numCache>
            </c:numRef>
          </c:yVal>
        </c:ser>
        <c:axId val="350565736"/>
        <c:axId val="350570920"/>
      </c:scatterChart>
      <c:valAx>
        <c:axId val="350565736"/>
        <c:scaling>
          <c:orientation val="minMax"/>
          <c:max val="120.0"/>
        </c:scaling>
        <c:delete val="1"/>
        <c:axPos val="b"/>
        <c:numFmt formatCode="General" sourceLinked="1"/>
        <c:majorTickMark val="cross"/>
        <c:tickLblPos val="nextTo"/>
        <c:crossAx val="350570920"/>
        <c:crosses val="autoZero"/>
        <c:crossBetween val="midCat"/>
        <c:majorUnit val="15.0"/>
      </c:valAx>
      <c:valAx>
        <c:axId val="350570920"/>
        <c:scaling>
          <c:orientation val="minMax"/>
          <c:max val="3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350565736"/>
        <c:crosses val="autoZero"/>
        <c:crossBetween val="midCat"/>
        <c:majorUnit val="5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1"/>
          <c:order val="0"/>
          <c:tx>
            <c:v>PolyI:C</c:v>
          </c:tx>
          <c:spPr>
            <a:ln w="28575">
              <a:noFill/>
            </a:ln>
          </c:spPr>
          <c:marker>
            <c:symbol val="triangle"/>
            <c:size val="7"/>
          </c:marker>
          <c:xVal>
            <c:numRef>
              <c:f>wholemodel_secTNF_no_TNF_feedba!$R$61:$R$65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wholemodel_secTNF_no_TNF_feedba!$S$61:$S$65</c:f>
              <c:numCache>
                <c:formatCode>General</c:formatCode>
                <c:ptCount val="5"/>
                <c:pt idx="0">
                  <c:v>5.07872540869211</c:v>
                </c:pt>
                <c:pt idx="1">
                  <c:v>46.8693333333333</c:v>
                </c:pt>
                <c:pt idx="2">
                  <c:v>385.442222222222</c:v>
                </c:pt>
                <c:pt idx="3">
                  <c:v>438.5182222222219</c:v>
                </c:pt>
                <c:pt idx="4">
                  <c:v>504.2364444444439</c:v>
                </c:pt>
              </c:numCache>
            </c:numRef>
          </c:yVal>
        </c:ser>
        <c:axId val="350553864"/>
        <c:axId val="350523576"/>
      </c:scatterChart>
      <c:valAx>
        <c:axId val="350553864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350523576"/>
        <c:crosses val="autoZero"/>
        <c:crossBetween val="midCat"/>
        <c:majorUnit val="1.0"/>
      </c:valAx>
      <c:valAx>
        <c:axId val="350523576"/>
        <c:scaling>
          <c:orientation val="minMax"/>
          <c:max val="250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350553864"/>
        <c:crosses val="autoZero"/>
        <c:crossBetween val="midCat"/>
        <c:majorUnit val="50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CpG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wholemodel_mRNA_no_TNF_feedback!$Z$43:$Z$47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wholemodel_mRNA_no_TNF_feedback!$AB$50:$AB$54</c:f>
              <c:numCache>
                <c:formatCode>General</c:formatCode>
                <c:ptCount val="5"/>
                <c:pt idx="0">
                  <c:v>1.0</c:v>
                </c:pt>
                <c:pt idx="1">
                  <c:v>90.93925897912127</c:v>
                </c:pt>
                <c:pt idx="2">
                  <c:v>83.4891828005775</c:v>
                </c:pt>
                <c:pt idx="3">
                  <c:v>112.616378040106</c:v>
                </c:pt>
                <c:pt idx="4">
                  <c:v>140.3419364130026</c:v>
                </c:pt>
              </c:numCache>
            </c:numRef>
          </c:yVal>
        </c:ser>
        <c:axId val="350507720"/>
        <c:axId val="350493976"/>
      </c:scatterChart>
      <c:valAx>
        <c:axId val="350507720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350493976"/>
        <c:crosses val="autoZero"/>
        <c:crossBetween val="midCat"/>
        <c:majorUnit val="1.0"/>
      </c:valAx>
      <c:valAx>
        <c:axId val="350493976"/>
        <c:scaling>
          <c:orientation val="minMax"/>
          <c:max val="17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350507720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trif-/-</c:v>
          </c:tx>
          <c:spPr>
            <a:ln w="25400">
              <a:noFill/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'LPS_proTNF_no_tnf_4h.csv'!$K$31:$K$35</c:f>
              <c:numCache>
                <c:formatCode>General</c:formatCode>
                <c:ptCount val="5"/>
                <c:pt idx="0">
                  <c:v>0.0</c:v>
                </c:pt>
                <c:pt idx="1">
                  <c:v>30.0</c:v>
                </c:pt>
                <c:pt idx="2">
                  <c:v>60.0</c:v>
                </c:pt>
                <c:pt idx="3">
                  <c:v>90.0</c:v>
                </c:pt>
                <c:pt idx="4">
                  <c:v>120.0</c:v>
                </c:pt>
              </c:numCache>
            </c:numRef>
          </c:xVal>
          <c:yVal>
            <c:numRef>
              <c:f>'LPS_proTNF_no_tnf_4h.csv'!$N$31:$N$35</c:f>
              <c:numCache>
                <c:formatCode>General</c:formatCode>
                <c:ptCount val="5"/>
                <c:pt idx="0">
                  <c:v>2.220164092142146</c:v>
                </c:pt>
                <c:pt idx="1">
                  <c:v>6.653935446406245</c:v>
                </c:pt>
                <c:pt idx="2">
                  <c:v>32.25858797885628</c:v>
                </c:pt>
                <c:pt idx="3">
                  <c:v>20.57324953502471</c:v>
                </c:pt>
                <c:pt idx="4">
                  <c:v>1.429417252447807</c:v>
                </c:pt>
              </c:numCache>
            </c:numRef>
          </c:yVal>
        </c:ser>
        <c:ser>
          <c:idx val="1"/>
          <c:order val="1"/>
          <c:tx>
            <c:v>myd88-/-</c:v>
          </c:tx>
          <c:spPr>
            <a:ln w="25400">
              <a:noFill/>
            </a:ln>
          </c:spPr>
          <c:marker>
            <c:symbol val="triangle"/>
            <c:size val="7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'LPS_proTNF_no_tnf_4h.csv'!$K$31:$K$35</c:f>
              <c:numCache>
                <c:formatCode>General</c:formatCode>
                <c:ptCount val="5"/>
                <c:pt idx="0">
                  <c:v>0.0</c:v>
                </c:pt>
                <c:pt idx="1">
                  <c:v>30.0</c:v>
                </c:pt>
                <c:pt idx="2">
                  <c:v>60.0</c:v>
                </c:pt>
                <c:pt idx="3">
                  <c:v>90.0</c:v>
                </c:pt>
                <c:pt idx="4">
                  <c:v>120.0</c:v>
                </c:pt>
              </c:numCache>
            </c:numRef>
          </c:xVal>
          <c:yVal>
            <c:numRef>
              <c:f>'LPS_proTNF_no_tnf_4h.csv'!$M$31:$M$35</c:f>
              <c:numCache>
                <c:formatCode>General</c:formatCode>
                <c:ptCount val="5"/>
                <c:pt idx="0">
                  <c:v>2.763453733498019</c:v>
                </c:pt>
                <c:pt idx="1">
                  <c:v>6.884230380561203</c:v>
                </c:pt>
                <c:pt idx="2">
                  <c:v>33.71061090392304</c:v>
                </c:pt>
                <c:pt idx="3">
                  <c:v>12.39251643619313</c:v>
                </c:pt>
                <c:pt idx="4">
                  <c:v>5.064803411205181</c:v>
                </c:pt>
              </c:numCache>
            </c:numRef>
          </c:yVal>
        </c:ser>
        <c:axId val="350442696"/>
        <c:axId val="350440312"/>
      </c:scatterChart>
      <c:valAx>
        <c:axId val="350442696"/>
        <c:scaling>
          <c:orientation val="minMax"/>
          <c:max val="120.0"/>
        </c:scaling>
        <c:delete val="1"/>
        <c:axPos val="b"/>
        <c:numFmt formatCode="General" sourceLinked="1"/>
        <c:majorTickMark val="cross"/>
        <c:tickLblPos val="nextTo"/>
        <c:crossAx val="350440312"/>
        <c:crosses val="autoZero"/>
        <c:crossBetween val="midCat"/>
        <c:majorUnit val="15.0"/>
      </c:valAx>
      <c:valAx>
        <c:axId val="350440312"/>
        <c:scaling>
          <c:orientation val="minMax"/>
          <c:max val="12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crossAx val="350442696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trif-/-</c:v>
          </c:tx>
          <c:spPr>
            <a:ln w="28575">
              <a:noFill/>
            </a:ln>
          </c:spPr>
          <c:marker>
            <c:symbol val="square"/>
            <c:size val="7"/>
          </c:marker>
          <c:xVal>
            <c:numRef>
              <c:f>'LPS_mRNA_no_tnf_4h.csv'!$K$28:$K$33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</c:numCache>
            </c:numRef>
          </c:xVal>
          <c:yVal>
            <c:numRef>
              <c:f>'LPS_mRNA_no_tnf_4h.csv'!$X$35:$X$40</c:f>
              <c:numCache>
                <c:formatCode>General</c:formatCode>
                <c:ptCount val="6"/>
                <c:pt idx="0">
                  <c:v>1.048223869032493</c:v>
                </c:pt>
                <c:pt idx="1">
                  <c:v>31.6808188340538</c:v>
                </c:pt>
                <c:pt idx="2">
                  <c:v>88.26254585580835</c:v>
                </c:pt>
                <c:pt idx="3">
                  <c:v>46.38475399020896</c:v>
                </c:pt>
                <c:pt idx="4">
                  <c:v>35.38450973346784</c:v>
                </c:pt>
                <c:pt idx="5">
                  <c:v>26.44888494782121</c:v>
                </c:pt>
              </c:numCache>
            </c:numRef>
          </c:yVal>
        </c:ser>
        <c:ser>
          <c:idx val="1"/>
          <c:order val="1"/>
          <c:tx>
            <c:v>myd88-/-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'LPS_mRNA_no_tnf_4h.csv'!$K$28:$K$33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</c:numCache>
            </c:numRef>
          </c:xVal>
          <c:yVal>
            <c:numRef>
              <c:f>'LPS_mRNA_no_tnf_4h.csv'!$X$42:$X$47</c:f>
              <c:numCache>
                <c:formatCode>General</c:formatCode>
                <c:ptCount val="6"/>
                <c:pt idx="0">
                  <c:v>0.628679348975598</c:v>
                </c:pt>
                <c:pt idx="1">
                  <c:v>0.954977548173389</c:v>
                </c:pt>
                <c:pt idx="2">
                  <c:v>29.63017003035232</c:v>
                </c:pt>
                <c:pt idx="3">
                  <c:v>31.17256144339553</c:v>
                </c:pt>
                <c:pt idx="4">
                  <c:v>23.51980599605164</c:v>
                </c:pt>
                <c:pt idx="5">
                  <c:v>19.88120551177493</c:v>
                </c:pt>
              </c:numCache>
            </c:numRef>
          </c:yVal>
        </c:ser>
        <c:axId val="350421304"/>
        <c:axId val="350397704"/>
      </c:scatterChart>
      <c:valAx>
        <c:axId val="350421304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350397704"/>
        <c:crosses val="autoZero"/>
        <c:crossBetween val="midCat"/>
        <c:majorUnit val="1.0"/>
      </c:valAx>
      <c:valAx>
        <c:axId val="350397704"/>
        <c:scaling>
          <c:orientation val="minMax"/>
          <c:max val="17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crossAx val="350421304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1"/>
          <c:order val="0"/>
          <c:tx>
            <c:v>PolyI:C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2"/>
              </a:solidFill>
            </c:spPr>
          </c:marker>
          <c:xVal>
            <c:numRef>
              <c:f>wholemodel_mRNA_no_TNF_feedback!$Z$43:$Z$47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wholemodel_mRNA_no_TNF_feedback!$AB$57:$AB$61</c:f>
              <c:numCache>
                <c:formatCode>General</c:formatCode>
                <c:ptCount val="5"/>
                <c:pt idx="0">
                  <c:v>1.0</c:v>
                </c:pt>
                <c:pt idx="1">
                  <c:v>19.62305103220712</c:v>
                </c:pt>
                <c:pt idx="2">
                  <c:v>26.06963758139202</c:v>
                </c:pt>
                <c:pt idx="3">
                  <c:v>23.44760506038973</c:v>
                </c:pt>
                <c:pt idx="4">
                  <c:v>24.34354626467614</c:v>
                </c:pt>
              </c:numCache>
            </c:numRef>
          </c:yVal>
        </c:ser>
        <c:axId val="350391672"/>
        <c:axId val="350369208"/>
      </c:scatterChart>
      <c:valAx>
        <c:axId val="350391672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350369208"/>
        <c:crosses val="autoZero"/>
        <c:crossBetween val="midCat"/>
        <c:majorUnit val="1.0"/>
      </c:valAx>
      <c:valAx>
        <c:axId val="350369208"/>
        <c:scaling>
          <c:orientation val="minMax"/>
          <c:max val="17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350391672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2"/>
          <c:order val="0"/>
          <c:tx>
            <c:v>LPS</c:v>
          </c:tx>
          <c:spPr>
            <a:ln w="25400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wholemodel_mRNA_no_TNF_feedback!$W$50:$W$55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</c:numCache>
            </c:numRef>
          </c:xVal>
          <c:yVal>
            <c:numRef>
              <c:f>wholemodel_mRNA_no_TNF_feedback!$Y$50:$Y$55</c:f>
              <c:numCache>
                <c:formatCode>General</c:formatCode>
                <c:ptCount val="6"/>
                <c:pt idx="0">
                  <c:v>1.0</c:v>
                </c:pt>
                <c:pt idx="1">
                  <c:v>42.10504980822706</c:v>
                </c:pt>
                <c:pt idx="2" formatCode="0.00">
                  <c:v>125.448694558176</c:v>
                </c:pt>
                <c:pt idx="3">
                  <c:v>63.99539723076003</c:v>
                </c:pt>
                <c:pt idx="4">
                  <c:v>61.34123641888132</c:v>
                </c:pt>
                <c:pt idx="5">
                  <c:v>60.05260538724939</c:v>
                </c:pt>
              </c:numCache>
            </c:numRef>
          </c:yVal>
        </c:ser>
        <c:axId val="350335176"/>
        <c:axId val="350329672"/>
      </c:scatterChart>
      <c:valAx>
        <c:axId val="350335176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350329672"/>
        <c:crosses val="autoZero"/>
        <c:crossBetween val="midCat"/>
        <c:majorUnit val="1.0"/>
      </c:valAx>
      <c:valAx>
        <c:axId val="350329672"/>
        <c:scaling>
          <c:orientation val="minMax"/>
          <c:max val="17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350335176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0"/>
          <c:order val="0"/>
          <c:tx>
            <c:v>trif-/-</c:v>
          </c:tx>
          <c:spPr>
            <a:ln w="317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'LPS_proTNF_no_tnf_4h.csv'!$A$1:$A$241</c:f>
              <c:numCache>
                <c:formatCode>General</c:formatCode>
                <c:ptCount val="2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</c:numCache>
            </c:numRef>
          </c:xVal>
          <c:yVal>
            <c:numRef>
              <c:f>'LPS_proTNF_no_tnf_4h.csv'!$R$1:$R$241</c:f>
              <c:numCache>
                <c:formatCode>General</c:formatCode>
                <c:ptCount val="241"/>
                <c:pt idx="0">
                  <c:v>0.025502090432</c:v>
                </c:pt>
                <c:pt idx="1">
                  <c:v>0.025502090432</c:v>
                </c:pt>
                <c:pt idx="2">
                  <c:v>0.025504058996</c:v>
                </c:pt>
                <c:pt idx="3">
                  <c:v>0.025513901816</c:v>
                </c:pt>
                <c:pt idx="4">
                  <c:v>0.025555897848</c:v>
                </c:pt>
                <c:pt idx="5">
                  <c:v>0.025705180618</c:v>
                </c:pt>
                <c:pt idx="6">
                  <c:v>0.026200930652</c:v>
                </c:pt>
                <c:pt idx="7">
                  <c:v>0.027739035324</c:v>
                </c:pt>
                <c:pt idx="8">
                  <c:v>0.031544269536</c:v>
                </c:pt>
                <c:pt idx="9">
                  <c:v>0.03996841108</c:v>
                </c:pt>
                <c:pt idx="10">
                  <c:v>0.05786921972</c:v>
                </c:pt>
                <c:pt idx="11">
                  <c:v>0.09037677324</c:v>
                </c:pt>
                <c:pt idx="12">
                  <c:v>0.1435739344</c:v>
                </c:pt>
                <c:pt idx="13">
                  <c:v>0.230814129</c:v>
                </c:pt>
                <c:pt idx="14">
                  <c:v>0.3611002564</c:v>
                </c:pt>
                <c:pt idx="15">
                  <c:v>0.5409613872</c:v>
                </c:pt>
                <c:pt idx="16">
                  <c:v>0.782012049</c:v>
                </c:pt>
                <c:pt idx="17">
                  <c:v>1.0929467328</c:v>
                </c:pt>
                <c:pt idx="18">
                  <c:v>1.4809835066</c:v>
                </c:pt>
                <c:pt idx="19">
                  <c:v>1.9621333576</c:v>
                </c:pt>
                <c:pt idx="20">
                  <c:v>2.522878812999999</c:v>
                </c:pt>
                <c:pt idx="21">
                  <c:v>3.1658118154</c:v>
                </c:pt>
                <c:pt idx="22">
                  <c:v>3.890210558</c:v>
                </c:pt>
                <c:pt idx="23">
                  <c:v>4.700274644</c:v>
                </c:pt>
                <c:pt idx="24">
                  <c:v>5.597939827999991</c:v>
                </c:pt>
                <c:pt idx="25">
                  <c:v>6.567129503999994</c:v>
                </c:pt>
                <c:pt idx="26">
                  <c:v>7.577002835999997</c:v>
                </c:pt>
                <c:pt idx="27">
                  <c:v>8.657088284</c:v>
                </c:pt>
                <c:pt idx="28">
                  <c:v>9.774576448</c:v>
                </c:pt>
                <c:pt idx="29">
                  <c:v>10.916999756</c:v>
                </c:pt>
                <c:pt idx="30">
                  <c:v>12.090591994</c:v>
                </c:pt>
                <c:pt idx="31">
                  <c:v>13.268777548</c:v>
                </c:pt>
                <c:pt idx="32">
                  <c:v>14.450572136</c:v>
                </c:pt>
                <c:pt idx="33">
                  <c:v>15.61563393</c:v>
                </c:pt>
                <c:pt idx="34">
                  <c:v>16.76232246</c:v>
                </c:pt>
                <c:pt idx="35">
                  <c:v>17.887028692</c:v>
                </c:pt>
                <c:pt idx="36">
                  <c:v>18.956943226</c:v>
                </c:pt>
                <c:pt idx="37">
                  <c:v>19.993392172</c:v>
                </c:pt>
                <c:pt idx="38">
                  <c:v>20.978986548</c:v>
                </c:pt>
                <c:pt idx="39">
                  <c:v>21.891087868</c:v>
                </c:pt>
                <c:pt idx="40">
                  <c:v>22.759552686</c:v>
                </c:pt>
                <c:pt idx="41">
                  <c:v>23.549603038</c:v>
                </c:pt>
                <c:pt idx="42">
                  <c:v>24.266160334</c:v>
                </c:pt>
                <c:pt idx="43">
                  <c:v>24.936128282</c:v>
                </c:pt>
                <c:pt idx="44">
                  <c:v>25.501434244</c:v>
                </c:pt>
                <c:pt idx="45">
                  <c:v>26.008995662</c:v>
                </c:pt>
                <c:pt idx="46">
                  <c:v>26.459796818</c:v>
                </c:pt>
                <c:pt idx="47">
                  <c:v>26.807576458</c:v>
                </c:pt>
                <c:pt idx="48">
                  <c:v>27.110079126</c:v>
                </c:pt>
                <c:pt idx="49">
                  <c:v>27.342369678</c:v>
                </c:pt>
                <c:pt idx="50">
                  <c:v>27.497886234</c:v>
                </c:pt>
                <c:pt idx="51">
                  <c:v>27.61239104</c:v>
                </c:pt>
                <c:pt idx="52">
                  <c:v>27.650778038</c:v>
                </c:pt>
                <c:pt idx="53">
                  <c:v>27.6419195</c:v>
                </c:pt>
                <c:pt idx="54">
                  <c:v>27.583518768</c:v>
                </c:pt>
                <c:pt idx="55">
                  <c:v>27.478528688</c:v>
                </c:pt>
                <c:pt idx="56">
                  <c:v>27.316122158</c:v>
                </c:pt>
                <c:pt idx="57">
                  <c:v>27.125499544</c:v>
                </c:pt>
                <c:pt idx="58">
                  <c:v>26.889271864</c:v>
                </c:pt>
                <c:pt idx="59">
                  <c:v>26.61662575</c:v>
                </c:pt>
                <c:pt idx="60">
                  <c:v>26.312810706</c:v>
                </c:pt>
                <c:pt idx="61">
                  <c:v>25.97553007399995</c:v>
                </c:pt>
                <c:pt idx="62">
                  <c:v>25.614626674</c:v>
                </c:pt>
                <c:pt idx="63">
                  <c:v>25.22878813</c:v>
                </c:pt>
                <c:pt idx="64">
                  <c:v>24.819983006</c:v>
                </c:pt>
                <c:pt idx="65">
                  <c:v>24.390836054</c:v>
                </c:pt>
                <c:pt idx="66">
                  <c:v>23.942331556</c:v>
                </c:pt>
                <c:pt idx="67">
                  <c:v>23.47348523</c:v>
                </c:pt>
                <c:pt idx="68">
                  <c:v>22.993155614</c:v>
                </c:pt>
                <c:pt idx="69">
                  <c:v>22.50068652</c:v>
                </c:pt>
                <c:pt idx="70">
                  <c:v>21.991156538</c:v>
                </c:pt>
                <c:pt idx="71">
                  <c:v>21.47473658199995</c:v>
                </c:pt>
                <c:pt idx="72">
                  <c:v>20.946177148</c:v>
                </c:pt>
                <c:pt idx="73">
                  <c:v>20.409743458</c:v>
                </c:pt>
                <c:pt idx="74">
                  <c:v>19.868060264</c:v>
                </c:pt>
                <c:pt idx="75">
                  <c:v>19.317518532</c:v>
                </c:pt>
                <c:pt idx="76">
                  <c:v>18.764680142</c:v>
                </c:pt>
                <c:pt idx="77">
                  <c:v>18.208232718</c:v>
                </c:pt>
                <c:pt idx="78">
                  <c:v>17.650144824</c:v>
                </c:pt>
                <c:pt idx="79">
                  <c:v>17.091400742</c:v>
                </c:pt>
                <c:pt idx="80">
                  <c:v>16.533969036</c:v>
                </c:pt>
                <c:pt idx="81">
                  <c:v>15.978833988</c:v>
                </c:pt>
                <c:pt idx="82">
                  <c:v>15.426651786</c:v>
                </c:pt>
                <c:pt idx="83">
                  <c:v>14.881031464</c:v>
                </c:pt>
                <c:pt idx="84">
                  <c:v>14.339020176</c:v>
                </c:pt>
                <c:pt idx="85">
                  <c:v>13.806851708</c:v>
                </c:pt>
                <c:pt idx="86">
                  <c:v>13.282229402</c:v>
                </c:pt>
                <c:pt idx="87">
                  <c:v>12.76449707</c:v>
                </c:pt>
                <c:pt idx="88">
                  <c:v>12.261528968</c:v>
                </c:pt>
                <c:pt idx="89">
                  <c:v>11.765122746</c:v>
                </c:pt>
                <c:pt idx="90">
                  <c:v>11.282824566</c:v>
                </c:pt>
                <c:pt idx="91">
                  <c:v>10.812993958</c:v>
                </c:pt>
                <c:pt idx="92">
                  <c:v>10.351037606</c:v>
                </c:pt>
                <c:pt idx="93">
                  <c:v>9.909751176</c:v>
                </c:pt>
                <c:pt idx="94">
                  <c:v>9.477323283999998</c:v>
                </c:pt>
                <c:pt idx="95">
                  <c:v>9.060971998</c:v>
                </c:pt>
                <c:pt idx="96">
                  <c:v>8.653151156</c:v>
                </c:pt>
                <c:pt idx="97">
                  <c:v>8.26468786</c:v>
                </c:pt>
                <c:pt idx="98">
                  <c:v>7.883114537999989</c:v>
                </c:pt>
                <c:pt idx="99">
                  <c:v>7.522539231999993</c:v>
                </c:pt>
                <c:pt idx="100">
                  <c:v>7.167213429999994</c:v>
                </c:pt>
                <c:pt idx="101">
                  <c:v>6.833869926</c:v>
                </c:pt>
                <c:pt idx="102">
                  <c:v>6.504135455999994</c:v>
                </c:pt>
                <c:pt idx="103">
                  <c:v>6.197367565999995</c:v>
                </c:pt>
                <c:pt idx="104">
                  <c:v>5.892568239999994</c:v>
                </c:pt>
                <c:pt idx="105">
                  <c:v>5.610735494</c:v>
                </c:pt>
                <c:pt idx="106">
                  <c:v>5.329887029999993</c:v>
                </c:pt>
                <c:pt idx="107">
                  <c:v>5.07233324</c:v>
                </c:pt>
                <c:pt idx="108">
                  <c:v>4.814451355999994</c:v>
                </c:pt>
                <c:pt idx="109">
                  <c:v>4.579207958</c:v>
                </c:pt>
                <c:pt idx="110">
                  <c:v>4.343964559999993</c:v>
                </c:pt>
                <c:pt idx="111">
                  <c:v>4.128734895999994</c:v>
                </c:pt>
                <c:pt idx="112">
                  <c:v>3.914489514</c:v>
                </c:pt>
                <c:pt idx="113">
                  <c:v>3.717961208</c:v>
                </c:pt>
                <c:pt idx="114">
                  <c:v>3.52372956</c:v>
                </c:pt>
                <c:pt idx="115">
                  <c:v>3.344590236</c:v>
                </c:pt>
                <c:pt idx="116">
                  <c:v>3.1687646614</c:v>
                </c:pt>
                <c:pt idx="117">
                  <c:v>3.005997228</c:v>
                </c:pt>
                <c:pt idx="118">
                  <c:v>2.8469700662</c:v>
                </c:pt>
                <c:pt idx="119">
                  <c:v>2.6989340534</c:v>
                </c:pt>
                <c:pt idx="120">
                  <c:v>2.5555897848</c:v>
                </c:pt>
                <c:pt idx="121">
                  <c:v>2.421169673</c:v>
                </c:pt>
                <c:pt idx="122">
                  <c:v>2.2921959216</c:v>
                </c:pt>
                <c:pt idx="123">
                  <c:v>2.17034181</c:v>
                </c:pt>
                <c:pt idx="124">
                  <c:v>2.054459009199999</c:v>
                </c:pt>
                <c:pt idx="125">
                  <c:v>1.944120997</c:v>
                </c:pt>
                <c:pt idx="126">
                  <c:v>1.8401480084</c:v>
                </c:pt>
                <c:pt idx="127">
                  <c:v>1.740374623</c:v>
                </c:pt>
                <c:pt idx="128">
                  <c:v>1.6472287364</c:v>
                </c:pt>
                <c:pt idx="129">
                  <c:v>1.557724693199995</c:v>
                </c:pt>
                <c:pt idx="130">
                  <c:v>1.4763573812</c:v>
                </c:pt>
                <c:pt idx="131">
                  <c:v>1.3950228786</c:v>
                </c:pt>
                <c:pt idx="132">
                  <c:v>1.3175270758</c:v>
                </c:pt>
                <c:pt idx="133">
                  <c:v>1.24839767</c:v>
                </c:pt>
                <c:pt idx="134">
                  <c:v>1.1792354548</c:v>
                </c:pt>
                <c:pt idx="135">
                  <c:v>1.1135182266</c:v>
                </c:pt>
                <c:pt idx="136">
                  <c:v>1.0548878288</c:v>
                </c:pt>
                <c:pt idx="137">
                  <c:v>0.9962246216</c:v>
                </c:pt>
                <c:pt idx="138">
                  <c:v>0.9406126886</c:v>
                </c:pt>
                <c:pt idx="139">
                  <c:v>0.8910048758</c:v>
                </c:pt>
                <c:pt idx="140">
                  <c:v>0.841397063</c:v>
                </c:pt>
                <c:pt idx="141">
                  <c:v>0.7944468116</c:v>
                </c:pt>
                <c:pt idx="142">
                  <c:v>0.7525820172</c:v>
                </c:pt>
                <c:pt idx="143">
                  <c:v>0.7107172228</c:v>
                </c:pt>
                <c:pt idx="144">
                  <c:v>0.6711818958</c:v>
                </c:pt>
                <c:pt idx="145">
                  <c:v>0.6359117908</c:v>
                </c:pt>
                <c:pt idx="146">
                  <c:v>0.6006416858</c:v>
                </c:pt>
                <c:pt idx="147">
                  <c:v>0.567930714</c:v>
                </c:pt>
                <c:pt idx="148">
                  <c:v>0.5397474394</c:v>
                </c:pt>
                <c:pt idx="149">
                  <c:v>0.5115969742</c:v>
                </c:pt>
                <c:pt idx="150">
                  <c:v>0.4834136996</c:v>
                </c:pt>
                <c:pt idx="151">
                  <c:v>0.455230425</c:v>
                </c:pt>
                <c:pt idx="152">
                  <c:v>0.4311483254</c:v>
                </c:pt>
                <c:pt idx="153">
                  <c:v>0.409953453</c:v>
                </c:pt>
                <c:pt idx="154">
                  <c:v>0.3887585806</c:v>
                </c:pt>
                <c:pt idx="155">
                  <c:v>0.3675637082</c:v>
                </c:pt>
                <c:pt idx="156">
                  <c:v>0.3463688358</c:v>
                </c:pt>
                <c:pt idx="157">
                  <c:v>0.329570423</c:v>
                </c:pt>
                <c:pt idx="158">
                  <c:v>0.31378582066</c:v>
                </c:pt>
                <c:pt idx="159">
                  <c:v>0.29798809456</c:v>
                </c:pt>
                <c:pt idx="160">
                  <c:v>0.28219036846</c:v>
                </c:pt>
                <c:pt idx="161">
                  <c:v>0.2665599703</c:v>
                </c:pt>
                <c:pt idx="162">
                  <c:v>0.25493559988</c:v>
                </c:pt>
                <c:pt idx="163">
                  <c:v>0.24331122946</c:v>
                </c:pt>
                <c:pt idx="164">
                  <c:v>0.23168685904</c:v>
                </c:pt>
                <c:pt idx="165">
                  <c:v>0.22006248862</c:v>
                </c:pt>
                <c:pt idx="166">
                  <c:v>0.20929444354</c:v>
                </c:pt>
                <c:pt idx="167">
                  <c:v>0.20089851808</c:v>
                </c:pt>
                <c:pt idx="168">
                  <c:v>0.19250259262</c:v>
                </c:pt>
                <c:pt idx="169">
                  <c:v>0.18410666716</c:v>
                </c:pt>
                <c:pt idx="170">
                  <c:v>0.1757107417</c:v>
                </c:pt>
                <c:pt idx="171">
                  <c:v>0.16854844968</c:v>
                </c:pt>
                <c:pt idx="172">
                  <c:v>0.16266244332</c:v>
                </c:pt>
                <c:pt idx="173">
                  <c:v>0.1567797179</c:v>
                </c:pt>
                <c:pt idx="174">
                  <c:v>0.15089371154</c:v>
                </c:pt>
                <c:pt idx="175">
                  <c:v>0.14500770518</c:v>
                </c:pt>
                <c:pt idx="176">
                  <c:v>0.14072279754</c:v>
                </c:pt>
                <c:pt idx="177">
                  <c:v>0.13707111132</c:v>
                </c:pt>
                <c:pt idx="178">
                  <c:v>0.13341614416</c:v>
                </c:pt>
                <c:pt idx="179">
                  <c:v>0.12976445794</c:v>
                </c:pt>
                <c:pt idx="180">
                  <c:v>0.12611277172</c:v>
                </c:pt>
                <c:pt idx="181">
                  <c:v>0.12245780456</c:v>
                </c:pt>
                <c:pt idx="182">
                  <c:v>0.11949511574</c:v>
                </c:pt>
                <c:pt idx="183">
                  <c:v>0.11777918412</c:v>
                </c:pt>
                <c:pt idx="184">
                  <c:v>0.11606653344</c:v>
                </c:pt>
                <c:pt idx="185">
                  <c:v>0.11435388276</c:v>
                </c:pt>
                <c:pt idx="186">
                  <c:v>0.11264123208</c:v>
                </c:pt>
                <c:pt idx="187">
                  <c:v>0.1109285814</c:v>
                </c:pt>
                <c:pt idx="188">
                  <c:v>0.10921264978</c:v>
                </c:pt>
                <c:pt idx="189">
                  <c:v>0.10896329834</c:v>
                </c:pt>
                <c:pt idx="190">
                  <c:v>0.10872378972</c:v>
                </c:pt>
                <c:pt idx="191">
                  <c:v>0.10848100016</c:v>
                </c:pt>
                <c:pt idx="192">
                  <c:v>0.10824149154</c:v>
                </c:pt>
                <c:pt idx="193">
                  <c:v>0.10800198292</c:v>
                </c:pt>
                <c:pt idx="194">
                  <c:v>0.1077624743</c:v>
                </c:pt>
                <c:pt idx="195">
                  <c:v>0.10824477248</c:v>
                </c:pt>
                <c:pt idx="196">
                  <c:v>0.10915031192</c:v>
                </c:pt>
                <c:pt idx="197">
                  <c:v>0.1100591323</c:v>
                </c:pt>
                <c:pt idx="198">
                  <c:v>0.11096467174</c:v>
                </c:pt>
                <c:pt idx="199">
                  <c:v>0.11187349212</c:v>
                </c:pt>
                <c:pt idx="200">
                  <c:v>0.11277903156</c:v>
                </c:pt>
                <c:pt idx="201">
                  <c:v>0.11393392244</c:v>
                </c:pt>
                <c:pt idx="202">
                  <c:v>0.11576140602</c:v>
                </c:pt>
                <c:pt idx="203">
                  <c:v>0.11758560866</c:v>
                </c:pt>
                <c:pt idx="204">
                  <c:v>0.11941309224</c:v>
                </c:pt>
                <c:pt idx="205">
                  <c:v>0.12123729488</c:v>
                </c:pt>
                <c:pt idx="206">
                  <c:v>0.12306477846</c:v>
                </c:pt>
                <c:pt idx="207">
                  <c:v>0.12489226204</c:v>
                </c:pt>
                <c:pt idx="208">
                  <c:v>0.12740546208</c:v>
                </c:pt>
                <c:pt idx="209">
                  <c:v>0.1299908428</c:v>
                </c:pt>
                <c:pt idx="210">
                  <c:v>0.13257622352</c:v>
                </c:pt>
                <c:pt idx="211">
                  <c:v>0.13516160424</c:v>
                </c:pt>
                <c:pt idx="212">
                  <c:v>0.13774698496</c:v>
                </c:pt>
                <c:pt idx="213">
                  <c:v>0.14033564662</c:v>
                </c:pt>
                <c:pt idx="214">
                  <c:v>0.14333770672</c:v>
                </c:pt>
                <c:pt idx="215">
                  <c:v>0.14669410834</c:v>
                </c:pt>
                <c:pt idx="216">
                  <c:v>0.15005050996</c:v>
                </c:pt>
                <c:pt idx="217">
                  <c:v>0.15340363064</c:v>
                </c:pt>
                <c:pt idx="218">
                  <c:v>0.15676003226</c:v>
                </c:pt>
                <c:pt idx="219">
                  <c:v>0.16011643388</c:v>
                </c:pt>
                <c:pt idx="220">
                  <c:v>0.16346955456</c:v>
                </c:pt>
                <c:pt idx="221">
                  <c:v>0.16682595618</c:v>
                </c:pt>
                <c:pt idx="222">
                  <c:v>0.17017907686</c:v>
                </c:pt>
                <c:pt idx="223">
                  <c:v>0.17374545864</c:v>
                </c:pt>
                <c:pt idx="224">
                  <c:v>0.1778597574</c:v>
                </c:pt>
                <c:pt idx="225">
                  <c:v>0.18197077522</c:v>
                </c:pt>
                <c:pt idx="226">
                  <c:v>0.18608507398</c:v>
                </c:pt>
                <c:pt idx="227">
                  <c:v>0.19019937274</c:v>
                </c:pt>
                <c:pt idx="228">
                  <c:v>0.19431039056</c:v>
                </c:pt>
                <c:pt idx="229">
                  <c:v>0.19842468932</c:v>
                </c:pt>
                <c:pt idx="230">
                  <c:v>0.20253570714</c:v>
                </c:pt>
                <c:pt idx="231">
                  <c:v>0.2066500059</c:v>
                </c:pt>
                <c:pt idx="232">
                  <c:v>0.2107675856</c:v>
                </c:pt>
                <c:pt idx="233">
                  <c:v>0.2154593298</c:v>
                </c:pt>
                <c:pt idx="234">
                  <c:v>0.22014779306</c:v>
                </c:pt>
                <c:pt idx="235">
                  <c:v>0.22483625632</c:v>
                </c:pt>
                <c:pt idx="236">
                  <c:v>0.22952800052</c:v>
                </c:pt>
                <c:pt idx="237">
                  <c:v>0.23421646378</c:v>
                </c:pt>
                <c:pt idx="238">
                  <c:v>0.23890492704</c:v>
                </c:pt>
                <c:pt idx="239">
                  <c:v>0.24359667124</c:v>
                </c:pt>
                <c:pt idx="240">
                  <c:v>0.2482851345</c:v>
                </c:pt>
              </c:numCache>
            </c:numRef>
          </c:yVal>
          <c:smooth val="1"/>
        </c:ser>
        <c:ser>
          <c:idx val="1"/>
          <c:order val="1"/>
          <c:tx>
            <c:v>myd88-/-</c:v>
          </c:tx>
          <c:spPr>
            <a:ln w="31750"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'LPS_proTNF_no_tnf_4h.csv'!$A$1:$A$241</c:f>
              <c:numCache>
                <c:formatCode>General</c:formatCode>
                <c:ptCount val="2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</c:numCache>
            </c:numRef>
          </c:xVal>
          <c:yVal>
            <c:numRef>
              <c:f>'LPS_proTNF_no_tnf_4h.csv'!$Q$1:$Q$241</c:f>
              <c:numCache>
                <c:formatCode>General</c:formatCode>
                <c:ptCount val="241"/>
                <c:pt idx="0">
                  <c:v>0.03560147994</c:v>
                </c:pt>
                <c:pt idx="1">
                  <c:v>0.03560147994</c:v>
                </c:pt>
                <c:pt idx="2">
                  <c:v>0.03560804182</c:v>
                </c:pt>
                <c:pt idx="3">
                  <c:v>0.03562116558</c:v>
                </c:pt>
                <c:pt idx="4">
                  <c:v>0.0356474131</c:v>
                </c:pt>
                <c:pt idx="5">
                  <c:v>0.0356966272</c:v>
                </c:pt>
                <c:pt idx="6">
                  <c:v>0.03577536976</c:v>
                </c:pt>
                <c:pt idx="7">
                  <c:v>0.03588364078</c:v>
                </c:pt>
                <c:pt idx="8">
                  <c:v>0.03603784496</c:v>
                </c:pt>
                <c:pt idx="9">
                  <c:v>0.03625110606</c:v>
                </c:pt>
                <c:pt idx="10">
                  <c:v>0.03653982878</c:v>
                </c:pt>
                <c:pt idx="11">
                  <c:v>0.03694666534</c:v>
                </c:pt>
                <c:pt idx="12">
                  <c:v>0.03747817762</c:v>
                </c:pt>
                <c:pt idx="13">
                  <c:v>0.0381737369</c:v>
                </c:pt>
                <c:pt idx="14">
                  <c:v>0.03918426642</c:v>
                </c:pt>
                <c:pt idx="15">
                  <c:v>0.0406180372</c:v>
                </c:pt>
                <c:pt idx="16">
                  <c:v>0.04258988214</c:v>
                </c:pt>
                <c:pt idx="17">
                  <c:v>0.04525728636</c:v>
                </c:pt>
                <c:pt idx="18">
                  <c:v>0.04895818668</c:v>
                </c:pt>
                <c:pt idx="19">
                  <c:v>0.05450953716</c:v>
                </c:pt>
                <c:pt idx="20">
                  <c:v>0.0621081942</c:v>
                </c:pt>
                <c:pt idx="21">
                  <c:v>0.0722955129</c:v>
                </c:pt>
                <c:pt idx="22">
                  <c:v>0.0856653434</c:v>
                </c:pt>
                <c:pt idx="23">
                  <c:v>0.10483915676</c:v>
                </c:pt>
                <c:pt idx="24">
                  <c:v>0.1308110778</c:v>
                </c:pt>
                <c:pt idx="25">
                  <c:v>0.16339737388</c:v>
                </c:pt>
                <c:pt idx="26">
                  <c:v>0.2040252539</c:v>
                </c:pt>
                <c:pt idx="27">
                  <c:v>0.26054272634</c:v>
                </c:pt>
                <c:pt idx="28">
                  <c:v>0.3296032324</c:v>
                </c:pt>
                <c:pt idx="29">
                  <c:v>0.4121844922</c:v>
                </c:pt>
                <c:pt idx="30">
                  <c:v>0.5175354756</c:v>
                </c:pt>
                <c:pt idx="31">
                  <c:v>0.6483465534</c:v>
                </c:pt>
                <c:pt idx="32">
                  <c:v>0.795463903</c:v>
                </c:pt>
                <c:pt idx="33">
                  <c:v>0.977227979</c:v>
                </c:pt>
                <c:pt idx="34">
                  <c:v>1.1882908492</c:v>
                </c:pt>
                <c:pt idx="35">
                  <c:v>1.420318926</c:v>
                </c:pt>
                <c:pt idx="36">
                  <c:v>1.7016923404</c:v>
                </c:pt>
                <c:pt idx="37">
                  <c:v>2.0097069876</c:v>
                </c:pt>
                <c:pt idx="38">
                  <c:v>2.3459705282</c:v>
                </c:pt>
                <c:pt idx="39">
                  <c:v>2.7339744926</c:v>
                </c:pt>
                <c:pt idx="40">
                  <c:v>3.1487837368</c:v>
                </c:pt>
                <c:pt idx="41">
                  <c:v>3.60411259</c:v>
                </c:pt>
                <c:pt idx="42">
                  <c:v>4.08148936</c:v>
                </c:pt>
                <c:pt idx="43">
                  <c:v>4.595940752</c:v>
                </c:pt>
                <c:pt idx="44">
                  <c:v>5.148779142</c:v>
                </c:pt>
                <c:pt idx="45">
                  <c:v>5.720646984</c:v>
                </c:pt>
                <c:pt idx="46">
                  <c:v>6.322699474</c:v>
                </c:pt>
                <c:pt idx="47">
                  <c:v>6.947390449999999</c:v>
                </c:pt>
                <c:pt idx="48">
                  <c:v>7.585205186</c:v>
                </c:pt>
                <c:pt idx="49">
                  <c:v>8.243689844</c:v>
                </c:pt>
                <c:pt idx="50">
                  <c:v>8.910048758</c:v>
                </c:pt>
                <c:pt idx="51">
                  <c:v>9.582313364</c:v>
                </c:pt>
                <c:pt idx="52">
                  <c:v>10.259171286</c:v>
                </c:pt>
                <c:pt idx="53">
                  <c:v>10.933076362</c:v>
                </c:pt>
                <c:pt idx="54">
                  <c:v>11.604028592</c:v>
                </c:pt>
                <c:pt idx="55">
                  <c:v>12.26087278</c:v>
                </c:pt>
                <c:pt idx="56">
                  <c:v>12.910826994</c:v>
                </c:pt>
                <c:pt idx="57">
                  <c:v>13.53879891</c:v>
                </c:pt>
                <c:pt idx="58">
                  <c:v>14.150038032</c:v>
                </c:pt>
                <c:pt idx="59">
                  <c:v>14.741919608</c:v>
                </c:pt>
                <c:pt idx="60">
                  <c:v>15.300991784</c:v>
                </c:pt>
                <c:pt idx="61">
                  <c:v>15.847924482</c:v>
                </c:pt>
                <c:pt idx="62">
                  <c:v>16.349580208</c:v>
                </c:pt>
                <c:pt idx="63">
                  <c:v>16.836799798</c:v>
                </c:pt>
                <c:pt idx="64">
                  <c:v>17.292522364</c:v>
                </c:pt>
                <c:pt idx="65">
                  <c:v>17.720685034</c:v>
                </c:pt>
                <c:pt idx="66">
                  <c:v>18.129818252</c:v>
                </c:pt>
                <c:pt idx="67">
                  <c:v>18.508438728</c:v>
                </c:pt>
                <c:pt idx="68">
                  <c:v>18.871310692</c:v>
                </c:pt>
                <c:pt idx="69">
                  <c:v>19.202029444</c:v>
                </c:pt>
                <c:pt idx="70">
                  <c:v>19.520280624</c:v>
                </c:pt>
                <c:pt idx="71">
                  <c:v>19.805066216</c:v>
                </c:pt>
                <c:pt idx="72">
                  <c:v>20.080665176</c:v>
                </c:pt>
                <c:pt idx="73">
                  <c:v>20.321814266</c:v>
                </c:pt>
                <c:pt idx="74">
                  <c:v>20.55672956999998</c:v>
                </c:pt>
                <c:pt idx="75">
                  <c:v>20.757195004</c:v>
                </c:pt>
                <c:pt idx="76">
                  <c:v>20.954707592</c:v>
                </c:pt>
                <c:pt idx="77">
                  <c:v>21.11777031</c:v>
                </c:pt>
                <c:pt idx="78">
                  <c:v>21.27853636999998</c:v>
                </c:pt>
                <c:pt idx="79">
                  <c:v>21.40813349999998</c:v>
                </c:pt>
                <c:pt idx="80">
                  <c:v>21.53444969</c:v>
                </c:pt>
                <c:pt idx="81">
                  <c:v>21.634190266</c:v>
                </c:pt>
                <c:pt idx="82">
                  <c:v>21.728681338</c:v>
                </c:pt>
                <c:pt idx="83">
                  <c:v>21.799877736</c:v>
                </c:pt>
                <c:pt idx="84">
                  <c:v>21.865168442</c:v>
                </c:pt>
                <c:pt idx="85">
                  <c:v>21.910445414</c:v>
                </c:pt>
                <c:pt idx="86">
                  <c:v>21.948504318</c:v>
                </c:pt>
                <c:pt idx="87">
                  <c:v>21.969830428</c:v>
                </c:pt>
                <c:pt idx="88">
                  <c:v>21.98328228199995</c:v>
                </c:pt>
                <c:pt idx="89">
                  <c:v>21.982298</c:v>
                </c:pt>
                <c:pt idx="90">
                  <c:v>21.97278327399995</c:v>
                </c:pt>
                <c:pt idx="91">
                  <c:v>21.95112907</c:v>
                </c:pt>
                <c:pt idx="92">
                  <c:v>21.920616328</c:v>
                </c:pt>
                <c:pt idx="93">
                  <c:v>21.880260766</c:v>
                </c:pt>
                <c:pt idx="94">
                  <c:v>21.830390478</c:v>
                </c:pt>
                <c:pt idx="95">
                  <c:v>21.77231784</c:v>
                </c:pt>
                <c:pt idx="96">
                  <c:v>21.704730476</c:v>
                </c:pt>
                <c:pt idx="97">
                  <c:v>21.630253138</c:v>
                </c:pt>
                <c:pt idx="98">
                  <c:v>21.546917262</c:v>
                </c:pt>
                <c:pt idx="99">
                  <c:v>21.457675694</c:v>
                </c:pt>
                <c:pt idx="100">
                  <c:v>21.359575588</c:v>
                </c:pt>
                <c:pt idx="101">
                  <c:v>21.256554072</c:v>
                </c:pt>
                <c:pt idx="102">
                  <c:v>21.145330206</c:v>
                </c:pt>
                <c:pt idx="103">
                  <c:v>21.030169212</c:v>
                </c:pt>
                <c:pt idx="104">
                  <c:v>20.907462056</c:v>
                </c:pt>
                <c:pt idx="105">
                  <c:v>20.781145866</c:v>
                </c:pt>
                <c:pt idx="106">
                  <c:v>20.647939702</c:v>
                </c:pt>
                <c:pt idx="107">
                  <c:v>20.510468316</c:v>
                </c:pt>
                <c:pt idx="108">
                  <c:v>20.36971599</c:v>
                </c:pt>
                <c:pt idx="109">
                  <c:v>20.22272987799995</c:v>
                </c:pt>
                <c:pt idx="110">
                  <c:v>20.073119014</c:v>
                </c:pt>
                <c:pt idx="111">
                  <c:v>19.919899116</c:v>
                </c:pt>
                <c:pt idx="112">
                  <c:v>19.763070184</c:v>
                </c:pt>
                <c:pt idx="113">
                  <c:v>19.604272688</c:v>
                </c:pt>
                <c:pt idx="114">
                  <c:v>19.44120997</c:v>
                </c:pt>
                <c:pt idx="115">
                  <c:v>19.27716297</c:v>
                </c:pt>
                <c:pt idx="116">
                  <c:v>19.110491218</c:v>
                </c:pt>
                <c:pt idx="117">
                  <c:v>18.941850902</c:v>
                </c:pt>
                <c:pt idx="118">
                  <c:v>18.772226304</c:v>
                </c:pt>
                <c:pt idx="119">
                  <c:v>18.600633142</c:v>
                </c:pt>
                <c:pt idx="120">
                  <c:v>18.428383792</c:v>
                </c:pt>
                <c:pt idx="121">
                  <c:v>18.25515016</c:v>
                </c:pt>
                <c:pt idx="122">
                  <c:v>18.081588434</c:v>
                </c:pt>
                <c:pt idx="123">
                  <c:v>17.90737052</c:v>
                </c:pt>
                <c:pt idx="124">
                  <c:v>17.733152606</c:v>
                </c:pt>
                <c:pt idx="125">
                  <c:v>17.559262786</c:v>
                </c:pt>
                <c:pt idx="126">
                  <c:v>17.385372966</c:v>
                </c:pt>
                <c:pt idx="127">
                  <c:v>17.212139334</c:v>
                </c:pt>
                <c:pt idx="128">
                  <c:v>17.039233796</c:v>
                </c:pt>
                <c:pt idx="129">
                  <c:v>16.867968728</c:v>
                </c:pt>
                <c:pt idx="130">
                  <c:v>16.69670366</c:v>
                </c:pt>
                <c:pt idx="131">
                  <c:v>16.527079062</c:v>
                </c:pt>
                <c:pt idx="132">
                  <c:v>16.359094934</c:v>
                </c:pt>
                <c:pt idx="133">
                  <c:v>16.190782712</c:v>
                </c:pt>
                <c:pt idx="134">
                  <c:v>16.026079524</c:v>
                </c:pt>
                <c:pt idx="135">
                  <c:v>15.862032524</c:v>
                </c:pt>
                <c:pt idx="136">
                  <c:v>15.698969806</c:v>
                </c:pt>
                <c:pt idx="137">
                  <c:v>15.539844216</c:v>
                </c:pt>
                <c:pt idx="138">
                  <c:v>15.380390532</c:v>
                </c:pt>
                <c:pt idx="139">
                  <c:v>15.224217788</c:v>
                </c:pt>
                <c:pt idx="140">
                  <c:v>15.070013608</c:v>
                </c:pt>
                <c:pt idx="141">
                  <c:v>14.915809428</c:v>
                </c:pt>
                <c:pt idx="142">
                  <c:v>14.768823316</c:v>
                </c:pt>
                <c:pt idx="143">
                  <c:v>14.622165298</c:v>
                </c:pt>
                <c:pt idx="144">
                  <c:v>14.47550728</c:v>
                </c:pt>
                <c:pt idx="145">
                  <c:v>14.328849262</c:v>
                </c:pt>
                <c:pt idx="146">
                  <c:v>14.189737406</c:v>
                </c:pt>
                <c:pt idx="147">
                  <c:v>14.05226602</c:v>
                </c:pt>
                <c:pt idx="148">
                  <c:v>13.914794634</c:v>
                </c:pt>
                <c:pt idx="149">
                  <c:v>13.777651342</c:v>
                </c:pt>
                <c:pt idx="150">
                  <c:v>13.646413742</c:v>
                </c:pt>
                <c:pt idx="151">
                  <c:v>13.518785176</c:v>
                </c:pt>
                <c:pt idx="152">
                  <c:v>13.390828516</c:v>
                </c:pt>
                <c:pt idx="153">
                  <c:v>13.26319995</c:v>
                </c:pt>
                <c:pt idx="154">
                  <c:v>13.139836606</c:v>
                </c:pt>
                <c:pt idx="155">
                  <c:v>13.021394672</c:v>
                </c:pt>
                <c:pt idx="156">
                  <c:v>12.902624644</c:v>
                </c:pt>
                <c:pt idx="157">
                  <c:v>12.78418271</c:v>
                </c:pt>
                <c:pt idx="158">
                  <c:v>12.668365528</c:v>
                </c:pt>
                <c:pt idx="159">
                  <c:v>12.558454038</c:v>
                </c:pt>
                <c:pt idx="160">
                  <c:v>12.448542548</c:v>
                </c:pt>
                <c:pt idx="161">
                  <c:v>12.338631058</c:v>
                </c:pt>
                <c:pt idx="162">
                  <c:v>12.230360038</c:v>
                </c:pt>
                <c:pt idx="163">
                  <c:v>12.129963274</c:v>
                </c:pt>
                <c:pt idx="164">
                  <c:v>12.02956651</c:v>
                </c:pt>
                <c:pt idx="165">
                  <c:v>11.929169746</c:v>
                </c:pt>
                <c:pt idx="166">
                  <c:v>11.828772982</c:v>
                </c:pt>
                <c:pt idx="167">
                  <c:v>11.728376218</c:v>
                </c:pt>
                <c:pt idx="168">
                  <c:v>11.628963736</c:v>
                </c:pt>
                <c:pt idx="169">
                  <c:v>11.538081698</c:v>
                </c:pt>
                <c:pt idx="170">
                  <c:v>11.447527754</c:v>
                </c:pt>
                <c:pt idx="171">
                  <c:v>11.356645716</c:v>
                </c:pt>
                <c:pt idx="172">
                  <c:v>11.266091772</c:v>
                </c:pt>
                <c:pt idx="173">
                  <c:v>11.175209734</c:v>
                </c:pt>
                <c:pt idx="174">
                  <c:v>11.084983884</c:v>
                </c:pt>
                <c:pt idx="175">
                  <c:v>11.001976102</c:v>
                </c:pt>
                <c:pt idx="176">
                  <c:v>10.919296414</c:v>
                </c:pt>
                <c:pt idx="177">
                  <c:v>10.836288632</c:v>
                </c:pt>
                <c:pt idx="178">
                  <c:v>10.753608944</c:v>
                </c:pt>
                <c:pt idx="179">
                  <c:v>10.670601162</c:v>
                </c:pt>
                <c:pt idx="180">
                  <c:v>10.587921474</c:v>
                </c:pt>
                <c:pt idx="181">
                  <c:v>10.510819384</c:v>
                </c:pt>
                <c:pt idx="182">
                  <c:v>10.434045388</c:v>
                </c:pt>
                <c:pt idx="183">
                  <c:v>10.357599486</c:v>
                </c:pt>
                <c:pt idx="184">
                  <c:v>10.28082549</c:v>
                </c:pt>
                <c:pt idx="185">
                  <c:v>10.204051494</c:v>
                </c:pt>
                <c:pt idx="186">
                  <c:v>10.127277498</c:v>
                </c:pt>
                <c:pt idx="187">
                  <c:v>10.054768724</c:v>
                </c:pt>
                <c:pt idx="188">
                  <c:v>9.982916138</c:v>
                </c:pt>
                <c:pt idx="189">
                  <c:v>9.911063552</c:v>
                </c:pt>
                <c:pt idx="190">
                  <c:v>9.838882872</c:v>
                </c:pt>
                <c:pt idx="191">
                  <c:v>9.767030286</c:v>
                </c:pt>
                <c:pt idx="192">
                  <c:v>9.695177699999998</c:v>
                </c:pt>
                <c:pt idx="193">
                  <c:v>9.626934148</c:v>
                </c:pt>
                <c:pt idx="194">
                  <c:v>9.559346784</c:v>
                </c:pt>
                <c:pt idx="195">
                  <c:v>9.492087514</c:v>
                </c:pt>
                <c:pt idx="196">
                  <c:v>9.42450015</c:v>
                </c:pt>
                <c:pt idx="197">
                  <c:v>9.35724088</c:v>
                </c:pt>
                <c:pt idx="198">
                  <c:v>9.289653516</c:v>
                </c:pt>
                <c:pt idx="199">
                  <c:v>9.222394246</c:v>
                </c:pt>
                <c:pt idx="200">
                  <c:v>9.155134976</c:v>
                </c:pt>
                <c:pt idx="201">
                  <c:v>9.087547612</c:v>
                </c:pt>
                <c:pt idx="202">
                  <c:v>9.022585</c:v>
                </c:pt>
                <c:pt idx="203">
                  <c:v>8.959262858</c:v>
                </c:pt>
                <c:pt idx="204">
                  <c:v>8.895940716</c:v>
                </c:pt>
                <c:pt idx="205">
                  <c:v>8.832618574</c:v>
                </c:pt>
                <c:pt idx="206">
                  <c:v>8.769296432</c:v>
                </c:pt>
                <c:pt idx="207">
                  <c:v>8.70597429</c:v>
                </c:pt>
                <c:pt idx="208">
                  <c:v>8.642652148</c:v>
                </c:pt>
                <c:pt idx="209">
                  <c:v>8.579330006</c:v>
                </c:pt>
                <c:pt idx="210">
                  <c:v>8.516007864</c:v>
                </c:pt>
                <c:pt idx="211">
                  <c:v>8.45334191</c:v>
                </c:pt>
                <c:pt idx="212">
                  <c:v>8.393628802</c:v>
                </c:pt>
                <c:pt idx="213">
                  <c:v>8.3335876</c:v>
                </c:pt>
                <c:pt idx="214">
                  <c:v>8.273546398</c:v>
                </c:pt>
                <c:pt idx="215">
                  <c:v>8.213505196</c:v>
                </c:pt>
                <c:pt idx="216">
                  <c:v>8.153463994</c:v>
                </c:pt>
                <c:pt idx="217">
                  <c:v>8.093422792</c:v>
                </c:pt>
                <c:pt idx="218">
                  <c:v>8.03338159</c:v>
                </c:pt>
                <c:pt idx="219">
                  <c:v>7.973340388</c:v>
                </c:pt>
                <c:pt idx="220">
                  <c:v>7.913299186</c:v>
                </c:pt>
                <c:pt idx="221">
                  <c:v>7.856210829999994</c:v>
                </c:pt>
                <c:pt idx="222">
                  <c:v>7.799122474</c:v>
                </c:pt>
                <c:pt idx="223">
                  <c:v>7.742362212</c:v>
                </c:pt>
                <c:pt idx="224">
                  <c:v>7.685273855999997</c:v>
                </c:pt>
                <c:pt idx="225">
                  <c:v>7.628185499999991</c:v>
                </c:pt>
                <c:pt idx="226">
                  <c:v>7.571425238</c:v>
                </c:pt>
                <c:pt idx="227">
                  <c:v>7.514336881999994</c:v>
                </c:pt>
                <c:pt idx="228">
                  <c:v>7.457248526</c:v>
                </c:pt>
                <c:pt idx="229">
                  <c:v>7.400160169999999</c:v>
                </c:pt>
                <c:pt idx="230">
                  <c:v>7.345368472</c:v>
                </c:pt>
                <c:pt idx="231">
                  <c:v>7.291561056</c:v>
                </c:pt>
                <c:pt idx="232">
                  <c:v>7.237425545999995</c:v>
                </c:pt>
                <c:pt idx="233">
                  <c:v>7.18361813</c:v>
                </c:pt>
                <c:pt idx="234">
                  <c:v>7.129482619999993</c:v>
                </c:pt>
                <c:pt idx="235">
                  <c:v>7.075675203999999</c:v>
                </c:pt>
                <c:pt idx="236">
                  <c:v>7.021539693999999</c:v>
                </c:pt>
                <c:pt idx="237">
                  <c:v>6.967732277999991</c:v>
                </c:pt>
                <c:pt idx="238">
                  <c:v>6.913596768</c:v>
                </c:pt>
                <c:pt idx="239">
                  <c:v>6.860445539999993</c:v>
                </c:pt>
                <c:pt idx="240">
                  <c:v>6.808278593999999</c:v>
                </c:pt>
              </c:numCache>
            </c:numRef>
          </c:yVal>
          <c:smooth val="1"/>
        </c:ser>
        <c:axId val="472030168"/>
        <c:axId val="472143640"/>
      </c:scatterChart>
      <c:valAx>
        <c:axId val="472030168"/>
        <c:scaling>
          <c:orientation val="minMax"/>
          <c:max val="120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472143640"/>
        <c:crosses val="autoZero"/>
        <c:crossBetween val="midCat"/>
        <c:majorUnit val="15.0"/>
      </c:valAx>
      <c:valAx>
        <c:axId val="472143640"/>
        <c:scaling>
          <c:orientation val="minMax"/>
          <c:max val="12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72030168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2"/>
          <c:order val="0"/>
          <c:tx>
            <c:v>wild-type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trendline>
            <c:trendlineType val="log"/>
          </c:trendline>
          <c:xVal>
            <c:numRef>
              <c:f>TLR4_modules_nascent_no_tnf_fee!$T$4:$T$10</c:f>
              <c:numCache>
                <c:formatCode>General</c:formatCode>
                <c:ptCount val="7"/>
                <c:pt idx="0">
                  <c:v>0.0</c:v>
                </c:pt>
                <c:pt idx="1">
                  <c:v>15.0</c:v>
                </c:pt>
                <c:pt idx="2">
                  <c:v>20.0</c:v>
                </c:pt>
                <c:pt idx="3">
                  <c:v>25.0</c:v>
                </c:pt>
                <c:pt idx="4">
                  <c:v>30.0</c:v>
                </c:pt>
                <c:pt idx="5">
                  <c:v>60.0</c:v>
                </c:pt>
                <c:pt idx="6">
                  <c:v>120.0</c:v>
                </c:pt>
              </c:numCache>
            </c:numRef>
          </c:xVal>
          <c:yVal>
            <c:numRef>
              <c:f>TLR4_modules_nascent_no_tnf_fee!$U$4:$U$10</c:f>
              <c:numCache>
                <c:formatCode>General</c:formatCode>
                <c:ptCount val="7"/>
                <c:pt idx="0">
                  <c:v>1.0</c:v>
                </c:pt>
                <c:pt idx="1">
                  <c:v>3.322753107280624</c:v>
                </c:pt>
                <c:pt idx="2">
                  <c:v>6.863595629464909</c:v>
                </c:pt>
                <c:pt idx="3" formatCode="0.00">
                  <c:v>10.82994419044328</c:v>
                </c:pt>
                <c:pt idx="4">
                  <c:v>18.52537371224656</c:v>
                </c:pt>
                <c:pt idx="5">
                  <c:v>15.88534925934298</c:v>
                </c:pt>
                <c:pt idx="6">
                  <c:v>10.20100855742545</c:v>
                </c:pt>
              </c:numCache>
            </c:numRef>
          </c:yVal>
        </c:ser>
        <c:axId val="350295112"/>
        <c:axId val="350291816"/>
      </c:scatterChart>
      <c:valAx>
        <c:axId val="350295112"/>
        <c:scaling>
          <c:orientation val="minMax"/>
          <c:max val="120.0"/>
        </c:scaling>
        <c:delete val="1"/>
        <c:axPos val="b"/>
        <c:numFmt formatCode="General" sourceLinked="1"/>
        <c:majorTickMark val="cross"/>
        <c:tickLblPos val="nextTo"/>
        <c:crossAx val="350291816"/>
        <c:crosses val="autoZero"/>
        <c:crossBetween val="midCat"/>
        <c:majorUnit val="15.0"/>
      </c:valAx>
      <c:valAx>
        <c:axId val="350291816"/>
        <c:scaling>
          <c:orientation val="minMax"/>
          <c:max val="3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350295112"/>
        <c:crosses val="autoZero"/>
        <c:crossBetween val="midCat"/>
        <c:majorUnit val="5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2"/>
          <c:order val="0"/>
          <c:tx>
            <c:v>wild-type</c:v>
          </c:tx>
          <c:spPr>
            <a:ln w="25400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'LPS_proTNF_no_tnf_4h.csv'!$K$31:$K$35</c:f>
              <c:numCache>
                <c:formatCode>General</c:formatCode>
                <c:ptCount val="5"/>
                <c:pt idx="0">
                  <c:v>0.0</c:v>
                </c:pt>
                <c:pt idx="1">
                  <c:v>30.0</c:v>
                </c:pt>
                <c:pt idx="2">
                  <c:v>60.0</c:v>
                </c:pt>
                <c:pt idx="3">
                  <c:v>90.0</c:v>
                </c:pt>
                <c:pt idx="4">
                  <c:v>120.0</c:v>
                </c:pt>
              </c:numCache>
            </c:numRef>
          </c:xVal>
          <c:yVal>
            <c:numRef>
              <c:f>'LPS_proTNF_no_tnf_4h.csv'!$L$31:$L$35</c:f>
              <c:numCache>
                <c:formatCode>General</c:formatCode>
                <c:ptCount val="5"/>
                <c:pt idx="0">
                  <c:v>4.897881255839794</c:v>
                </c:pt>
                <c:pt idx="1">
                  <c:v>34.66810874071418</c:v>
                </c:pt>
                <c:pt idx="2">
                  <c:v>100.0</c:v>
                </c:pt>
                <c:pt idx="3">
                  <c:v>40.15717434891356</c:v>
                </c:pt>
                <c:pt idx="4">
                  <c:v>19.78330808748643</c:v>
                </c:pt>
              </c:numCache>
            </c:numRef>
          </c:yVal>
        </c:ser>
        <c:axId val="350257560"/>
        <c:axId val="350260280"/>
      </c:scatterChart>
      <c:valAx>
        <c:axId val="350257560"/>
        <c:scaling>
          <c:orientation val="minMax"/>
          <c:max val="120.0"/>
        </c:scaling>
        <c:delete val="1"/>
        <c:axPos val="b"/>
        <c:numFmt formatCode="General" sourceLinked="1"/>
        <c:majorTickMark val="cross"/>
        <c:tickLblPos val="nextTo"/>
        <c:crossAx val="350260280"/>
        <c:crosses val="autoZero"/>
        <c:crossBetween val="midCat"/>
        <c:majorUnit val="15.0"/>
      </c:valAx>
      <c:valAx>
        <c:axId val="350260280"/>
        <c:scaling>
          <c:orientation val="minMax"/>
          <c:max val="12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crossAx val="350257560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trif-/-</c:v>
          </c:tx>
          <c:spPr>
            <a:ln w="28575">
              <a:noFill/>
            </a:ln>
          </c:spPr>
          <c:marker>
            <c:symbol val="square"/>
            <c:size val="7"/>
          </c:marker>
          <c:xVal>
            <c:numRef>
              <c:f>'LPS_secTNF_no_tnf_4h.csv'!$L$28:$L$33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</c:numCache>
            </c:numRef>
          </c:xVal>
          <c:yVal>
            <c:numRef>
              <c:f>'LPS_secTNF_no_tnf_4h.csv'!$N$28:$N$33</c:f>
              <c:numCache>
                <c:formatCode>General</c:formatCode>
                <c:ptCount val="6"/>
                <c:pt idx="0">
                  <c:v>0.00352783906968113</c:v>
                </c:pt>
                <c:pt idx="1">
                  <c:v>0.0444187067201142</c:v>
                </c:pt>
                <c:pt idx="2">
                  <c:v>0.14561475</c:v>
                </c:pt>
                <c:pt idx="3">
                  <c:v>0.1664215</c:v>
                </c:pt>
                <c:pt idx="4">
                  <c:v>0.236502</c:v>
                </c:pt>
                <c:pt idx="5">
                  <c:v>0.238621166666667</c:v>
                </c:pt>
              </c:numCache>
            </c:numRef>
          </c:yVal>
        </c:ser>
        <c:ser>
          <c:idx val="1"/>
          <c:order val="1"/>
          <c:tx>
            <c:v>myd88-/-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'LPS_secTNF_no_tnf_4h.csv'!$L$35:$L$40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</c:numCache>
            </c:numRef>
          </c:xVal>
          <c:yVal>
            <c:numRef>
              <c:f>'LPS_secTNF_no_tnf_4h.csv'!$N$35:$N$40</c:f>
              <c:numCache>
                <c:formatCode>General</c:formatCode>
                <c:ptCount val="6"/>
                <c:pt idx="0">
                  <c:v>0.00242604774054142</c:v>
                </c:pt>
                <c:pt idx="1">
                  <c:v>0.0380848888888889</c:v>
                </c:pt>
                <c:pt idx="2">
                  <c:v>0.190956555555555</c:v>
                </c:pt>
                <c:pt idx="3">
                  <c:v>0.343714666666667</c:v>
                </c:pt>
                <c:pt idx="4">
                  <c:v>0.281883333333333</c:v>
                </c:pt>
                <c:pt idx="5">
                  <c:v>0.291396222222222</c:v>
                </c:pt>
              </c:numCache>
            </c:numRef>
          </c:yVal>
        </c:ser>
        <c:axId val="238768376"/>
        <c:axId val="238954392"/>
      </c:scatterChart>
      <c:valAx>
        <c:axId val="238768376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238954392"/>
        <c:crosses val="autoZero"/>
        <c:crossBetween val="midCat"/>
        <c:majorUnit val="1.0"/>
      </c:valAx>
      <c:valAx>
        <c:axId val="238954392"/>
        <c:scaling>
          <c:orientation val="minMax"/>
          <c:max val="1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.0" sourceLinked="0"/>
        <c:tickLblPos val="nextTo"/>
        <c:crossAx val="238768376"/>
        <c:crosses val="autoZero"/>
        <c:crossBetween val="midCat"/>
        <c:majorUnit val="0.5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wild-type</c:v>
          </c:tx>
          <c:spPr>
            <a:ln w="25400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Sheet1!$H$29:$H$34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</c:numCache>
            </c:numRef>
          </c:xVal>
          <c:yVal>
            <c:numRef>
              <c:f>Sheet1!$K$29:$K$34</c:f>
              <c:numCache>
                <c:formatCode>General</c:formatCode>
                <c:ptCount val="6"/>
                <c:pt idx="0">
                  <c:v>0.00507872540869211</c:v>
                </c:pt>
                <c:pt idx="1">
                  <c:v>0.340614</c:v>
                </c:pt>
                <c:pt idx="2">
                  <c:v>0.833413333333333</c:v>
                </c:pt>
                <c:pt idx="3">
                  <c:v>1.200768</c:v>
                </c:pt>
                <c:pt idx="4">
                  <c:v>1.690656666666667</c:v>
                </c:pt>
                <c:pt idx="5">
                  <c:v>2.428325222222223</c:v>
                </c:pt>
              </c:numCache>
            </c:numRef>
          </c:yVal>
        </c:ser>
        <c:axId val="238995880"/>
        <c:axId val="238998600"/>
      </c:scatterChart>
      <c:valAx>
        <c:axId val="238995880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238998600"/>
        <c:crosses val="autoZero"/>
        <c:crossBetween val="midCat"/>
        <c:majorUnit val="1.0"/>
      </c:valAx>
      <c:valAx>
        <c:axId val="238998600"/>
        <c:scaling>
          <c:orientation val="minMax"/>
          <c:max val="2.5"/>
          <c:min val="0.0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238995880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>
          <a:latin typeface="Helvetica"/>
          <a:cs typeface="Helvetica"/>
        </a:defRPr>
      </a:pPr>
      <a:endParaRPr lang="en-US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1"/>
          <c:order val="0"/>
          <c:tx>
            <c:v>CpG</c:v>
          </c:tx>
          <c:spPr>
            <a:ln w="28575">
              <a:noFill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Sheet1!$P$7:$P$11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Sheet1!$AF$14:$AF$18</c:f>
              <c:numCache>
                <c:formatCode>General</c:formatCode>
                <c:ptCount val="5"/>
                <c:pt idx="0">
                  <c:v>0.00507872540869211</c:v>
                </c:pt>
                <c:pt idx="1">
                  <c:v>0.138744666666667</c:v>
                </c:pt>
                <c:pt idx="2">
                  <c:v>0.601979</c:v>
                </c:pt>
                <c:pt idx="3">
                  <c:v>1.090780444444445</c:v>
                </c:pt>
                <c:pt idx="4">
                  <c:v>2.498348555555556</c:v>
                </c:pt>
              </c:numCache>
            </c:numRef>
          </c:yVal>
        </c:ser>
        <c:axId val="239022744"/>
        <c:axId val="239025464"/>
      </c:scatterChart>
      <c:valAx>
        <c:axId val="239022744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239025464"/>
        <c:crosses val="autoZero"/>
        <c:crossBetween val="midCat"/>
        <c:majorUnit val="1.0"/>
      </c:valAx>
      <c:valAx>
        <c:axId val="239025464"/>
        <c:scaling>
          <c:orientation val="minMax"/>
          <c:max val="2.5"/>
          <c:min val="0.0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239022744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>
          <a:latin typeface="Helvetica"/>
          <a:cs typeface="Helvetica"/>
        </a:defRPr>
      </a:pPr>
      <a:endParaRPr lang="en-US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LPS</c:v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wholemodel_secTNF_no_TNF_feedba!$A$2:$A$1202</c:f>
              <c:numCache>
                <c:formatCode>General</c:formatCode>
                <c:ptCount val="120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4.033333333333338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4.283333333333338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4.533333333333338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4.733333333333338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4.783333333333338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5.033333333333338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5.283333333333338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5.533333333333338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5.733333333333338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5.783333333333338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6.033333333333338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6.283333333333338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6.533333333333338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6.733333333333338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6.783333333333338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7.033333333333338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7.283333333333338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7.533333333333338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7.733333333333338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7.783333333333338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wholemodel_secTNF_no_TNF_feedba!$F$2:$F$1202</c:f>
              <c:numCache>
                <c:formatCode>0.00</c:formatCode>
                <c:ptCount val="1201"/>
                <c:pt idx="0">
                  <c:v>6.25464E-6</c:v>
                </c:pt>
                <c:pt idx="1">
                  <c:v>1.250928E-5</c:v>
                </c:pt>
                <c:pt idx="2">
                  <c:v>1.87026E-5</c:v>
                </c:pt>
                <c:pt idx="3">
                  <c:v>2.49879E-5</c:v>
                </c:pt>
                <c:pt idx="4">
                  <c:v>3.14265E-5</c:v>
                </c:pt>
                <c:pt idx="5">
                  <c:v>3.8325E-5</c:v>
                </c:pt>
                <c:pt idx="6">
                  <c:v>4.73697E-5</c:v>
                </c:pt>
                <c:pt idx="7">
                  <c:v>6.2853E-5</c:v>
                </c:pt>
                <c:pt idx="8">
                  <c:v>9.51993E-5</c:v>
                </c:pt>
                <c:pt idx="9">
                  <c:v>0.00016258998</c:v>
                </c:pt>
                <c:pt idx="10">
                  <c:v>0.00029350818</c:v>
                </c:pt>
                <c:pt idx="11">
                  <c:v>0.00053015739</c:v>
                </c:pt>
                <c:pt idx="12">
                  <c:v>0.00091878822</c:v>
                </c:pt>
                <c:pt idx="13">
                  <c:v>0.0015190497</c:v>
                </c:pt>
                <c:pt idx="14">
                  <c:v>0.0023897937</c:v>
                </c:pt>
                <c:pt idx="15">
                  <c:v>0.0035936586</c:v>
                </c:pt>
                <c:pt idx="16">
                  <c:v>0.0051962568</c:v>
                </c:pt>
                <c:pt idx="17">
                  <c:v>0.0072543093</c:v>
                </c:pt>
                <c:pt idx="18">
                  <c:v>0.0098202447</c:v>
                </c:pt>
                <c:pt idx="19">
                  <c:v>0.0129414327</c:v>
                </c:pt>
                <c:pt idx="20">
                  <c:v>0.016660644</c:v>
                </c:pt>
                <c:pt idx="21">
                  <c:v>0.021018963</c:v>
                </c:pt>
                <c:pt idx="22">
                  <c:v>0.026044137</c:v>
                </c:pt>
                <c:pt idx="23">
                  <c:v>0.03176376</c:v>
                </c:pt>
                <c:pt idx="24">
                  <c:v>0.038197761</c:v>
                </c:pt>
                <c:pt idx="25">
                  <c:v>0.045366069</c:v>
                </c:pt>
                <c:pt idx="26">
                  <c:v>0.053277882</c:v>
                </c:pt>
                <c:pt idx="27">
                  <c:v>0.061945464</c:v>
                </c:pt>
                <c:pt idx="28">
                  <c:v>0.07137648</c:v>
                </c:pt>
                <c:pt idx="29">
                  <c:v>0.081577062</c:v>
                </c:pt>
                <c:pt idx="30">
                  <c:v>0.092553342</c:v>
                </c:pt>
                <c:pt idx="31">
                  <c:v>0.10430532</c:v>
                </c:pt>
                <c:pt idx="32">
                  <c:v>0.116831463</c:v>
                </c:pt>
                <c:pt idx="33">
                  <c:v>0.130116441</c:v>
                </c:pt>
                <c:pt idx="34">
                  <c:v>0.144157188</c:v>
                </c:pt>
                <c:pt idx="35">
                  <c:v>0.15891078</c:v>
                </c:pt>
                <c:pt idx="36">
                  <c:v>0.17437875</c:v>
                </c:pt>
                <c:pt idx="37">
                  <c:v>0.19050591</c:v>
                </c:pt>
                <c:pt idx="38">
                  <c:v>0.2072616</c:v>
                </c:pt>
                <c:pt idx="39">
                  <c:v>0.22461516</c:v>
                </c:pt>
                <c:pt idx="40">
                  <c:v>0.2425206</c:v>
                </c:pt>
                <c:pt idx="41">
                  <c:v>0.26093193</c:v>
                </c:pt>
                <c:pt idx="42">
                  <c:v>0.27981849</c:v>
                </c:pt>
                <c:pt idx="43">
                  <c:v>0.29911896</c:v>
                </c:pt>
                <c:pt idx="44">
                  <c:v>0.31880268</c:v>
                </c:pt>
                <c:pt idx="45">
                  <c:v>0.33880833</c:v>
                </c:pt>
                <c:pt idx="46">
                  <c:v>0.35907459</c:v>
                </c:pt>
                <c:pt idx="47">
                  <c:v>0.37960146</c:v>
                </c:pt>
                <c:pt idx="48">
                  <c:v>0.40031229</c:v>
                </c:pt>
                <c:pt idx="49">
                  <c:v>0.42116109</c:v>
                </c:pt>
                <c:pt idx="50">
                  <c:v>0.4421172</c:v>
                </c:pt>
                <c:pt idx="51">
                  <c:v>0.46313463</c:v>
                </c:pt>
                <c:pt idx="52">
                  <c:v>0.48416739</c:v>
                </c:pt>
                <c:pt idx="53">
                  <c:v>0.50515416</c:v>
                </c:pt>
                <c:pt idx="54">
                  <c:v>0.52609494</c:v>
                </c:pt>
                <c:pt idx="55">
                  <c:v>0.54694374</c:v>
                </c:pt>
                <c:pt idx="56">
                  <c:v>0.56765457</c:v>
                </c:pt>
                <c:pt idx="57">
                  <c:v>0.58819677</c:v>
                </c:pt>
                <c:pt idx="58">
                  <c:v>0.60853968</c:v>
                </c:pt>
                <c:pt idx="59">
                  <c:v>0.62865264</c:v>
                </c:pt>
                <c:pt idx="60">
                  <c:v>0.64852032</c:v>
                </c:pt>
                <c:pt idx="61">
                  <c:v>0.66812739</c:v>
                </c:pt>
                <c:pt idx="62">
                  <c:v>0.68742786</c:v>
                </c:pt>
                <c:pt idx="63">
                  <c:v>0.70643706</c:v>
                </c:pt>
                <c:pt idx="64">
                  <c:v>0.72512433</c:v>
                </c:pt>
                <c:pt idx="65">
                  <c:v>0.74348967</c:v>
                </c:pt>
                <c:pt idx="66">
                  <c:v>0.76153308</c:v>
                </c:pt>
                <c:pt idx="67">
                  <c:v>0.77925456</c:v>
                </c:pt>
                <c:pt idx="68">
                  <c:v>0.79665411</c:v>
                </c:pt>
                <c:pt idx="69">
                  <c:v>0.81373173</c:v>
                </c:pt>
                <c:pt idx="70">
                  <c:v>0.83048742</c:v>
                </c:pt>
                <c:pt idx="71">
                  <c:v>0.84695184</c:v>
                </c:pt>
                <c:pt idx="72">
                  <c:v>0.86309433</c:v>
                </c:pt>
                <c:pt idx="73">
                  <c:v>0.87894555</c:v>
                </c:pt>
                <c:pt idx="74">
                  <c:v>0.8945055</c:v>
                </c:pt>
                <c:pt idx="75">
                  <c:v>0.90978951</c:v>
                </c:pt>
                <c:pt idx="76">
                  <c:v>0.92479758</c:v>
                </c:pt>
                <c:pt idx="77">
                  <c:v>0.93952971</c:v>
                </c:pt>
                <c:pt idx="78">
                  <c:v>0.95401656</c:v>
                </c:pt>
                <c:pt idx="79">
                  <c:v>0.9682428</c:v>
                </c:pt>
                <c:pt idx="80">
                  <c:v>0.98223909</c:v>
                </c:pt>
                <c:pt idx="81">
                  <c:v>0.99600543</c:v>
                </c:pt>
                <c:pt idx="82">
                  <c:v>1.00952649</c:v>
                </c:pt>
                <c:pt idx="83">
                  <c:v>1.02284826</c:v>
                </c:pt>
                <c:pt idx="84">
                  <c:v>1.03595541</c:v>
                </c:pt>
                <c:pt idx="85">
                  <c:v>1.04886327</c:v>
                </c:pt>
                <c:pt idx="86">
                  <c:v>1.06157184</c:v>
                </c:pt>
                <c:pt idx="87">
                  <c:v>1.07409645</c:v>
                </c:pt>
                <c:pt idx="88">
                  <c:v>1.0864371</c:v>
                </c:pt>
                <c:pt idx="89">
                  <c:v>1.09860912</c:v>
                </c:pt>
                <c:pt idx="90">
                  <c:v>1.11061251</c:v>
                </c:pt>
                <c:pt idx="91">
                  <c:v>1.1224626</c:v>
                </c:pt>
                <c:pt idx="92">
                  <c:v>1.13414406</c:v>
                </c:pt>
                <c:pt idx="93">
                  <c:v>1.14567222</c:v>
                </c:pt>
                <c:pt idx="94">
                  <c:v>1.15707774</c:v>
                </c:pt>
                <c:pt idx="95">
                  <c:v>1.16832996</c:v>
                </c:pt>
                <c:pt idx="96">
                  <c:v>1.17945954</c:v>
                </c:pt>
                <c:pt idx="97">
                  <c:v>1.19045115</c:v>
                </c:pt>
                <c:pt idx="98">
                  <c:v>1.20133545</c:v>
                </c:pt>
                <c:pt idx="99">
                  <c:v>1.21208178</c:v>
                </c:pt>
                <c:pt idx="100">
                  <c:v>1.22273613</c:v>
                </c:pt>
                <c:pt idx="101">
                  <c:v>1.23326784</c:v>
                </c:pt>
                <c:pt idx="102">
                  <c:v>1.24370757</c:v>
                </c:pt>
                <c:pt idx="103">
                  <c:v>1.25405532</c:v>
                </c:pt>
                <c:pt idx="104">
                  <c:v>1.26429576</c:v>
                </c:pt>
                <c:pt idx="105">
                  <c:v>1.27444422</c:v>
                </c:pt>
                <c:pt idx="106">
                  <c:v>1.2845007</c:v>
                </c:pt>
                <c:pt idx="107">
                  <c:v>1.29449586</c:v>
                </c:pt>
                <c:pt idx="108">
                  <c:v>1.30438371</c:v>
                </c:pt>
                <c:pt idx="109">
                  <c:v>1.31421024</c:v>
                </c:pt>
                <c:pt idx="110">
                  <c:v>1.32396012</c:v>
                </c:pt>
                <c:pt idx="111">
                  <c:v>1.33364868</c:v>
                </c:pt>
                <c:pt idx="112">
                  <c:v>1.34326059</c:v>
                </c:pt>
                <c:pt idx="113">
                  <c:v>1.35281118</c:v>
                </c:pt>
                <c:pt idx="114">
                  <c:v>1.36230045</c:v>
                </c:pt>
                <c:pt idx="115">
                  <c:v>1.3717284</c:v>
                </c:pt>
                <c:pt idx="116">
                  <c:v>1.38109503</c:v>
                </c:pt>
                <c:pt idx="117">
                  <c:v>1.39041567</c:v>
                </c:pt>
                <c:pt idx="118">
                  <c:v>1.39967499</c:v>
                </c:pt>
                <c:pt idx="119">
                  <c:v>1.40888832</c:v>
                </c:pt>
                <c:pt idx="120">
                  <c:v>1.41805566</c:v>
                </c:pt>
                <c:pt idx="121">
                  <c:v>1.42716168</c:v>
                </c:pt>
                <c:pt idx="122">
                  <c:v>1.43623704</c:v>
                </c:pt>
                <c:pt idx="123">
                  <c:v>1.44525108</c:v>
                </c:pt>
                <c:pt idx="124">
                  <c:v>1.45423446</c:v>
                </c:pt>
                <c:pt idx="125">
                  <c:v>1.46317185</c:v>
                </c:pt>
                <c:pt idx="126">
                  <c:v>1.47207858</c:v>
                </c:pt>
                <c:pt idx="127">
                  <c:v>1.48093932</c:v>
                </c:pt>
                <c:pt idx="128">
                  <c:v>1.48975407</c:v>
                </c:pt>
                <c:pt idx="129">
                  <c:v>1.49853816</c:v>
                </c:pt>
                <c:pt idx="130">
                  <c:v>1.50729159</c:v>
                </c:pt>
                <c:pt idx="131">
                  <c:v>1.51599903</c:v>
                </c:pt>
                <c:pt idx="132">
                  <c:v>1.52467581</c:v>
                </c:pt>
                <c:pt idx="133">
                  <c:v>1.5333066</c:v>
                </c:pt>
                <c:pt idx="134">
                  <c:v>1.5418914</c:v>
                </c:pt>
                <c:pt idx="135">
                  <c:v>1.5504762</c:v>
                </c:pt>
                <c:pt idx="136">
                  <c:v>1.559061</c:v>
                </c:pt>
                <c:pt idx="137">
                  <c:v>1.5674925</c:v>
                </c:pt>
                <c:pt idx="138">
                  <c:v>1.575924</c:v>
                </c:pt>
                <c:pt idx="139">
                  <c:v>1.5845088</c:v>
                </c:pt>
                <c:pt idx="140">
                  <c:v>1.592787</c:v>
                </c:pt>
                <c:pt idx="141">
                  <c:v>1.6012185</c:v>
                </c:pt>
                <c:pt idx="142">
                  <c:v>1.6094967</c:v>
                </c:pt>
                <c:pt idx="143">
                  <c:v>1.6179282</c:v>
                </c:pt>
                <c:pt idx="144">
                  <c:v>1.6262064</c:v>
                </c:pt>
                <c:pt idx="145">
                  <c:v>1.6344846</c:v>
                </c:pt>
                <c:pt idx="146">
                  <c:v>1.6426095</c:v>
                </c:pt>
                <c:pt idx="147">
                  <c:v>1.6508877</c:v>
                </c:pt>
                <c:pt idx="148">
                  <c:v>1.6590126</c:v>
                </c:pt>
                <c:pt idx="149">
                  <c:v>1.6671375</c:v>
                </c:pt>
                <c:pt idx="150">
                  <c:v>1.6752624</c:v>
                </c:pt>
                <c:pt idx="151">
                  <c:v>1.6833873</c:v>
                </c:pt>
                <c:pt idx="152">
                  <c:v>1.6913589</c:v>
                </c:pt>
                <c:pt idx="153">
                  <c:v>1.6994838</c:v>
                </c:pt>
                <c:pt idx="154">
                  <c:v>1.7074554</c:v>
                </c:pt>
                <c:pt idx="155">
                  <c:v>1.715427</c:v>
                </c:pt>
                <c:pt idx="156">
                  <c:v>1.7233986</c:v>
                </c:pt>
                <c:pt idx="157">
                  <c:v>1.7312169</c:v>
                </c:pt>
                <c:pt idx="158">
                  <c:v>1.7391885</c:v>
                </c:pt>
                <c:pt idx="159">
                  <c:v>1.7470068</c:v>
                </c:pt>
                <c:pt idx="160">
                  <c:v>1.7548251</c:v>
                </c:pt>
                <c:pt idx="161">
                  <c:v>1.7626434</c:v>
                </c:pt>
                <c:pt idx="162">
                  <c:v>1.7704617</c:v>
                </c:pt>
                <c:pt idx="163">
                  <c:v>1.7781267</c:v>
                </c:pt>
                <c:pt idx="164">
                  <c:v>1.7857917</c:v>
                </c:pt>
                <c:pt idx="165">
                  <c:v>1.79361</c:v>
                </c:pt>
                <c:pt idx="166">
                  <c:v>1.801275</c:v>
                </c:pt>
                <c:pt idx="167">
                  <c:v>1.8087867</c:v>
                </c:pt>
                <c:pt idx="168">
                  <c:v>1.8164517</c:v>
                </c:pt>
                <c:pt idx="169">
                  <c:v>1.8239634</c:v>
                </c:pt>
                <c:pt idx="170">
                  <c:v>1.8316284</c:v>
                </c:pt>
                <c:pt idx="171">
                  <c:v>1.8391401</c:v>
                </c:pt>
                <c:pt idx="172">
                  <c:v>1.8464985</c:v>
                </c:pt>
                <c:pt idx="173">
                  <c:v>1.8540102</c:v>
                </c:pt>
                <c:pt idx="174">
                  <c:v>1.8613686</c:v>
                </c:pt>
                <c:pt idx="175">
                  <c:v>1.8688803</c:v>
                </c:pt>
                <c:pt idx="176">
                  <c:v>1.8762387</c:v>
                </c:pt>
                <c:pt idx="177">
                  <c:v>1.8835971</c:v>
                </c:pt>
                <c:pt idx="178">
                  <c:v>1.8908022</c:v>
                </c:pt>
                <c:pt idx="179">
                  <c:v>1.8981606</c:v>
                </c:pt>
                <c:pt idx="180">
                  <c:v>1.9053657</c:v>
                </c:pt>
                <c:pt idx="181">
                  <c:v>1.9125708</c:v>
                </c:pt>
                <c:pt idx="182">
                  <c:v>1.9197759</c:v>
                </c:pt>
                <c:pt idx="183">
                  <c:v>1.926981</c:v>
                </c:pt>
                <c:pt idx="184">
                  <c:v>1.9340328</c:v>
                </c:pt>
                <c:pt idx="185">
                  <c:v>1.9410846</c:v>
                </c:pt>
                <c:pt idx="186">
                  <c:v>1.9482897</c:v>
                </c:pt>
                <c:pt idx="187">
                  <c:v>1.9551882</c:v>
                </c:pt>
                <c:pt idx="188">
                  <c:v>1.96224</c:v>
                </c:pt>
                <c:pt idx="189">
                  <c:v>1.9692918</c:v>
                </c:pt>
                <c:pt idx="190">
                  <c:v>1.9761903</c:v>
                </c:pt>
                <c:pt idx="191">
                  <c:v>1.9830888</c:v>
                </c:pt>
                <c:pt idx="192">
                  <c:v>1.9899873</c:v>
                </c:pt>
                <c:pt idx="193">
                  <c:v>1.9968858</c:v>
                </c:pt>
                <c:pt idx="194">
                  <c:v>2.003631</c:v>
                </c:pt>
                <c:pt idx="195">
                  <c:v>2.0103762</c:v>
                </c:pt>
                <c:pt idx="196">
                  <c:v>2.0171214</c:v>
                </c:pt>
                <c:pt idx="197">
                  <c:v>2.0238666</c:v>
                </c:pt>
                <c:pt idx="198">
                  <c:v>2.0306118</c:v>
                </c:pt>
                <c:pt idx="199">
                  <c:v>2.037357</c:v>
                </c:pt>
                <c:pt idx="200">
                  <c:v>2.0439489</c:v>
                </c:pt>
                <c:pt idx="201">
                  <c:v>2.0505408</c:v>
                </c:pt>
                <c:pt idx="202">
                  <c:v>2.0571327</c:v>
                </c:pt>
                <c:pt idx="203">
                  <c:v>2.0637246</c:v>
                </c:pt>
                <c:pt idx="204">
                  <c:v>2.0701632</c:v>
                </c:pt>
                <c:pt idx="205">
                  <c:v>2.0766018</c:v>
                </c:pt>
                <c:pt idx="206">
                  <c:v>2.0831937</c:v>
                </c:pt>
                <c:pt idx="207">
                  <c:v>2.0896323</c:v>
                </c:pt>
                <c:pt idx="208">
                  <c:v>2.0959176</c:v>
                </c:pt>
                <c:pt idx="209">
                  <c:v>2.1023562</c:v>
                </c:pt>
                <c:pt idx="210">
                  <c:v>2.1086415</c:v>
                </c:pt>
                <c:pt idx="211">
                  <c:v>2.1149268</c:v>
                </c:pt>
                <c:pt idx="212">
                  <c:v>2.1212121</c:v>
                </c:pt>
                <c:pt idx="213">
                  <c:v>2.1274974</c:v>
                </c:pt>
                <c:pt idx="214">
                  <c:v>2.1337827</c:v>
                </c:pt>
                <c:pt idx="215">
                  <c:v>2.1399147</c:v>
                </c:pt>
                <c:pt idx="216">
                  <c:v>2.1460467</c:v>
                </c:pt>
                <c:pt idx="217">
                  <c:v>2.1521787</c:v>
                </c:pt>
                <c:pt idx="218">
                  <c:v>2.1583107</c:v>
                </c:pt>
                <c:pt idx="219">
                  <c:v>2.1644427</c:v>
                </c:pt>
                <c:pt idx="220">
                  <c:v>2.1704214</c:v>
                </c:pt>
                <c:pt idx="221">
                  <c:v>2.176400099999999</c:v>
                </c:pt>
                <c:pt idx="222">
                  <c:v>2.1825321</c:v>
                </c:pt>
                <c:pt idx="223">
                  <c:v>2.1883575</c:v>
                </c:pt>
                <c:pt idx="224">
                  <c:v>2.1943362</c:v>
                </c:pt>
                <c:pt idx="225">
                  <c:v>2.2003149</c:v>
                </c:pt>
                <c:pt idx="226">
                  <c:v>2.2061403</c:v>
                </c:pt>
                <c:pt idx="227">
                  <c:v>2.2119657</c:v>
                </c:pt>
                <c:pt idx="228">
                  <c:v>2.2177911</c:v>
                </c:pt>
                <c:pt idx="229">
                  <c:v>2.2236165</c:v>
                </c:pt>
                <c:pt idx="230">
                  <c:v>2.2292886</c:v>
                </c:pt>
                <c:pt idx="231">
                  <c:v>2.235114</c:v>
                </c:pt>
                <c:pt idx="232">
                  <c:v>2.2407861</c:v>
                </c:pt>
                <c:pt idx="233">
                  <c:v>2.2464582</c:v>
                </c:pt>
                <c:pt idx="234">
                  <c:v>2.2521303</c:v>
                </c:pt>
                <c:pt idx="235">
                  <c:v>2.2578024</c:v>
                </c:pt>
                <c:pt idx="236">
                  <c:v>2.2633212</c:v>
                </c:pt>
                <c:pt idx="237">
                  <c:v>2.26884</c:v>
                </c:pt>
                <c:pt idx="238">
                  <c:v>2.2743588</c:v>
                </c:pt>
                <c:pt idx="239">
                  <c:v>2.2798776</c:v>
                </c:pt>
                <c:pt idx="240">
                  <c:v>2.2853964</c:v>
                </c:pt>
                <c:pt idx="241">
                  <c:v>2.2909152</c:v>
                </c:pt>
                <c:pt idx="242">
                  <c:v>2.2962807</c:v>
                </c:pt>
                <c:pt idx="243">
                  <c:v>2.301646199999995</c:v>
                </c:pt>
                <c:pt idx="244">
                  <c:v>2.3070117</c:v>
                </c:pt>
                <c:pt idx="245">
                  <c:v>2.3123772</c:v>
                </c:pt>
                <c:pt idx="246">
                  <c:v>2.3177427</c:v>
                </c:pt>
                <c:pt idx="247">
                  <c:v>2.3231082</c:v>
                </c:pt>
                <c:pt idx="248">
                  <c:v>2.3283204</c:v>
                </c:pt>
                <c:pt idx="249">
                  <c:v>2.3335326</c:v>
                </c:pt>
                <c:pt idx="250">
                  <c:v>2.3387448</c:v>
                </c:pt>
                <c:pt idx="251">
                  <c:v>2.343957</c:v>
                </c:pt>
                <c:pt idx="252">
                  <c:v>2.3491692</c:v>
                </c:pt>
                <c:pt idx="253">
                  <c:v>2.354228099999998</c:v>
                </c:pt>
                <c:pt idx="254">
                  <c:v>2.359440299999997</c:v>
                </c:pt>
                <c:pt idx="255">
                  <c:v>2.3644992</c:v>
                </c:pt>
                <c:pt idx="256">
                  <c:v>2.369558099999998</c:v>
                </c:pt>
                <c:pt idx="257">
                  <c:v>2.374617</c:v>
                </c:pt>
                <c:pt idx="258">
                  <c:v>2.3795226</c:v>
                </c:pt>
                <c:pt idx="259">
                  <c:v>2.3845815</c:v>
                </c:pt>
                <c:pt idx="260">
                  <c:v>2.3894871</c:v>
                </c:pt>
                <c:pt idx="261">
                  <c:v>2.394546</c:v>
                </c:pt>
                <c:pt idx="262">
                  <c:v>2.399451599999999</c:v>
                </c:pt>
                <c:pt idx="263">
                  <c:v>2.4042039</c:v>
                </c:pt>
                <c:pt idx="264">
                  <c:v>2.4091095</c:v>
                </c:pt>
                <c:pt idx="265">
                  <c:v>2.414015099999999</c:v>
                </c:pt>
                <c:pt idx="266">
                  <c:v>2.4187674</c:v>
                </c:pt>
                <c:pt idx="267">
                  <c:v>2.4235197</c:v>
                </c:pt>
                <c:pt idx="268">
                  <c:v>2.4284253</c:v>
                </c:pt>
                <c:pt idx="269">
                  <c:v>2.4331776</c:v>
                </c:pt>
                <c:pt idx="270">
                  <c:v>2.4377766</c:v>
                </c:pt>
                <c:pt idx="271">
                  <c:v>2.4425289</c:v>
                </c:pt>
                <c:pt idx="272">
                  <c:v>2.4471279</c:v>
                </c:pt>
                <c:pt idx="273">
                  <c:v>2.4518802</c:v>
                </c:pt>
                <c:pt idx="274">
                  <c:v>2.456479199999995</c:v>
                </c:pt>
                <c:pt idx="275">
                  <c:v>2.4610782</c:v>
                </c:pt>
                <c:pt idx="276">
                  <c:v>2.4656772</c:v>
                </c:pt>
                <c:pt idx="277">
                  <c:v>2.4702762</c:v>
                </c:pt>
                <c:pt idx="278">
                  <c:v>2.4747219</c:v>
                </c:pt>
                <c:pt idx="279">
                  <c:v>2.4793209</c:v>
                </c:pt>
                <c:pt idx="280">
                  <c:v>2.4837666</c:v>
                </c:pt>
                <c:pt idx="281">
                  <c:v>2.4882123</c:v>
                </c:pt>
                <c:pt idx="282">
                  <c:v>2.492657999999996</c:v>
                </c:pt>
                <c:pt idx="283">
                  <c:v>2.4971037</c:v>
                </c:pt>
                <c:pt idx="284">
                  <c:v>2.5015494</c:v>
                </c:pt>
                <c:pt idx="285">
                  <c:v>2.5059951</c:v>
                </c:pt>
                <c:pt idx="286">
                  <c:v>2.5102875</c:v>
                </c:pt>
                <c:pt idx="287">
                  <c:v>2.5145799</c:v>
                </c:pt>
                <c:pt idx="288">
                  <c:v>2.5190256</c:v>
                </c:pt>
                <c:pt idx="289">
                  <c:v>2.523318</c:v>
                </c:pt>
                <c:pt idx="290">
                  <c:v>2.5276104</c:v>
                </c:pt>
                <c:pt idx="291">
                  <c:v>2.5317495</c:v>
                </c:pt>
                <c:pt idx="292">
                  <c:v>2.536041899999999</c:v>
                </c:pt>
                <c:pt idx="293">
                  <c:v>2.5403343</c:v>
                </c:pt>
                <c:pt idx="294">
                  <c:v>2.5444734</c:v>
                </c:pt>
                <c:pt idx="295">
                  <c:v>2.5486125</c:v>
                </c:pt>
                <c:pt idx="296">
                  <c:v>2.5527516</c:v>
                </c:pt>
                <c:pt idx="297">
                  <c:v>2.5568907</c:v>
                </c:pt>
                <c:pt idx="298">
                  <c:v>2.5610298</c:v>
                </c:pt>
                <c:pt idx="299">
                  <c:v>2.5651689</c:v>
                </c:pt>
                <c:pt idx="300">
                  <c:v>2.569308</c:v>
                </c:pt>
                <c:pt idx="301">
                  <c:v>2.5732938</c:v>
                </c:pt>
                <c:pt idx="302">
                  <c:v>2.5774329</c:v>
                </c:pt>
                <c:pt idx="303">
                  <c:v>2.5814187</c:v>
                </c:pt>
                <c:pt idx="304">
                  <c:v>2.5854045</c:v>
                </c:pt>
                <c:pt idx="305">
                  <c:v>2.5893903</c:v>
                </c:pt>
                <c:pt idx="306">
                  <c:v>2.5933761</c:v>
                </c:pt>
                <c:pt idx="307">
                  <c:v>2.5973619</c:v>
                </c:pt>
                <c:pt idx="308">
                  <c:v>2.6011944</c:v>
                </c:pt>
                <c:pt idx="309">
                  <c:v>2.6051802</c:v>
                </c:pt>
                <c:pt idx="310">
                  <c:v>2.6090127</c:v>
                </c:pt>
                <c:pt idx="311">
                  <c:v>2.6129985</c:v>
                </c:pt>
                <c:pt idx="312">
                  <c:v>2.616831</c:v>
                </c:pt>
                <c:pt idx="313">
                  <c:v>2.6206635</c:v>
                </c:pt>
                <c:pt idx="314">
                  <c:v>2.624496</c:v>
                </c:pt>
                <c:pt idx="315">
                  <c:v>2.6283285</c:v>
                </c:pt>
                <c:pt idx="316">
                  <c:v>2.632161</c:v>
                </c:pt>
                <c:pt idx="317">
                  <c:v>2.6358402</c:v>
                </c:pt>
                <c:pt idx="318">
                  <c:v>2.6396727</c:v>
                </c:pt>
                <c:pt idx="319">
                  <c:v>2.6433519</c:v>
                </c:pt>
                <c:pt idx="320">
                  <c:v>2.6471844</c:v>
                </c:pt>
                <c:pt idx="321">
                  <c:v>2.6508636</c:v>
                </c:pt>
                <c:pt idx="322">
                  <c:v>2.6545428</c:v>
                </c:pt>
                <c:pt idx="323">
                  <c:v>2.658222</c:v>
                </c:pt>
                <c:pt idx="324">
                  <c:v>2.6619012</c:v>
                </c:pt>
                <c:pt idx="325">
                  <c:v>2.6655804</c:v>
                </c:pt>
                <c:pt idx="326">
                  <c:v>2.6692596</c:v>
                </c:pt>
                <c:pt idx="327">
                  <c:v>2.6727855</c:v>
                </c:pt>
                <c:pt idx="328">
                  <c:v>2.6764647</c:v>
                </c:pt>
                <c:pt idx="329">
                  <c:v>2.6799906</c:v>
                </c:pt>
                <c:pt idx="330">
                  <c:v>2.6836698</c:v>
                </c:pt>
                <c:pt idx="331">
                  <c:v>2.6871957</c:v>
                </c:pt>
                <c:pt idx="332">
                  <c:v>2.6907216</c:v>
                </c:pt>
                <c:pt idx="333">
                  <c:v>2.6942475</c:v>
                </c:pt>
                <c:pt idx="334">
                  <c:v>2.6977734</c:v>
                </c:pt>
                <c:pt idx="335">
                  <c:v>2.7012993</c:v>
                </c:pt>
                <c:pt idx="336">
                  <c:v>2.7048252</c:v>
                </c:pt>
                <c:pt idx="337">
                  <c:v>2.7081978</c:v>
                </c:pt>
                <c:pt idx="338">
                  <c:v>2.7117237</c:v>
                </c:pt>
                <c:pt idx="339">
                  <c:v>2.715249599999999</c:v>
                </c:pt>
                <c:pt idx="340">
                  <c:v>2.7186222</c:v>
                </c:pt>
                <c:pt idx="341">
                  <c:v>2.7219948</c:v>
                </c:pt>
                <c:pt idx="342">
                  <c:v>2.7255207</c:v>
                </c:pt>
                <c:pt idx="343">
                  <c:v>2.7288933</c:v>
                </c:pt>
                <c:pt idx="344">
                  <c:v>2.732265899999998</c:v>
                </c:pt>
                <c:pt idx="345">
                  <c:v>2.7356385</c:v>
                </c:pt>
                <c:pt idx="346">
                  <c:v>2.7390111</c:v>
                </c:pt>
                <c:pt idx="347">
                  <c:v>2.7423837</c:v>
                </c:pt>
                <c:pt idx="348">
                  <c:v>2.7457563</c:v>
                </c:pt>
                <c:pt idx="349">
                  <c:v>2.7491289</c:v>
                </c:pt>
                <c:pt idx="350">
                  <c:v>2.7523482</c:v>
                </c:pt>
                <c:pt idx="351">
                  <c:v>2.7557208</c:v>
                </c:pt>
                <c:pt idx="352">
                  <c:v>2.7589401</c:v>
                </c:pt>
                <c:pt idx="353">
                  <c:v>2.7623127</c:v>
                </c:pt>
                <c:pt idx="354">
                  <c:v>2.765532</c:v>
                </c:pt>
                <c:pt idx="355">
                  <c:v>2.7689046</c:v>
                </c:pt>
                <c:pt idx="356">
                  <c:v>2.7721239</c:v>
                </c:pt>
                <c:pt idx="357">
                  <c:v>2.7753432</c:v>
                </c:pt>
                <c:pt idx="358">
                  <c:v>2.7785625</c:v>
                </c:pt>
                <c:pt idx="359">
                  <c:v>2.7817818</c:v>
                </c:pt>
                <c:pt idx="360">
                  <c:v>2.7850011</c:v>
                </c:pt>
                <c:pt idx="361">
                  <c:v>2.7882204</c:v>
                </c:pt>
                <c:pt idx="362">
                  <c:v>2.7914397</c:v>
                </c:pt>
                <c:pt idx="363">
                  <c:v>2.794659</c:v>
                </c:pt>
                <c:pt idx="364">
                  <c:v>2.797725</c:v>
                </c:pt>
                <c:pt idx="365">
                  <c:v>2.8009443</c:v>
                </c:pt>
                <c:pt idx="366">
                  <c:v>2.8041636</c:v>
                </c:pt>
                <c:pt idx="367">
                  <c:v>2.8072296</c:v>
                </c:pt>
                <c:pt idx="368">
                  <c:v>2.810448899999995</c:v>
                </c:pt>
                <c:pt idx="369">
                  <c:v>2.8135149</c:v>
                </c:pt>
                <c:pt idx="370">
                  <c:v>2.816580899999999</c:v>
                </c:pt>
                <c:pt idx="371">
                  <c:v>2.819800199999994</c:v>
                </c:pt>
                <c:pt idx="372">
                  <c:v>2.822866199999996</c:v>
                </c:pt>
                <c:pt idx="373">
                  <c:v>2.8259322</c:v>
                </c:pt>
                <c:pt idx="374">
                  <c:v>2.8289982</c:v>
                </c:pt>
                <c:pt idx="375">
                  <c:v>2.8320642</c:v>
                </c:pt>
                <c:pt idx="376">
                  <c:v>2.8351302</c:v>
                </c:pt>
                <c:pt idx="377">
                  <c:v>2.8381962</c:v>
                </c:pt>
                <c:pt idx="378">
                  <c:v>2.8412622</c:v>
                </c:pt>
                <c:pt idx="379">
                  <c:v>2.8443282</c:v>
                </c:pt>
                <c:pt idx="380">
                  <c:v>2.8473942</c:v>
                </c:pt>
                <c:pt idx="381">
                  <c:v>2.8504602</c:v>
                </c:pt>
                <c:pt idx="382">
                  <c:v>2.8533729</c:v>
                </c:pt>
                <c:pt idx="383">
                  <c:v>2.856438899999997</c:v>
                </c:pt>
                <c:pt idx="384">
                  <c:v>2.8595049</c:v>
                </c:pt>
                <c:pt idx="385">
                  <c:v>2.8624176</c:v>
                </c:pt>
                <c:pt idx="386">
                  <c:v>2.8654836</c:v>
                </c:pt>
                <c:pt idx="387">
                  <c:v>2.8683963</c:v>
                </c:pt>
                <c:pt idx="388">
                  <c:v>2.871462299999997</c:v>
                </c:pt>
                <c:pt idx="389">
                  <c:v>2.874375</c:v>
                </c:pt>
                <c:pt idx="390">
                  <c:v>2.8772877</c:v>
                </c:pt>
                <c:pt idx="391">
                  <c:v>2.8803537</c:v>
                </c:pt>
                <c:pt idx="392">
                  <c:v>2.8832664</c:v>
                </c:pt>
                <c:pt idx="393">
                  <c:v>2.8861791</c:v>
                </c:pt>
                <c:pt idx="394">
                  <c:v>2.889245099999997</c:v>
                </c:pt>
                <c:pt idx="395">
                  <c:v>2.8921578</c:v>
                </c:pt>
                <c:pt idx="396">
                  <c:v>2.8950705</c:v>
                </c:pt>
                <c:pt idx="397">
                  <c:v>2.8979832</c:v>
                </c:pt>
                <c:pt idx="398">
                  <c:v>2.9008959</c:v>
                </c:pt>
                <c:pt idx="399">
                  <c:v>2.9038086</c:v>
                </c:pt>
                <c:pt idx="400">
                  <c:v>2.9067213</c:v>
                </c:pt>
                <c:pt idx="401">
                  <c:v>2.909634</c:v>
                </c:pt>
                <c:pt idx="402">
                  <c:v>2.9125467</c:v>
                </c:pt>
                <c:pt idx="403">
                  <c:v>2.915459399999996</c:v>
                </c:pt>
                <c:pt idx="404">
                  <c:v>2.9183721</c:v>
                </c:pt>
                <c:pt idx="405">
                  <c:v>2.9212848</c:v>
                </c:pt>
                <c:pt idx="406">
                  <c:v>2.9240442</c:v>
                </c:pt>
                <c:pt idx="407">
                  <c:v>2.9269569</c:v>
                </c:pt>
                <c:pt idx="408">
                  <c:v>2.929869599999999</c:v>
                </c:pt>
                <c:pt idx="409">
                  <c:v>2.932782299999999</c:v>
                </c:pt>
                <c:pt idx="410">
                  <c:v>2.9355417</c:v>
                </c:pt>
                <c:pt idx="411">
                  <c:v>2.938454399999999</c:v>
                </c:pt>
                <c:pt idx="412">
                  <c:v>2.9413671</c:v>
                </c:pt>
                <c:pt idx="413">
                  <c:v>2.9441265</c:v>
                </c:pt>
                <c:pt idx="414">
                  <c:v>2.9470392</c:v>
                </c:pt>
                <c:pt idx="415">
                  <c:v>2.9497986</c:v>
                </c:pt>
                <c:pt idx="416">
                  <c:v>2.9527113</c:v>
                </c:pt>
                <c:pt idx="417">
                  <c:v>2.955624</c:v>
                </c:pt>
                <c:pt idx="418">
                  <c:v>2.9583834</c:v>
                </c:pt>
                <c:pt idx="419">
                  <c:v>2.9612961</c:v>
                </c:pt>
                <c:pt idx="420">
                  <c:v>2.9640555</c:v>
                </c:pt>
                <c:pt idx="421">
                  <c:v>2.9669682</c:v>
                </c:pt>
                <c:pt idx="422">
                  <c:v>2.9697276</c:v>
                </c:pt>
                <c:pt idx="423">
                  <c:v>2.972487</c:v>
                </c:pt>
                <c:pt idx="424">
                  <c:v>2.9753997</c:v>
                </c:pt>
                <c:pt idx="425">
                  <c:v>2.9781591</c:v>
                </c:pt>
                <c:pt idx="426">
                  <c:v>2.9809185</c:v>
                </c:pt>
                <c:pt idx="427">
                  <c:v>2.9838312</c:v>
                </c:pt>
                <c:pt idx="428">
                  <c:v>2.9865906</c:v>
                </c:pt>
                <c:pt idx="429">
                  <c:v>2.98935</c:v>
                </c:pt>
                <c:pt idx="430">
                  <c:v>2.992262699999995</c:v>
                </c:pt>
                <c:pt idx="431">
                  <c:v>2.995022099999999</c:v>
                </c:pt>
                <c:pt idx="432">
                  <c:v>2.9977815</c:v>
                </c:pt>
                <c:pt idx="433">
                  <c:v>3.0006942</c:v>
                </c:pt>
                <c:pt idx="434">
                  <c:v>3.0034536</c:v>
                </c:pt>
                <c:pt idx="435">
                  <c:v>3.006213</c:v>
                </c:pt>
                <c:pt idx="436">
                  <c:v>3.0089724</c:v>
                </c:pt>
                <c:pt idx="437">
                  <c:v>3.011885099999998</c:v>
                </c:pt>
                <c:pt idx="438">
                  <c:v>3.0146445</c:v>
                </c:pt>
                <c:pt idx="439">
                  <c:v>3.0174039</c:v>
                </c:pt>
                <c:pt idx="440">
                  <c:v>3.0201633</c:v>
                </c:pt>
                <c:pt idx="441">
                  <c:v>3.023076</c:v>
                </c:pt>
                <c:pt idx="442">
                  <c:v>3.0258354</c:v>
                </c:pt>
                <c:pt idx="443">
                  <c:v>3.0285948</c:v>
                </c:pt>
                <c:pt idx="444">
                  <c:v>3.0313542</c:v>
                </c:pt>
                <c:pt idx="445">
                  <c:v>3.0341136</c:v>
                </c:pt>
                <c:pt idx="446">
                  <c:v>3.036872999999995</c:v>
                </c:pt>
                <c:pt idx="447">
                  <c:v>3.0397857</c:v>
                </c:pt>
                <c:pt idx="448">
                  <c:v>3.042545099999999</c:v>
                </c:pt>
                <c:pt idx="449">
                  <c:v>3.0453045</c:v>
                </c:pt>
                <c:pt idx="450">
                  <c:v>3.0480639</c:v>
                </c:pt>
                <c:pt idx="451">
                  <c:v>3.0508233</c:v>
                </c:pt>
                <c:pt idx="452">
                  <c:v>3.0535827</c:v>
                </c:pt>
                <c:pt idx="453">
                  <c:v>3.056495399999998</c:v>
                </c:pt>
                <c:pt idx="454">
                  <c:v>3.0592548</c:v>
                </c:pt>
                <c:pt idx="455">
                  <c:v>3.0620142</c:v>
                </c:pt>
                <c:pt idx="456">
                  <c:v>3.0647736</c:v>
                </c:pt>
                <c:pt idx="457">
                  <c:v>3.067533</c:v>
                </c:pt>
                <c:pt idx="458">
                  <c:v>3.0702924</c:v>
                </c:pt>
                <c:pt idx="459">
                  <c:v>3.0732051</c:v>
                </c:pt>
                <c:pt idx="460">
                  <c:v>3.0759645</c:v>
                </c:pt>
                <c:pt idx="461">
                  <c:v>3.0787239</c:v>
                </c:pt>
                <c:pt idx="462">
                  <c:v>3.0814833</c:v>
                </c:pt>
                <c:pt idx="463">
                  <c:v>3.084242699999999</c:v>
                </c:pt>
                <c:pt idx="464">
                  <c:v>3.0870021</c:v>
                </c:pt>
                <c:pt idx="465">
                  <c:v>3.089761499999999</c:v>
                </c:pt>
                <c:pt idx="466">
                  <c:v>3.0926742</c:v>
                </c:pt>
                <c:pt idx="467">
                  <c:v>3.0954336</c:v>
                </c:pt>
                <c:pt idx="468">
                  <c:v>3.098193</c:v>
                </c:pt>
                <c:pt idx="469">
                  <c:v>3.1009524</c:v>
                </c:pt>
                <c:pt idx="470">
                  <c:v>3.1037118</c:v>
                </c:pt>
                <c:pt idx="471">
                  <c:v>3.1066245</c:v>
                </c:pt>
                <c:pt idx="472">
                  <c:v>3.1093839</c:v>
                </c:pt>
                <c:pt idx="473">
                  <c:v>3.1121433</c:v>
                </c:pt>
                <c:pt idx="474">
                  <c:v>3.1149027</c:v>
                </c:pt>
                <c:pt idx="475">
                  <c:v>3.1176621</c:v>
                </c:pt>
                <c:pt idx="476">
                  <c:v>3.1205748</c:v>
                </c:pt>
                <c:pt idx="477">
                  <c:v>3.1233342</c:v>
                </c:pt>
                <c:pt idx="478">
                  <c:v>3.1260936</c:v>
                </c:pt>
                <c:pt idx="479">
                  <c:v>3.128853</c:v>
                </c:pt>
                <c:pt idx="480">
                  <c:v>3.1317657</c:v>
                </c:pt>
              </c:numCache>
            </c:numRef>
          </c:yVal>
          <c:smooth val="1"/>
        </c:ser>
        <c:ser>
          <c:idx val="0"/>
          <c:order val="1"/>
          <c:tx>
            <c:v>CpG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wholemodel_secTNF_no_TNF_feedba!$A$2:$A$1202</c:f>
              <c:numCache>
                <c:formatCode>General</c:formatCode>
                <c:ptCount val="120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4.033333333333338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4.283333333333338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4.533333333333338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4.733333333333338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4.783333333333338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5.033333333333338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5.283333333333338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5.533333333333338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5.733333333333338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5.783333333333338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6.033333333333338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6.283333333333338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6.533333333333338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6.733333333333338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6.783333333333338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7.033333333333338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7.283333333333338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7.533333333333338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7.733333333333338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7.783333333333338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wholemodel_secTNF_no_TNF_feedba!$K$2:$K$1202</c:f>
              <c:numCache>
                <c:formatCode>0.00</c:formatCode>
                <c:ptCount val="1201"/>
                <c:pt idx="0">
                  <c:v>3.35727E-5</c:v>
                </c:pt>
                <c:pt idx="1">
                  <c:v>6.71454E-5</c:v>
                </c:pt>
                <c:pt idx="2">
                  <c:v>0.0001005648</c:v>
                </c:pt>
                <c:pt idx="3">
                  <c:v>0.0001341375</c:v>
                </c:pt>
                <c:pt idx="4">
                  <c:v>0.00016767954</c:v>
                </c:pt>
                <c:pt idx="5">
                  <c:v>0.00020125224</c:v>
                </c:pt>
                <c:pt idx="6">
                  <c:v>0.00023490159</c:v>
                </c:pt>
                <c:pt idx="7">
                  <c:v>0.00026884221</c:v>
                </c:pt>
                <c:pt idx="8">
                  <c:v>0.00030347268</c:v>
                </c:pt>
                <c:pt idx="9">
                  <c:v>0.00033972813</c:v>
                </c:pt>
                <c:pt idx="10">
                  <c:v>0.00037921821</c:v>
                </c:pt>
                <c:pt idx="11">
                  <c:v>0.0004247943</c:v>
                </c:pt>
                <c:pt idx="12">
                  <c:v>0.00048097875</c:v>
                </c:pt>
                <c:pt idx="13">
                  <c:v>0.00055427148</c:v>
                </c:pt>
                <c:pt idx="14">
                  <c:v>0.00065314998</c:v>
                </c:pt>
                <c:pt idx="15">
                  <c:v>0.00078836058</c:v>
                </c:pt>
                <c:pt idx="16">
                  <c:v>0.00097285713</c:v>
                </c:pt>
                <c:pt idx="17">
                  <c:v>0.00122433045</c:v>
                </c:pt>
                <c:pt idx="18">
                  <c:v>0.0015595209</c:v>
                </c:pt>
                <c:pt idx="19">
                  <c:v>0.0019965792</c:v>
                </c:pt>
                <c:pt idx="20">
                  <c:v>0.0025545912</c:v>
                </c:pt>
                <c:pt idx="21">
                  <c:v>0.0032528727</c:v>
                </c:pt>
                <c:pt idx="22">
                  <c:v>0.0041127324</c:v>
                </c:pt>
                <c:pt idx="23">
                  <c:v>0.0051603846</c:v>
                </c:pt>
                <c:pt idx="24">
                  <c:v>0.0064065603</c:v>
                </c:pt>
                <c:pt idx="25">
                  <c:v>0.0078725682</c:v>
                </c:pt>
                <c:pt idx="26">
                  <c:v>0.0095761911</c:v>
                </c:pt>
                <c:pt idx="27">
                  <c:v>0.0115267803</c:v>
                </c:pt>
                <c:pt idx="28">
                  <c:v>0.0137468709</c:v>
                </c:pt>
                <c:pt idx="29">
                  <c:v>0.016243668</c:v>
                </c:pt>
                <c:pt idx="30">
                  <c:v>0.019026063</c:v>
                </c:pt>
                <c:pt idx="31">
                  <c:v>0.022108926</c:v>
                </c:pt>
                <c:pt idx="32">
                  <c:v>0.025492257</c:v>
                </c:pt>
                <c:pt idx="33">
                  <c:v>0.029183721</c:v>
                </c:pt>
                <c:pt idx="34">
                  <c:v>0.033187917</c:v>
                </c:pt>
                <c:pt idx="35">
                  <c:v>0.037506378</c:v>
                </c:pt>
                <c:pt idx="36">
                  <c:v>0.042137571</c:v>
                </c:pt>
                <c:pt idx="37">
                  <c:v>0.047086095</c:v>
                </c:pt>
                <c:pt idx="38">
                  <c:v>0.052344285</c:v>
                </c:pt>
                <c:pt idx="39">
                  <c:v>0.057915207</c:v>
                </c:pt>
                <c:pt idx="40">
                  <c:v>0.063789663</c:v>
                </c:pt>
                <c:pt idx="41">
                  <c:v>0.069967653</c:v>
                </c:pt>
                <c:pt idx="42">
                  <c:v>0.076436913</c:v>
                </c:pt>
                <c:pt idx="43">
                  <c:v>0.08319591</c:v>
                </c:pt>
                <c:pt idx="44">
                  <c:v>0.090244644</c:v>
                </c:pt>
                <c:pt idx="45">
                  <c:v>0.097566252</c:v>
                </c:pt>
                <c:pt idx="46">
                  <c:v>0.105154602</c:v>
                </c:pt>
                <c:pt idx="47">
                  <c:v>0.113008161</c:v>
                </c:pt>
                <c:pt idx="48">
                  <c:v>0.121114665</c:v>
                </c:pt>
                <c:pt idx="49">
                  <c:v>0.12946185</c:v>
                </c:pt>
                <c:pt idx="50">
                  <c:v>0.138049716</c:v>
                </c:pt>
                <c:pt idx="51">
                  <c:v>0.146864466</c:v>
                </c:pt>
                <c:pt idx="52">
                  <c:v>0.15589077</c:v>
                </c:pt>
                <c:pt idx="53">
                  <c:v>0.16513476</c:v>
                </c:pt>
                <c:pt idx="54">
                  <c:v>0.17459337</c:v>
                </c:pt>
                <c:pt idx="55">
                  <c:v>0.18422061</c:v>
                </c:pt>
                <c:pt idx="56">
                  <c:v>0.19404714</c:v>
                </c:pt>
                <c:pt idx="57">
                  <c:v>0.2040423</c:v>
                </c:pt>
                <c:pt idx="58">
                  <c:v>0.21420609</c:v>
                </c:pt>
                <c:pt idx="59">
                  <c:v>0.22450785</c:v>
                </c:pt>
                <c:pt idx="60">
                  <c:v>0.23499357</c:v>
                </c:pt>
                <c:pt idx="61">
                  <c:v>0.24561726</c:v>
                </c:pt>
                <c:pt idx="62">
                  <c:v>0.25636359</c:v>
                </c:pt>
                <c:pt idx="63">
                  <c:v>0.26723256</c:v>
                </c:pt>
                <c:pt idx="64">
                  <c:v>0.2782395</c:v>
                </c:pt>
                <c:pt idx="65">
                  <c:v>0.28936908</c:v>
                </c:pt>
                <c:pt idx="66">
                  <c:v>0.30059064</c:v>
                </c:pt>
                <c:pt idx="67">
                  <c:v>0.31191951</c:v>
                </c:pt>
                <c:pt idx="68">
                  <c:v>0.32332503</c:v>
                </c:pt>
                <c:pt idx="69">
                  <c:v>0.33485319</c:v>
                </c:pt>
                <c:pt idx="70">
                  <c:v>0.34644267</c:v>
                </c:pt>
                <c:pt idx="71">
                  <c:v>0.3581088</c:v>
                </c:pt>
                <c:pt idx="72">
                  <c:v>0.36985158</c:v>
                </c:pt>
                <c:pt idx="73">
                  <c:v>0.38165568</c:v>
                </c:pt>
                <c:pt idx="74">
                  <c:v>0.3935211</c:v>
                </c:pt>
                <c:pt idx="75">
                  <c:v>0.40544784</c:v>
                </c:pt>
                <c:pt idx="76">
                  <c:v>0.41742057</c:v>
                </c:pt>
                <c:pt idx="77">
                  <c:v>0.42945462</c:v>
                </c:pt>
                <c:pt idx="78">
                  <c:v>0.44153466</c:v>
                </c:pt>
                <c:pt idx="79">
                  <c:v>0.45363003</c:v>
                </c:pt>
                <c:pt idx="80">
                  <c:v>0.46577139</c:v>
                </c:pt>
                <c:pt idx="81">
                  <c:v>0.47794341</c:v>
                </c:pt>
                <c:pt idx="82">
                  <c:v>0.49014609</c:v>
                </c:pt>
                <c:pt idx="83">
                  <c:v>0.5023641</c:v>
                </c:pt>
                <c:pt idx="84">
                  <c:v>0.5146281</c:v>
                </c:pt>
                <c:pt idx="85">
                  <c:v>0.52690743</c:v>
                </c:pt>
                <c:pt idx="86">
                  <c:v>0.53920209</c:v>
                </c:pt>
                <c:pt idx="87">
                  <c:v>0.55149675</c:v>
                </c:pt>
                <c:pt idx="88">
                  <c:v>0.56382207</c:v>
                </c:pt>
                <c:pt idx="89">
                  <c:v>0.57614739</c:v>
                </c:pt>
                <c:pt idx="90">
                  <c:v>0.58850337</c:v>
                </c:pt>
                <c:pt idx="91">
                  <c:v>0.60084402</c:v>
                </c:pt>
                <c:pt idx="92">
                  <c:v>0.6132</c:v>
                </c:pt>
                <c:pt idx="93">
                  <c:v>0.62555598</c:v>
                </c:pt>
                <c:pt idx="94">
                  <c:v>0.63791196</c:v>
                </c:pt>
                <c:pt idx="95">
                  <c:v>0.65028327</c:v>
                </c:pt>
                <c:pt idx="96">
                  <c:v>0.66263925</c:v>
                </c:pt>
                <c:pt idx="97">
                  <c:v>0.67499523</c:v>
                </c:pt>
                <c:pt idx="98">
                  <c:v>0.68735121</c:v>
                </c:pt>
                <c:pt idx="99">
                  <c:v>0.69970719</c:v>
                </c:pt>
                <c:pt idx="100">
                  <c:v>0.71206317</c:v>
                </c:pt>
                <c:pt idx="101">
                  <c:v>0.72440382</c:v>
                </c:pt>
                <c:pt idx="102">
                  <c:v>0.73674447</c:v>
                </c:pt>
                <c:pt idx="103">
                  <c:v>0.74906979</c:v>
                </c:pt>
                <c:pt idx="104">
                  <c:v>0.76139511</c:v>
                </c:pt>
                <c:pt idx="105">
                  <c:v>0.77372043</c:v>
                </c:pt>
                <c:pt idx="106">
                  <c:v>0.78603042</c:v>
                </c:pt>
                <c:pt idx="107">
                  <c:v>0.79832508</c:v>
                </c:pt>
                <c:pt idx="108">
                  <c:v>0.81061974</c:v>
                </c:pt>
                <c:pt idx="109">
                  <c:v>0.82289907</c:v>
                </c:pt>
                <c:pt idx="110">
                  <c:v>0.8351784</c:v>
                </c:pt>
                <c:pt idx="111">
                  <c:v>0.8474424</c:v>
                </c:pt>
                <c:pt idx="112">
                  <c:v>0.8597064</c:v>
                </c:pt>
                <c:pt idx="113">
                  <c:v>0.87193974</c:v>
                </c:pt>
                <c:pt idx="114">
                  <c:v>0.88418841</c:v>
                </c:pt>
                <c:pt idx="115">
                  <c:v>0.89640642</c:v>
                </c:pt>
                <c:pt idx="116">
                  <c:v>0.90862443</c:v>
                </c:pt>
                <c:pt idx="117">
                  <c:v>0.92084244</c:v>
                </c:pt>
                <c:pt idx="118">
                  <c:v>0.93304512</c:v>
                </c:pt>
                <c:pt idx="119">
                  <c:v>0.94523247</c:v>
                </c:pt>
                <c:pt idx="120">
                  <c:v>0.95741982</c:v>
                </c:pt>
                <c:pt idx="121">
                  <c:v>0.96959184</c:v>
                </c:pt>
                <c:pt idx="122">
                  <c:v>0.98174853</c:v>
                </c:pt>
                <c:pt idx="123">
                  <c:v>0.99390522</c:v>
                </c:pt>
                <c:pt idx="124">
                  <c:v>1.00606191</c:v>
                </c:pt>
                <c:pt idx="125">
                  <c:v>1.01820327</c:v>
                </c:pt>
                <c:pt idx="126">
                  <c:v>1.0303293</c:v>
                </c:pt>
                <c:pt idx="127">
                  <c:v>1.04245533</c:v>
                </c:pt>
                <c:pt idx="128">
                  <c:v>1.05458136</c:v>
                </c:pt>
                <c:pt idx="129">
                  <c:v>1.06669206</c:v>
                </c:pt>
                <c:pt idx="130">
                  <c:v>1.07880276</c:v>
                </c:pt>
                <c:pt idx="131">
                  <c:v>1.09089813</c:v>
                </c:pt>
                <c:pt idx="132">
                  <c:v>1.1029935</c:v>
                </c:pt>
                <c:pt idx="133">
                  <c:v>1.11508887</c:v>
                </c:pt>
                <c:pt idx="134">
                  <c:v>1.12716891</c:v>
                </c:pt>
                <c:pt idx="135">
                  <c:v>1.13924895</c:v>
                </c:pt>
                <c:pt idx="136">
                  <c:v>1.15132899</c:v>
                </c:pt>
                <c:pt idx="137">
                  <c:v>1.1633937</c:v>
                </c:pt>
                <c:pt idx="138">
                  <c:v>1.17545841</c:v>
                </c:pt>
                <c:pt idx="139">
                  <c:v>1.18752312</c:v>
                </c:pt>
                <c:pt idx="140">
                  <c:v>1.19958783</c:v>
                </c:pt>
                <c:pt idx="141">
                  <c:v>1.21163721</c:v>
                </c:pt>
                <c:pt idx="142">
                  <c:v>1.22368659</c:v>
                </c:pt>
                <c:pt idx="143">
                  <c:v>1.23573597</c:v>
                </c:pt>
                <c:pt idx="144">
                  <c:v>1.24777002</c:v>
                </c:pt>
                <c:pt idx="145">
                  <c:v>1.2598194</c:v>
                </c:pt>
                <c:pt idx="146">
                  <c:v>1.27185345</c:v>
                </c:pt>
                <c:pt idx="147">
                  <c:v>1.2838875</c:v>
                </c:pt>
                <c:pt idx="148">
                  <c:v>1.29592155</c:v>
                </c:pt>
                <c:pt idx="149">
                  <c:v>1.3079556</c:v>
                </c:pt>
                <c:pt idx="150">
                  <c:v>1.31997432</c:v>
                </c:pt>
                <c:pt idx="151">
                  <c:v>1.33200837</c:v>
                </c:pt>
                <c:pt idx="152">
                  <c:v>1.34402709</c:v>
                </c:pt>
                <c:pt idx="153">
                  <c:v>1.35604581</c:v>
                </c:pt>
                <c:pt idx="154">
                  <c:v>1.36807986</c:v>
                </c:pt>
                <c:pt idx="155">
                  <c:v>1.38009858</c:v>
                </c:pt>
                <c:pt idx="156">
                  <c:v>1.3921173</c:v>
                </c:pt>
                <c:pt idx="157">
                  <c:v>1.40413602</c:v>
                </c:pt>
                <c:pt idx="158">
                  <c:v>1.41613941</c:v>
                </c:pt>
                <c:pt idx="159">
                  <c:v>1.42815813</c:v>
                </c:pt>
                <c:pt idx="160">
                  <c:v>1.44017685</c:v>
                </c:pt>
                <c:pt idx="161">
                  <c:v>1.45219557</c:v>
                </c:pt>
                <c:pt idx="162">
                  <c:v>1.46419896</c:v>
                </c:pt>
                <c:pt idx="163">
                  <c:v>1.47621768</c:v>
                </c:pt>
                <c:pt idx="164">
                  <c:v>1.4882364</c:v>
                </c:pt>
                <c:pt idx="165">
                  <c:v>1.50023979</c:v>
                </c:pt>
                <c:pt idx="166">
                  <c:v>1.51225851</c:v>
                </c:pt>
                <c:pt idx="167">
                  <c:v>1.5242619</c:v>
                </c:pt>
                <c:pt idx="168">
                  <c:v>1.5362193</c:v>
                </c:pt>
                <c:pt idx="169">
                  <c:v>1.54833</c:v>
                </c:pt>
                <c:pt idx="170">
                  <c:v>1.5602874</c:v>
                </c:pt>
                <c:pt idx="171">
                  <c:v>1.5722448</c:v>
                </c:pt>
                <c:pt idx="172">
                  <c:v>1.5843555</c:v>
                </c:pt>
                <c:pt idx="173">
                  <c:v>1.5963129</c:v>
                </c:pt>
                <c:pt idx="174">
                  <c:v>1.6082703</c:v>
                </c:pt>
                <c:pt idx="175">
                  <c:v>1.620381</c:v>
                </c:pt>
                <c:pt idx="176">
                  <c:v>1.6323384</c:v>
                </c:pt>
                <c:pt idx="177">
                  <c:v>1.6442958</c:v>
                </c:pt>
                <c:pt idx="178">
                  <c:v>1.6564065</c:v>
                </c:pt>
                <c:pt idx="179">
                  <c:v>1.6683639</c:v>
                </c:pt>
                <c:pt idx="180">
                  <c:v>1.6803213</c:v>
                </c:pt>
                <c:pt idx="181">
                  <c:v>1.692432</c:v>
                </c:pt>
                <c:pt idx="182">
                  <c:v>1.7043894</c:v>
                </c:pt>
                <c:pt idx="183">
                  <c:v>1.7163468</c:v>
                </c:pt>
                <c:pt idx="184">
                  <c:v>1.7284575</c:v>
                </c:pt>
                <c:pt idx="185">
                  <c:v>1.7404149</c:v>
                </c:pt>
                <c:pt idx="186">
                  <c:v>1.7523723</c:v>
                </c:pt>
                <c:pt idx="187">
                  <c:v>1.764483</c:v>
                </c:pt>
                <c:pt idx="188">
                  <c:v>1.7764404</c:v>
                </c:pt>
                <c:pt idx="189">
                  <c:v>1.7883978</c:v>
                </c:pt>
                <c:pt idx="190">
                  <c:v>1.8003552</c:v>
                </c:pt>
                <c:pt idx="191">
                  <c:v>1.8124659</c:v>
                </c:pt>
                <c:pt idx="192">
                  <c:v>1.8244233</c:v>
                </c:pt>
                <c:pt idx="193">
                  <c:v>1.8363807</c:v>
                </c:pt>
                <c:pt idx="194">
                  <c:v>1.8483381</c:v>
                </c:pt>
                <c:pt idx="195">
                  <c:v>1.8604488</c:v>
                </c:pt>
                <c:pt idx="196">
                  <c:v>1.8724062</c:v>
                </c:pt>
                <c:pt idx="197">
                  <c:v>1.8843636</c:v>
                </c:pt>
                <c:pt idx="198">
                  <c:v>1.896321</c:v>
                </c:pt>
                <c:pt idx="199">
                  <c:v>1.9084317</c:v>
                </c:pt>
                <c:pt idx="200">
                  <c:v>1.9203891</c:v>
                </c:pt>
                <c:pt idx="201">
                  <c:v>1.9323465</c:v>
                </c:pt>
                <c:pt idx="202">
                  <c:v>1.9443039</c:v>
                </c:pt>
                <c:pt idx="203">
                  <c:v>1.9562613</c:v>
                </c:pt>
                <c:pt idx="204">
                  <c:v>1.968372</c:v>
                </c:pt>
                <c:pt idx="205">
                  <c:v>1.9803294</c:v>
                </c:pt>
                <c:pt idx="206">
                  <c:v>1.9922868</c:v>
                </c:pt>
                <c:pt idx="207">
                  <c:v>2.0042442</c:v>
                </c:pt>
                <c:pt idx="208">
                  <c:v>2.0162016</c:v>
                </c:pt>
                <c:pt idx="209">
                  <c:v>2.028159</c:v>
                </c:pt>
                <c:pt idx="210">
                  <c:v>2.0401164</c:v>
                </c:pt>
                <c:pt idx="211">
                  <c:v>2.0520738</c:v>
                </c:pt>
                <c:pt idx="212">
                  <c:v>2.0641845</c:v>
                </c:pt>
                <c:pt idx="213">
                  <c:v>2.0761419</c:v>
                </c:pt>
                <c:pt idx="214">
                  <c:v>2.0880993</c:v>
                </c:pt>
                <c:pt idx="215">
                  <c:v>2.1000567</c:v>
                </c:pt>
                <c:pt idx="216">
                  <c:v>2.1120141</c:v>
                </c:pt>
                <c:pt idx="217">
                  <c:v>2.1239715</c:v>
                </c:pt>
                <c:pt idx="218">
                  <c:v>2.1359289</c:v>
                </c:pt>
                <c:pt idx="219">
                  <c:v>2.1478863</c:v>
                </c:pt>
                <c:pt idx="220">
                  <c:v>2.1598437</c:v>
                </c:pt>
                <c:pt idx="221">
                  <c:v>2.1718011</c:v>
                </c:pt>
                <c:pt idx="222">
                  <c:v>2.1837585</c:v>
                </c:pt>
                <c:pt idx="223">
                  <c:v>2.1957159</c:v>
                </c:pt>
                <c:pt idx="224">
                  <c:v>2.2076733</c:v>
                </c:pt>
                <c:pt idx="225">
                  <c:v>2.2196307</c:v>
                </c:pt>
                <c:pt idx="226">
                  <c:v>2.2315881</c:v>
                </c:pt>
                <c:pt idx="227">
                  <c:v>2.2435455</c:v>
                </c:pt>
                <c:pt idx="228">
                  <c:v>2.2555029</c:v>
                </c:pt>
                <c:pt idx="229">
                  <c:v>2.2674603</c:v>
                </c:pt>
                <c:pt idx="230">
                  <c:v>2.2794177</c:v>
                </c:pt>
                <c:pt idx="231">
                  <c:v>2.2913751</c:v>
                </c:pt>
                <c:pt idx="232">
                  <c:v>2.3033325</c:v>
                </c:pt>
                <c:pt idx="233">
                  <c:v>2.315289899999998</c:v>
                </c:pt>
                <c:pt idx="234">
                  <c:v>2.3272473</c:v>
                </c:pt>
                <c:pt idx="235">
                  <c:v>2.339051399999998</c:v>
                </c:pt>
                <c:pt idx="236">
                  <c:v>2.351008799999998</c:v>
                </c:pt>
                <c:pt idx="237">
                  <c:v>2.3629662</c:v>
                </c:pt>
                <c:pt idx="238">
                  <c:v>2.3749236</c:v>
                </c:pt>
                <c:pt idx="239">
                  <c:v>2.386881</c:v>
                </c:pt>
                <c:pt idx="240">
                  <c:v>2.398838399999998</c:v>
                </c:pt>
                <c:pt idx="241">
                  <c:v>2.4107958</c:v>
                </c:pt>
                <c:pt idx="242">
                  <c:v>2.4227532</c:v>
                </c:pt>
                <c:pt idx="243">
                  <c:v>2.4347106</c:v>
                </c:pt>
                <c:pt idx="244">
                  <c:v>2.4465147</c:v>
                </c:pt>
                <c:pt idx="245">
                  <c:v>2.458472099999998</c:v>
                </c:pt>
                <c:pt idx="246">
                  <c:v>2.4704295</c:v>
                </c:pt>
                <c:pt idx="247">
                  <c:v>2.4823869</c:v>
                </c:pt>
                <c:pt idx="248">
                  <c:v>2.4943443</c:v>
                </c:pt>
                <c:pt idx="249">
                  <c:v>2.5063017</c:v>
                </c:pt>
                <c:pt idx="250">
                  <c:v>2.518259099999999</c:v>
                </c:pt>
                <c:pt idx="251">
                  <c:v>2.5302165</c:v>
                </c:pt>
                <c:pt idx="252">
                  <c:v>2.5420206</c:v>
                </c:pt>
                <c:pt idx="253">
                  <c:v>2.553978</c:v>
                </c:pt>
                <c:pt idx="254">
                  <c:v>2.5659354</c:v>
                </c:pt>
                <c:pt idx="255">
                  <c:v>2.5778928</c:v>
                </c:pt>
                <c:pt idx="256">
                  <c:v>2.5898502</c:v>
                </c:pt>
                <c:pt idx="257">
                  <c:v>2.6018076</c:v>
                </c:pt>
                <c:pt idx="258">
                  <c:v>2.613765</c:v>
                </c:pt>
                <c:pt idx="259">
                  <c:v>2.6257224</c:v>
                </c:pt>
                <c:pt idx="260">
                  <c:v>2.6375265</c:v>
                </c:pt>
                <c:pt idx="261">
                  <c:v>2.6494839</c:v>
                </c:pt>
                <c:pt idx="262">
                  <c:v>2.6614413</c:v>
                </c:pt>
                <c:pt idx="263">
                  <c:v>2.6733987</c:v>
                </c:pt>
                <c:pt idx="264">
                  <c:v>2.6853561</c:v>
                </c:pt>
                <c:pt idx="265">
                  <c:v>2.6973135</c:v>
                </c:pt>
                <c:pt idx="266">
                  <c:v>2.7092709</c:v>
                </c:pt>
                <c:pt idx="267">
                  <c:v>2.721228299999999</c:v>
                </c:pt>
                <c:pt idx="268">
                  <c:v>2.7330324</c:v>
                </c:pt>
                <c:pt idx="269">
                  <c:v>2.7449898</c:v>
                </c:pt>
                <c:pt idx="270">
                  <c:v>2.7569472</c:v>
                </c:pt>
                <c:pt idx="271">
                  <c:v>2.7689046</c:v>
                </c:pt>
                <c:pt idx="272">
                  <c:v>2.780862</c:v>
                </c:pt>
                <c:pt idx="273">
                  <c:v>2.792819399999999</c:v>
                </c:pt>
                <c:pt idx="274">
                  <c:v>2.8047768</c:v>
                </c:pt>
                <c:pt idx="275">
                  <c:v>2.816734199999999</c:v>
                </c:pt>
                <c:pt idx="276">
                  <c:v>2.8286916</c:v>
                </c:pt>
                <c:pt idx="277">
                  <c:v>2.8404957</c:v>
                </c:pt>
                <c:pt idx="278">
                  <c:v>2.852453099999995</c:v>
                </c:pt>
                <c:pt idx="279">
                  <c:v>2.8644105</c:v>
                </c:pt>
                <c:pt idx="280">
                  <c:v>2.876367899999999</c:v>
                </c:pt>
                <c:pt idx="281">
                  <c:v>2.8883253</c:v>
                </c:pt>
                <c:pt idx="282">
                  <c:v>2.9002827</c:v>
                </c:pt>
                <c:pt idx="283">
                  <c:v>2.912240099999996</c:v>
                </c:pt>
                <c:pt idx="284">
                  <c:v>2.9241975</c:v>
                </c:pt>
                <c:pt idx="285">
                  <c:v>2.9361549</c:v>
                </c:pt>
                <c:pt idx="286">
                  <c:v>2.9481123</c:v>
                </c:pt>
                <c:pt idx="287">
                  <c:v>2.9600697</c:v>
                </c:pt>
                <c:pt idx="288">
                  <c:v>2.9720271</c:v>
                </c:pt>
                <c:pt idx="289">
                  <c:v>2.9839845</c:v>
                </c:pt>
                <c:pt idx="290">
                  <c:v>2.9959419</c:v>
                </c:pt>
                <c:pt idx="291">
                  <c:v>3.0078993</c:v>
                </c:pt>
                <c:pt idx="292">
                  <c:v>3.0197034</c:v>
                </c:pt>
                <c:pt idx="293">
                  <c:v>3.0316608</c:v>
                </c:pt>
                <c:pt idx="294">
                  <c:v>3.0436182</c:v>
                </c:pt>
                <c:pt idx="295">
                  <c:v>3.0555756</c:v>
                </c:pt>
                <c:pt idx="296">
                  <c:v>3.067533</c:v>
                </c:pt>
                <c:pt idx="297">
                  <c:v>3.0794904</c:v>
                </c:pt>
                <c:pt idx="298">
                  <c:v>3.0914478</c:v>
                </c:pt>
                <c:pt idx="299">
                  <c:v>3.1034052</c:v>
                </c:pt>
                <c:pt idx="300">
                  <c:v>3.1153626</c:v>
                </c:pt>
                <c:pt idx="301">
                  <c:v>3.12732</c:v>
                </c:pt>
                <c:pt idx="302">
                  <c:v>3.1392774</c:v>
                </c:pt>
                <c:pt idx="303">
                  <c:v>3.1512348</c:v>
                </c:pt>
                <c:pt idx="304">
                  <c:v>3.1631922</c:v>
                </c:pt>
                <c:pt idx="305">
                  <c:v>3.1751496</c:v>
                </c:pt>
                <c:pt idx="306">
                  <c:v>3.187107</c:v>
                </c:pt>
                <c:pt idx="307">
                  <c:v>3.1990644</c:v>
                </c:pt>
                <c:pt idx="308">
                  <c:v>3.2110218</c:v>
                </c:pt>
                <c:pt idx="309">
                  <c:v>3.2229792</c:v>
                </c:pt>
                <c:pt idx="310">
                  <c:v>3.2349366</c:v>
                </c:pt>
                <c:pt idx="311">
                  <c:v>3.246894</c:v>
                </c:pt>
                <c:pt idx="312">
                  <c:v>3.2588514</c:v>
                </c:pt>
                <c:pt idx="313">
                  <c:v>3.2708088</c:v>
                </c:pt>
                <c:pt idx="314">
                  <c:v>3.2827662</c:v>
                </c:pt>
                <c:pt idx="315">
                  <c:v>3.2947236</c:v>
                </c:pt>
                <c:pt idx="316">
                  <c:v>3.306681</c:v>
                </c:pt>
                <c:pt idx="317">
                  <c:v>3.318638399999997</c:v>
                </c:pt>
                <c:pt idx="318">
                  <c:v>3.3305958</c:v>
                </c:pt>
                <c:pt idx="319">
                  <c:v>3.3425532</c:v>
                </c:pt>
                <c:pt idx="320">
                  <c:v>3.3545106</c:v>
                </c:pt>
                <c:pt idx="321">
                  <c:v>3.366467999999998</c:v>
                </c:pt>
                <c:pt idx="322">
                  <c:v>3.378425399999998</c:v>
                </c:pt>
                <c:pt idx="323">
                  <c:v>3.390382799999999</c:v>
                </c:pt>
                <c:pt idx="324">
                  <c:v>3.402340199999998</c:v>
                </c:pt>
                <c:pt idx="325">
                  <c:v>3.414297599999999</c:v>
                </c:pt>
                <c:pt idx="326">
                  <c:v>3.426254999999998</c:v>
                </c:pt>
                <c:pt idx="327">
                  <c:v>3.438212399999998</c:v>
                </c:pt>
                <c:pt idx="328">
                  <c:v>3.4501698</c:v>
                </c:pt>
                <c:pt idx="329">
                  <c:v>3.4621272</c:v>
                </c:pt>
                <c:pt idx="330">
                  <c:v>3.4740846</c:v>
                </c:pt>
                <c:pt idx="331">
                  <c:v>3.486041999999998</c:v>
                </c:pt>
                <c:pt idx="332">
                  <c:v>3.4979994</c:v>
                </c:pt>
                <c:pt idx="333">
                  <c:v>3.5099568</c:v>
                </c:pt>
                <c:pt idx="334">
                  <c:v>3.5219142</c:v>
                </c:pt>
                <c:pt idx="335">
                  <c:v>3.5338716</c:v>
                </c:pt>
                <c:pt idx="336">
                  <c:v>3.545829</c:v>
                </c:pt>
                <c:pt idx="337">
                  <c:v>3.5577864</c:v>
                </c:pt>
                <c:pt idx="338">
                  <c:v>3.5697438</c:v>
                </c:pt>
                <c:pt idx="339">
                  <c:v>3.5817012</c:v>
                </c:pt>
                <c:pt idx="340">
                  <c:v>3.593658599999999</c:v>
                </c:pt>
                <c:pt idx="341">
                  <c:v>3.605615999999999</c:v>
                </c:pt>
                <c:pt idx="342">
                  <c:v>3.617573399999999</c:v>
                </c:pt>
                <c:pt idx="343">
                  <c:v>3.6295308</c:v>
                </c:pt>
                <c:pt idx="344">
                  <c:v>3.6414882</c:v>
                </c:pt>
                <c:pt idx="345">
                  <c:v>3.653445599999999</c:v>
                </c:pt>
                <c:pt idx="346">
                  <c:v>3.665403</c:v>
                </c:pt>
                <c:pt idx="347">
                  <c:v>3.6773604</c:v>
                </c:pt>
                <c:pt idx="348">
                  <c:v>3.6893178</c:v>
                </c:pt>
                <c:pt idx="349">
                  <c:v>3.7012752</c:v>
                </c:pt>
                <c:pt idx="350">
                  <c:v>3.7130793</c:v>
                </c:pt>
                <c:pt idx="351">
                  <c:v>3.7250367</c:v>
                </c:pt>
                <c:pt idx="352">
                  <c:v>3.7369941</c:v>
                </c:pt>
                <c:pt idx="353">
                  <c:v>3.7489515</c:v>
                </c:pt>
                <c:pt idx="354">
                  <c:v>3.7609089</c:v>
                </c:pt>
                <c:pt idx="355">
                  <c:v>3.772866299999999</c:v>
                </c:pt>
                <c:pt idx="356">
                  <c:v>3.7848237</c:v>
                </c:pt>
                <c:pt idx="357">
                  <c:v>3.7967811</c:v>
                </c:pt>
                <c:pt idx="358">
                  <c:v>3.8087385</c:v>
                </c:pt>
                <c:pt idx="359">
                  <c:v>3.8206959</c:v>
                </c:pt>
                <c:pt idx="360">
                  <c:v>3.832653299999996</c:v>
                </c:pt>
                <c:pt idx="361">
                  <c:v>3.8446107</c:v>
                </c:pt>
                <c:pt idx="362">
                  <c:v>3.856568099999996</c:v>
                </c:pt>
                <c:pt idx="363">
                  <c:v>3.8685255</c:v>
                </c:pt>
                <c:pt idx="364">
                  <c:v>3.8804829</c:v>
                </c:pt>
                <c:pt idx="365">
                  <c:v>3.892440299999996</c:v>
                </c:pt>
                <c:pt idx="366">
                  <c:v>3.9043977</c:v>
                </c:pt>
                <c:pt idx="367">
                  <c:v>3.9162018</c:v>
                </c:pt>
                <c:pt idx="368">
                  <c:v>3.9281592</c:v>
                </c:pt>
                <c:pt idx="369">
                  <c:v>3.9401166</c:v>
                </c:pt>
                <c:pt idx="370">
                  <c:v>3.952074</c:v>
                </c:pt>
                <c:pt idx="371">
                  <c:v>3.9640314</c:v>
                </c:pt>
                <c:pt idx="372">
                  <c:v>3.9759888</c:v>
                </c:pt>
                <c:pt idx="373">
                  <c:v>3.9879462</c:v>
                </c:pt>
                <c:pt idx="374">
                  <c:v>3.9999036</c:v>
                </c:pt>
                <c:pt idx="375">
                  <c:v>4.011861</c:v>
                </c:pt>
                <c:pt idx="376">
                  <c:v>4.0238184</c:v>
                </c:pt>
                <c:pt idx="377">
                  <c:v>4.0356225</c:v>
                </c:pt>
                <c:pt idx="378">
                  <c:v>4.0475799</c:v>
                </c:pt>
                <c:pt idx="379">
                  <c:v>4.0595373</c:v>
                </c:pt>
                <c:pt idx="380">
                  <c:v>4.0714947</c:v>
                </c:pt>
                <c:pt idx="381">
                  <c:v>4.0834521</c:v>
                </c:pt>
                <c:pt idx="382">
                  <c:v>4.0954095</c:v>
                </c:pt>
                <c:pt idx="383">
                  <c:v>4.1073669</c:v>
                </c:pt>
                <c:pt idx="384">
                  <c:v>4.1193243</c:v>
                </c:pt>
                <c:pt idx="385">
                  <c:v>4.1311284</c:v>
                </c:pt>
                <c:pt idx="386">
                  <c:v>4.143085799999995</c:v>
                </c:pt>
                <c:pt idx="387">
                  <c:v>4.1550432</c:v>
                </c:pt>
                <c:pt idx="388">
                  <c:v>4.167000599999991</c:v>
                </c:pt>
                <c:pt idx="389">
                  <c:v>4.178958</c:v>
                </c:pt>
                <c:pt idx="390">
                  <c:v>4.190915399999991</c:v>
                </c:pt>
                <c:pt idx="391">
                  <c:v>4.2028728</c:v>
                </c:pt>
                <c:pt idx="392">
                  <c:v>4.2146769</c:v>
                </c:pt>
                <c:pt idx="393">
                  <c:v>4.2266343</c:v>
                </c:pt>
                <c:pt idx="394">
                  <c:v>4.2385917</c:v>
                </c:pt>
                <c:pt idx="395">
                  <c:v>4.2505491</c:v>
                </c:pt>
                <c:pt idx="396">
                  <c:v>4.262506499999995</c:v>
                </c:pt>
                <c:pt idx="397">
                  <c:v>4.2744639</c:v>
                </c:pt>
                <c:pt idx="398">
                  <c:v>4.2864213</c:v>
                </c:pt>
                <c:pt idx="399">
                  <c:v>4.2982254</c:v>
                </c:pt>
                <c:pt idx="400">
                  <c:v>4.310182799999995</c:v>
                </c:pt>
                <c:pt idx="401">
                  <c:v>4.322140199999995</c:v>
                </c:pt>
                <c:pt idx="402">
                  <c:v>4.3340976</c:v>
                </c:pt>
                <c:pt idx="403">
                  <c:v>4.346055</c:v>
                </c:pt>
                <c:pt idx="404">
                  <c:v>4.3580124</c:v>
                </c:pt>
                <c:pt idx="405">
                  <c:v>4.369816499999995</c:v>
                </c:pt>
                <c:pt idx="406">
                  <c:v>4.3817739</c:v>
                </c:pt>
                <c:pt idx="407">
                  <c:v>4.3937313</c:v>
                </c:pt>
                <c:pt idx="408">
                  <c:v>4.4056887</c:v>
                </c:pt>
                <c:pt idx="409">
                  <c:v>4.4176461</c:v>
                </c:pt>
                <c:pt idx="410">
                  <c:v>4.4296035</c:v>
                </c:pt>
                <c:pt idx="411">
                  <c:v>4.4414076</c:v>
                </c:pt>
                <c:pt idx="412">
                  <c:v>4.453365</c:v>
                </c:pt>
                <c:pt idx="413">
                  <c:v>4.4653224</c:v>
                </c:pt>
                <c:pt idx="414">
                  <c:v>4.4772798</c:v>
                </c:pt>
                <c:pt idx="415">
                  <c:v>4.4892372</c:v>
                </c:pt>
                <c:pt idx="416">
                  <c:v>4.5010413</c:v>
                </c:pt>
                <c:pt idx="417">
                  <c:v>4.5129987</c:v>
                </c:pt>
                <c:pt idx="418">
                  <c:v>4.524956099999993</c:v>
                </c:pt>
                <c:pt idx="419">
                  <c:v>4.5369135</c:v>
                </c:pt>
                <c:pt idx="420">
                  <c:v>4.5488709</c:v>
                </c:pt>
                <c:pt idx="421">
                  <c:v>4.560675</c:v>
                </c:pt>
                <c:pt idx="422">
                  <c:v>4.5726324</c:v>
                </c:pt>
                <c:pt idx="423">
                  <c:v>4.584589799999995</c:v>
                </c:pt>
                <c:pt idx="424">
                  <c:v>4.5965472</c:v>
                </c:pt>
                <c:pt idx="425">
                  <c:v>4.608504599999993</c:v>
                </c:pt>
                <c:pt idx="426">
                  <c:v>4.6203087</c:v>
                </c:pt>
                <c:pt idx="427">
                  <c:v>4.6322661</c:v>
                </c:pt>
                <c:pt idx="428">
                  <c:v>4.6442235</c:v>
                </c:pt>
                <c:pt idx="429">
                  <c:v>4.656180899999993</c:v>
                </c:pt>
                <c:pt idx="430">
                  <c:v>4.668138299999993</c:v>
                </c:pt>
                <c:pt idx="431">
                  <c:v>4.6799424</c:v>
                </c:pt>
                <c:pt idx="432">
                  <c:v>4.6918998</c:v>
                </c:pt>
                <c:pt idx="433">
                  <c:v>4.7038572</c:v>
                </c:pt>
                <c:pt idx="434">
                  <c:v>4.715814599999993</c:v>
                </c:pt>
                <c:pt idx="435">
                  <c:v>4.727772</c:v>
                </c:pt>
                <c:pt idx="436">
                  <c:v>4.7395761</c:v>
                </c:pt>
                <c:pt idx="437">
                  <c:v>4.7515335</c:v>
                </c:pt>
                <c:pt idx="438">
                  <c:v>4.7634909</c:v>
                </c:pt>
                <c:pt idx="439">
                  <c:v>4.7754483</c:v>
                </c:pt>
                <c:pt idx="440">
                  <c:v>4.7874057</c:v>
                </c:pt>
                <c:pt idx="441">
                  <c:v>4.7992098</c:v>
                </c:pt>
                <c:pt idx="442">
                  <c:v>4.8111672</c:v>
                </c:pt>
                <c:pt idx="443">
                  <c:v>4.823124599999993</c:v>
                </c:pt>
                <c:pt idx="444">
                  <c:v>4.835082</c:v>
                </c:pt>
                <c:pt idx="445">
                  <c:v>4.8470394</c:v>
                </c:pt>
                <c:pt idx="446">
                  <c:v>4.8588435</c:v>
                </c:pt>
                <c:pt idx="447">
                  <c:v>4.870800899999994</c:v>
                </c:pt>
                <c:pt idx="448">
                  <c:v>4.8827583</c:v>
                </c:pt>
                <c:pt idx="449">
                  <c:v>4.894715699999993</c:v>
                </c:pt>
                <c:pt idx="450">
                  <c:v>4.9065198</c:v>
                </c:pt>
                <c:pt idx="451">
                  <c:v>4.9184772</c:v>
                </c:pt>
                <c:pt idx="452">
                  <c:v>4.9304346</c:v>
                </c:pt>
                <c:pt idx="453">
                  <c:v>4.942392</c:v>
                </c:pt>
                <c:pt idx="454">
                  <c:v>4.954349399999999</c:v>
                </c:pt>
                <c:pt idx="455">
                  <c:v>4.9661535</c:v>
                </c:pt>
                <c:pt idx="456">
                  <c:v>4.9781109</c:v>
                </c:pt>
                <c:pt idx="457">
                  <c:v>4.9900683</c:v>
                </c:pt>
                <c:pt idx="458">
                  <c:v>5.0020257</c:v>
                </c:pt>
                <c:pt idx="459">
                  <c:v>5.0139831</c:v>
                </c:pt>
                <c:pt idx="460">
                  <c:v>5.025787199999995</c:v>
                </c:pt>
                <c:pt idx="461">
                  <c:v>5.0377446</c:v>
                </c:pt>
                <c:pt idx="462">
                  <c:v>5.049702</c:v>
                </c:pt>
                <c:pt idx="463">
                  <c:v>5.0616594</c:v>
                </c:pt>
                <c:pt idx="464">
                  <c:v>5.0734635</c:v>
                </c:pt>
                <c:pt idx="465">
                  <c:v>5.0854209</c:v>
                </c:pt>
                <c:pt idx="466">
                  <c:v>5.0973783</c:v>
                </c:pt>
                <c:pt idx="467">
                  <c:v>5.1093357</c:v>
                </c:pt>
                <c:pt idx="468">
                  <c:v>5.121139799999995</c:v>
                </c:pt>
                <c:pt idx="469">
                  <c:v>5.1330972</c:v>
                </c:pt>
                <c:pt idx="470">
                  <c:v>5.145054599999993</c:v>
                </c:pt>
                <c:pt idx="471">
                  <c:v>5.157011999999993</c:v>
                </c:pt>
                <c:pt idx="472">
                  <c:v>5.1689694</c:v>
                </c:pt>
                <c:pt idx="473">
                  <c:v>5.1807735</c:v>
                </c:pt>
                <c:pt idx="474">
                  <c:v>5.192730899999993</c:v>
                </c:pt>
                <c:pt idx="475">
                  <c:v>5.204688299999995</c:v>
                </c:pt>
                <c:pt idx="476">
                  <c:v>5.2166457</c:v>
                </c:pt>
                <c:pt idx="477">
                  <c:v>5.2284498</c:v>
                </c:pt>
                <c:pt idx="478">
                  <c:v>5.2404072</c:v>
                </c:pt>
                <c:pt idx="479">
                  <c:v>5.2523646</c:v>
                </c:pt>
                <c:pt idx="480">
                  <c:v>5.264322</c:v>
                </c:pt>
              </c:numCache>
            </c:numRef>
          </c:yVal>
          <c:smooth val="1"/>
        </c:ser>
        <c:ser>
          <c:idx val="1"/>
          <c:order val="2"/>
          <c:tx>
            <c:v>PolyI:C</c:v>
          </c:tx>
          <c:marker>
            <c:symbol val="none"/>
          </c:marker>
          <c:xVal>
            <c:numRef>
              <c:f>wholemodel_secTNF_no_TNF_feedba!$A$2:$A$1202</c:f>
              <c:numCache>
                <c:formatCode>General</c:formatCode>
                <c:ptCount val="120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4.033333333333338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4.283333333333338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4.533333333333338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4.733333333333338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4.783333333333338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5.033333333333338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5.283333333333338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5.533333333333338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5.733333333333338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5.783333333333338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6.033333333333338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6.283333333333338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6.533333333333338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6.733333333333338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6.783333333333338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7.033333333333338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7.283333333333338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7.533333333333338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7.733333333333338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7.783333333333338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wholemodel_secTNF_no_TNF_feedba!$P$2:$P$1202</c:f>
              <c:numCache>
                <c:formatCode>0.00</c:formatCode>
                <c:ptCount val="1201"/>
                <c:pt idx="0">
                  <c:v>4.16976E-6</c:v>
                </c:pt>
                <c:pt idx="1">
                  <c:v>8.33952E-6</c:v>
                </c:pt>
                <c:pt idx="2">
                  <c:v>1.250928E-5</c:v>
                </c:pt>
                <c:pt idx="3">
                  <c:v>1.67097E-5</c:v>
                </c:pt>
                <c:pt idx="4">
                  <c:v>2.08488E-5</c:v>
                </c:pt>
                <c:pt idx="5">
                  <c:v>2.49879E-5</c:v>
                </c:pt>
                <c:pt idx="6">
                  <c:v>2.9127E-5</c:v>
                </c:pt>
                <c:pt idx="7">
                  <c:v>3.34194E-5</c:v>
                </c:pt>
                <c:pt idx="8">
                  <c:v>3.75585E-5</c:v>
                </c:pt>
                <c:pt idx="9">
                  <c:v>4.16976E-5</c:v>
                </c:pt>
                <c:pt idx="10">
                  <c:v>4.58367E-5</c:v>
                </c:pt>
                <c:pt idx="11">
                  <c:v>4.99758E-5</c:v>
                </c:pt>
                <c:pt idx="12">
                  <c:v>5.42682E-5</c:v>
                </c:pt>
                <c:pt idx="13">
                  <c:v>5.84073E-5</c:v>
                </c:pt>
                <c:pt idx="14">
                  <c:v>6.25464E-5</c:v>
                </c:pt>
                <c:pt idx="15">
                  <c:v>6.68388E-5</c:v>
                </c:pt>
                <c:pt idx="16">
                  <c:v>7.09779E-5</c:v>
                </c:pt>
                <c:pt idx="17">
                  <c:v>7.52703E-5</c:v>
                </c:pt>
                <c:pt idx="18">
                  <c:v>7.95627E-5</c:v>
                </c:pt>
                <c:pt idx="19">
                  <c:v>8.38551E-5</c:v>
                </c:pt>
                <c:pt idx="20">
                  <c:v>8.83008E-5</c:v>
                </c:pt>
                <c:pt idx="21">
                  <c:v>9.28998E-5</c:v>
                </c:pt>
                <c:pt idx="22">
                  <c:v>9.76521E-5</c:v>
                </c:pt>
                <c:pt idx="23">
                  <c:v>0.000102711</c:v>
                </c:pt>
                <c:pt idx="24">
                  <c:v>0.0001080765</c:v>
                </c:pt>
                <c:pt idx="25">
                  <c:v>0.0001142085</c:v>
                </c:pt>
                <c:pt idx="26">
                  <c:v>0.000121107</c:v>
                </c:pt>
                <c:pt idx="27">
                  <c:v>0.0001290786</c:v>
                </c:pt>
                <c:pt idx="28">
                  <c:v>0.0001382766</c:v>
                </c:pt>
                <c:pt idx="29">
                  <c:v>0.0001496208</c:v>
                </c:pt>
                <c:pt idx="30">
                  <c:v>0.00016323384</c:v>
                </c:pt>
                <c:pt idx="31">
                  <c:v>0.00018005085</c:v>
                </c:pt>
                <c:pt idx="32">
                  <c:v>0.00020063904</c:v>
                </c:pt>
                <c:pt idx="33">
                  <c:v>0.00022625547</c:v>
                </c:pt>
                <c:pt idx="34">
                  <c:v>0.0002576973</c:v>
                </c:pt>
                <c:pt idx="35">
                  <c:v>0.00029660484</c:v>
                </c:pt>
                <c:pt idx="36">
                  <c:v>0.0003441585</c:v>
                </c:pt>
                <c:pt idx="37">
                  <c:v>0.00040235118</c:v>
                </c:pt>
                <c:pt idx="38">
                  <c:v>0.00047282319</c:v>
                </c:pt>
                <c:pt idx="39">
                  <c:v>0.00055787403</c:v>
                </c:pt>
                <c:pt idx="40">
                  <c:v>0.00066004848</c:v>
                </c:pt>
                <c:pt idx="41">
                  <c:v>0.0007822899</c:v>
                </c:pt>
                <c:pt idx="42">
                  <c:v>0.00092459829</c:v>
                </c:pt>
                <c:pt idx="43">
                  <c:v>0.00109376484</c:v>
                </c:pt>
                <c:pt idx="44">
                  <c:v>0.00129029544</c:v>
                </c:pt>
                <c:pt idx="45">
                  <c:v>0.00151747071</c:v>
                </c:pt>
                <c:pt idx="46">
                  <c:v>0.0017801196</c:v>
                </c:pt>
                <c:pt idx="47">
                  <c:v>0.0020784414</c:v>
                </c:pt>
                <c:pt idx="48">
                  <c:v>0.0024196872</c:v>
                </c:pt>
                <c:pt idx="49">
                  <c:v>0.0028052367</c:v>
                </c:pt>
                <c:pt idx="50">
                  <c:v>0.0032380026</c:v>
                </c:pt>
                <c:pt idx="51">
                  <c:v>0.0037235037</c:v>
                </c:pt>
                <c:pt idx="52">
                  <c:v>0.00426174</c:v>
                </c:pt>
                <c:pt idx="53">
                  <c:v>0.0048593034</c:v>
                </c:pt>
                <c:pt idx="54">
                  <c:v>0.0055177269</c:v>
                </c:pt>
                <c:pt idx="55">
                  <c:v>0.0062390034</c:v>
                </c:pt>
                <c:pt idx="56">
                  <c:v>0.0070289583</c:v>
                </c:pt>
                <c:pt idx="57">
                  <c:v>0.0078874383</c:v>
                </c:pt>
                <c:pt idx="58">
                  <c:v>0.0088142901</c:v>
                </c:pt>
                <c:pt idx="59">
                  <c:v>0.0098144193</c:v>
                </c:pt>
                <c:pt idx="60">
                  <c:v>0.0108885924</c:v>
                </c:pt>
                <c:pt idx="61">
                  <c:v>0.0120372693</c:v>
                </c:pt>
                <c:pt idx="62">
                  <c:v>0.01326045</c:v>
                </c:pt>
                <c:pt idx="63">
                  <c:v>0.0145592076</c:v>
                </c:pt>
                <c:pt idx="64">
                  <c:v>0.015934002</c:v>
                </c:pt>
                <c:pt idx="65">
                  <c:v>0.017382687</c:v>
                </c:pt>
                <c:pt idx="66">
                  <c:v>0.018906489</c:v>
                </c:pt>
                <c:pt idx="67">
                  <c:v>0.020500809</c:v>
                </c:pt>
                <c:pt idx="68">
                  <c:v>0.022165647</c:v>
                </c:pt>
                <c:pt idx="69">
                  <c:v>0.023902536</c:v>
                </c:pt>
                <c:pt idx="70">
                  <c:v>0.025702278</c:v>
                </c:pt>
                <c:pt idx="71">
                  <c:v>0.027564873</c:v>
                </c:pt>
                <c:pt idx="72">
                  <c:v>0.029490321</c:v>
                </c:pt>
                <c:pt idx="73">
                  <c:v>0.03147249</c:v>
                </c:pt>
                <c:pt idx="74">
                  <c:v>0.033505248</c:v>
                </c:pt>
                <c:pt idx="75">
                  <c:v>0.035588595</c:v>
                </c:pt>
                <c:pt idx="76">
                  <c:v>0.037720998</c:v>
                </c:pt>
                <c:pt idx="77">
                  <c:v>0.03988866</c:v>
                </c:pt>
                <c:pt idx="78">
                  <c:v>0.042093114</c:v>
                </c:pt>
                <c:pt idx="79">
                  <c:v>0.044332827</c:v>
                </c:pt>
                <c:pt idx="80">
                  <c:v>0.046604733</c:v>
                </c:pt>
                <c:pt idx="81">
                  <c:v>0.048896568</c:v>
                </c:pt>
                <c:pt idx="82">
                  <c:v>0.051206799</c:v>
                </c:pt>
                <c:pt idx="83">
                  <c:v>0.053533893</c:v>
                </c:pt>
                <c:pt idx="84">
                  <c:v>0.05587785</c:v>
                </c:pt>
                <c:pt idx="85">
                  <c:v>0.058224873</c:v>
                </c:pt>
                <c:pt idx="86">
                  <c:v>0.060571896</c:v>
                </c:pt>
                <c:pt idx="87">
                  <c:v>0.062921985</c:v>
                </c:pt>
                <c:pt idx="88">
                  <c:v>0.065272074</c:v>
                </c:pt>
                <c:pt idx="89">
                  <c:v>0.067609899</c:v>
                </c:pt>
                <c:pt idx="90">
                  <c:v>0.069933927</c:v>
                </c:pt>
                <c:pt idx="91">
                  <c:v>0.072247224</c:v>
                </c:pt>
                <c:pt idx="92">
                  <c:v>0.074546724</c:v>
                </c:pt>
                <c:pt idx="93">
                  <c:v>0.076823229</c:v>
                </c:pt>
                <c:pt idx="94">
                  <c:v>0.079076739</c:v>
                </c:pt>
                <c:pt idx="95">
                  <c:v>0.081305721</c:v>
                </c:pt>
                <c:pt idx="96">
                  <c:v>0.083511708</c:v>
                </c:pt>
                <c:pt idx="97">
                  <c:v>0.085688568</c:v>
                </c:pt>
                <c:pt idx="98">
                  <c:v>0.087834768</c:v>
                </c:pt>
                <c:pt idx="99">
                  <c:v>0.089948775</c:v>
                </c:pt>
                <c:pt idx="100">
                  <c:v>0.092033655</c:v>
                </c:pt>
                <c:pt idx="101">
                  <c:v>0.094083276</c:v>
                </c:pt>
                <c:pt idx="102">
                  <c:v>0.096099171</c:v>
                </c:pt>
                <c:pt idx="103">
                  <c:v>0.098079807</c:v>
                </c:pt>
                <c:pt idx="104">
                  <c:v>0.100025184</c:v>
                </c:pt>
                <c:pt idx="105">
                  <c:v>0.101936835</c:v>
                </c:pt>
                <c:pt idx="106">
                  <c:v>0.103811694</c:v>
                </c:pt>
                <c:pt idx="107">
                  <c:v>0.105651294</c:v>
                </c:pt>
                <c:pt idx="108">
                  <c:v>0.107454102</c:v>
                </c:pt>
                <c:pt idx="109">
                  <c:v>0.109223184</c:v>
                </c:pt>
                <c:pt idx="110">
                  <c:v>0.110957007</c:v>
                </c:pt>
                <c:pt idx="111">
                  <c:v>0.112657104</c:v>
                </c:pt>
                <c:pt idx="112">
                  <c:v>0.114323475</c:v>
                </c:pt>
                <c:pt idx="113">
                  <c:v>0.11595612</c:v>
                </c:pt>
                <c:pt idx="114">
                  <c:v>0.117558105</c:v>
                </c:pt>
                <c:pt idx="115">
                  <c:v>0.119127897</c:v>
                </c:pt>
                <c:pt idx="116">
                  <c:v>0.120667029</c:v>
                </c:pt>
                <c:pt idx="117">
                  <c:v>0.122175501</c:v>
                </c:pt>
                <c:pt idx="118">
                  <c:v>0.123656379</c:v>
                </c:pt>
                <c:pt idx="119">
                  <c:v>0.125109663</c:v>
                </c:pt>
                <c:pt idx="120">
                  <c:v>0.126536886</c:v>
                </c:pt>
                <c:pt idx="121">
                  <c:v>0.127939581</c:v>
                </c:pt>
                <c:pt idx="122">
                  <c:v>0.129317748</c:v>
                </c:pt>
                <c:pt idx="123">
                  <c:v>0.13067292</c:v>
                </c:pt>
                <c:pt idx="124">
                  <c:v>0.132008163</c:v>
                </c:pt>
                <c:pt idx="125">
                  <c:v>0.13332501</c:v>
                </c:pt>
                <c:pt idx="126">
                  <c:v>0.134621928</c:v>
                </c:pt>
                <c:pt idx="127">
                  <c:v>0.135901983</c:v>
                </c:pt>
                <c:pt idx="128">
                  <c:v>0.137165175</c:v>
                </c:pt>
                <c:pt idx="129">
                  <c:v>0.138416103</c:v>
                </c:pt>
                <c:pt idx="130">
                  <c:v>0.139651701</c:v>
                </c:pt>
                <c:pt idx="131">
                  <c:v>0.140876568</c:v>
                </c:pt>
                <c:pt idx="132">
                  <c:v>0.142092237</c:v>
                </c:pt>
                <c:pt idx="133">
                  <c:v>0.143300241</c:v>
                </c:pt>
                <c:pt idx="134">
                  <c:v>0.14450058</c:v>
                </c:pt>
                <c:pt idx="135">
                  <c:v>0.145691721</c:v>
                </c:pt>
                <c:pt idx="136">
                  <c:v>0.14687673</c:v>
                </c:pt>
                <c:pt idx="137">
                  <c:v>0.148058673</c:v>
                </c:pt>
                <c:pt idx="138">
                  <c:v>0.14923755</c:v>
                </c:pt>
                <c:pt idx="139">
                  <c:v>0.150414894</c:v>
                </c:pt>
                <c:pt idx="140">
                  <c:v>0.151590705</c:v>
                </c:pt>
                <c:pt idx="141">
                  <c:v>0.152764983</c:v>
                </c:pt>
                <c:pt idx="142">
                  <c:v>0.15394386</c:v>
                </c:pt>
                <c:pt idx="143">
                  <c:v>0.15512427</c:v>
                </c:pt>
                <c:pt idx="144">
                  <c:v>0.15630468</c:v>
                </c:pt>
                <c:pt idx="145">
                  <c:v>0.15748509</c:v>
                </c:pt>
                <c:pt idx="146">
                  <c:v>0.15868083</c:v>
                </c:pt>
                <c:pt idx="147">
                  <c:v>0.15987657</c:v>
                </c:pt>
                <c:pt idx="148">
                  <c:v>0.16107231</c:v>
                </c:pt>
                <c:pt idx="149">
                  <c:v>0.16228338</c:v>
                </c:pt>
                <c:pt idx="150">
                  <c:v>0.16349445</c:v>
                </c:pt>
                <c:pt idx="151">
                  <c:v>0.16472085</c:v>
                </c:pt>
                <c:pt idx="152">
                  <c:v>0.16596258</c:v>
                </c:pt>
                <c:pt idx="153">
                  <c:v>0.16720431</c:v>
                </c:pt>
                <c:pt idx="154">
                  <c:v>0.16844604</c:v>
                </c:pt>
                <c:pt idx="155">
                  <c:v>0.16971843</c:v>
                </c:pt>
                <c:pt idx="156">
                  <c:v>0.17099082</c:v>
                </c:pt>
                <c:pt idx="157">
                  <c:v>0.17227854</c:v>
                </c:pt>
                <c:pt idx="158">
                  <c:v>0.17356626</c:v>
                </c:pt>
                <c:pt idx="159">
                  <c:v>0.17486931</c:v>
                </c:pt>
                <c:pt idx="160">
                  <c:v>0.17618769</c:v>
                </c:pt>
                <c:pt idx="161">
                  <c:v>0.1775214</c:v>
                </c:pt>
                <c:pt idx="162">
                  <c:v>0.17885511</c:v>
                </c:pt>
                <c:pt idx="163">
                  <c:v>0.18021948</c:v>
                </c:pt>
                <c:pt idx="164">
                  <c:v>0.18158385</c:v>
                </c:pt>
                <c:pt idx="165">
                  <c:v>0.18294822</c:v>
                </c:pt>
                <c:pt idx="166">
                  <c:v>0.18434325</c:v>
                </c:pt>
                <c:pt idx="167">
                  <c:v>0.18573828</c:v>
                </c:pt>
                <c:pt idx="168">
                  <c:v>0.18714864</c:v>
                </c:pt>
                <c:pt idx="169">
                  <c:v>0.188559</c:v>
                </c:pt>
                <c:pt idx="170">
                  <c:v>0.19000002</c:v>
                </c:pt>
                <c:pt idx="171">
                  <c:v>0.19142571</c:v>
                </c:pt>
                <c:pt idx="172">
                  <c:v>0.19288206</c:v>
                </c:pt>
                <c:pt idx="173">
                  <c:v>0.19433841</c:v>
                </c:pt>
                <c:pt idx="174">
                  <c:v>0.19581009</c:v>
                </c:pt>
                <c:pt idx="175">
                  <c:v>0.19728177</c:v>
                </c:pt>
                <c:pt idx="176">
                  <c:v>0.19876878</c:v>
                </c:pt>
                <c:pt idx="177">
                  <c:v>0.20025579</c:v>
                </c:pt>
                <c:pt idx="178">
                  <c:v>0.20175813</c:v>
                </c:pt>
                <c:pt idx="179">
                  <c:v>0.2032758</c:v>
                </c:pt>
                <c:pt idx="180">
                  <c:v>0.20477814</c:v>
                </c:pt>
                <c:pt idx="181">
                  <c:v>0.20629581</c:v>
                </c:pt>
                <c:pt idx="182">
                  <c:v>0.20782881</c:v>
                </c:pt>
                <c:pt idx="183">
                  <c:v>0.20936181</c:v>
                </c:pt>
                <c:pt idx="184">
                  <c:v>0.21089481</c:v>
                </c:pt>
                <c:pt idx="185">
                  <c:v>0.21242781</c:v>
                </c:pt>
                <c:pt idx="186">
                  <c:v>0.21396081</c:v>
                </c:pt>
                <c:pt idx="187">
                  <c:v>0.21550914</c:v>
                </c:pt>
                <c:pt idx="188">
                  <c:v>0.21705747</c:v>
                </c:pt>
                <c:pt idx="189">
                  <c:v>0.2186058</c:v>
                </c:pt>
                <c:pt idx="190">
                  <c:v>0.22015413</c:v>
                </c:pt>
                <c:pt idx="191">
                  <c:v>0.22170246</c:v>
                </c:pt>
                <c:pt idx="192">
                  <c:v>0.22325079</c:v>
                </c:pt>
                <c:pt idx="193">
                  <c:v>0.22479912</c:v>
                </c:pt>
                <c:pt idx="194">
                  <c:v>0.22634745</c:v>
                </c:pt>
                <c:pt idx="195">
                  <c:v>0.22789578</c:v>
                </c:pt>
                <c:pt idx="196">
                  <c:v>0.22944411</c:v>
                </c:pt>
                <c:pt idx="197">
                  <c:v>0.23099244</c:v>
                </c:pt>
                <c:pt idx="198">
                  <c:v>0.23254077</c:v>
                </c:pt>
                <c:pt idx="199">
                  <c:v>0.2340891</c:v>
                </c:pt>
                <c:pt idx="200">
                  <c:v>0.2356221</c:v>
                </c:pt>
                <c:pt idx="201">
                  <c:v>0.2371551</c:v>
                </c:pt>
                <c:pt idx="202">
                  <c:v>0.2386881</c:v>
                </c:pt>
                <c:pt idx="203">
                  <c:v>0.2402211</c:v>
                </c:pt>
                <c:pt idx="204">
                  <c:v>0.2417541</c:v>
                </c:pt>
                <c:pt idx="205">
                  <c:v>0.24327177</c:v>
                </c:pt>
                <c:pt idx="206">
                  <c:v>0.24478944</c:v>
                </c:pt>
                <c:pt idx="207">
                  <c:v>0.24630711</c:v>
                </c:pt>
                <c:pt idx="208">
                  <c:v>0.24782478</c:v>
                </c:pt>
                <c:pt idx="209">
                  <c:v>0.24932712</c:v>
                </c:pt>
                <c:pt idx="210">
                  <c:v>0.25082946</c:v>
                </c:pt>
                <c:pt idx="211">
                  <c:v>0.2523318</c:v>
                </c:pt>
                <c:pt idx="212">
                  <c:v>0.25383414</c:v>
                </c:pt>
                <c:pt idx="213">
                  <c:v>0.25532115</c:v>
                </c:pt>
                <c:pt idx="214">
                  <c:v>0.25680816</c:v>
                </c:pt>
                <c:pt idx="215">
                  <c:v>0.25827984</c:v>
                </c:pt>
                <c:pt idx="216">
                  <c:v>0.25975152</c:v>
                </c:pt>
                <c:pt idx="217">
                  <c:v>0.2612232</c:v>
                </c:pt>
                <c:pt idx="218">
                  <c:v>0.26269488</c:v>
                </c:pt>
                <c:pt idx="219">
                  <c:v>0.26415123</c:v>
                </c:pt>
                <c:pt idx="220">
                  <c:v>0.26560758</c:v>
                </c:pt>
                <c:pt idx="221">
                  <c:v>0.26706393</c:v>
                </c:pt>
                <c:pt idx="222">
                  <c:v>0.26850495</c:v>
                </c:pt>
                <c:pt idx="223">
                  <c:v>0.2699613</c:v>
                </c:pt>
                <c:pt idx="224">
                  <c:v>0.27140232</c:v>
                </c:pt>
                <c:pt idx="225">
                  <c:v>0.27282801</c:v>
                </c:pt>
                <c:pt idx="226">
                  <c:v>0.27426903</c:v>
                </c:pt>
                <c:pt idx="227">
                  <c:v>0.27569472</c:v>
                </c:pt>
                <c:pt idx="228">
                  <c:v>0.27712041</c:v>
                </c:pt>
                <c:pt idx="229">
                  <c:v>0.27853077</c:v>
                </c:pt>
                <c:pt idx="230">
                  <c:v>0.27995646</c:v>
                </c:pt>
                <c:pt idx="231">
                  <c:v>0.28136682</c:v>
                </c:pt>
                <c:pt idx="232">
                  <c:v>0.28277718</c:v>
                </c:pt>
                <c:pt idx="233">
                  <c:v>0.28418754</c:v>
                </c:pt>
                <c:pt idx="234">
                  <c:v>0.2855979</c:v>
                </c:pt>
                <c:pt idx="235">
                  <c:v>0.28699293</c:v>
                </c:pt>
                <c:pt idx="236">
                  <c:v>0.28840329</c:v>
                </c:pt>
                <c:pt idx="237">
                  <c:v>0.28979832</c:v>
                </c:pt>
                <c:pt idx="238">
                  <c:v>0.29119335</c:v>
                </c:pt>
                <c:pt idx="239">
                  <c:v>0.29258838</c:v>
                </c:pt>
                <c:pt idx="240">
                  <c:v>0.29398341</c:v>
                </c:pt>
                <c:pt idx="241">
                  <c:v>0.29536311</c:v>
                </c:pt>
                <c:pt idx="242">
                  <c:v>0.29675814</c:v>
                </c:pt>
                <c:pt idx="243">
                  <c:v>0.29813784</c:v>
                </c:pt>
                <c:pt idx="244">
                  <c:v>0.29953287</c:v>
                </c:pt>
                <c:pt idx="245">
                  <c:v>0.30091257</c:v>
                </c:pt>
                <c:pt idx="246">
                  <c:v>0.30229227</c:v>
                </c:pt>
                <c:pt idx="247">
                  <c:v>0.30367197</c:v>
                </c:pt>
                <c:pt idx="248">
                  <c:v>0.30505167</c:v>
                </c:pt>
                <c:pt idx="249">
                  <c:v>0.3064467</c:v>
                </c:pt>
                <c:pt idx="250">
                  <c:v>0.3078264</c:v>
                </c:pt>
                <c:pt idx="251">
                  <c:v>0.3092061</c:v>
                </c:pt>
                <c:pt idx="252">
                  <c:v>0.3105858</c:v>
                </c:pt>
                <c:pt idx="253">
                  <c:v>0.31195017</c:v>
                </c:pt>
                <c:pt idx="254">
                  <c:v>0.31332987</c:v>
                </c:pt>
                <c:pt idx="255">
                  <c:v>0.31470957</c:v>
                </c:pt>
                <c:pt idx="256">
                  <c:v>0.31608927</c:v>
                </c:pt>
                <c:pt idx="257">
                  <c:v>0.31746897</c:v>
                </c:pt>
                <c:pt idx="258">
                  <c:v>0.31884867</c:v>
                </c:pt>
                <c:pt idx="259">
                  <c:v>0.32022837</c:v>
                </c:pt>
                <c:pt idx="260">
                  <c:v>0.32160807</c:v>
                </c:pt>
                <c:pt idx="261">
                  <c:v>0.32298777</c:v>
                </c:pt>
                <c:pt idx="262">
                  <c:v>0.32435214</c:v>
                </c:pt>
                <c:pt idx="263">
                  <c:v>0.32573184</c:v>
                </c:pt>
                <c:pt idx="264">
                  <c:v>0.32711154</c:v>
                </c:pt>
                <c:pt idx="265">
                  <c:v>0.32849124</c:v>
                </c:pt>
                <c:pt idx="266">
                  <c:v>0.32987094</c:v>
                </c:pt>
                <c:pt idx="267">
                  <c:v>0.33125064</c:v>
                </c:pt>
                <c:pt idx="268">
                  <c:v>0.33263034</c:v>
                </c:pt>
                <c:pt idx="269">
                  <c:v>0.33401004</c:v>
                </c:pt>
                <c:pt idx="270">
                  <c:v>0.33538974</c:v>
                </c:pt>
                <c:pt idx="271">
                  <c:v>0.33676944</c:v>
                </c:pt>
                <c:pt idx="272">
                  <c:v>0.33814914</c:v>
                </c:pt>
                <c:pt idx="273">
                  <c:v>0.33952884</c:v>
                </c:pt>
                <c:pt idx="274">
                  <c:v>0.34090854</c:v>
                </c:pt>
                <c:pt idx="275">
                  <c:v>0.34228824</c:v>
                </c:pt>
                <c:pt idx="276">
                  <c:v>0.34366794</c:v>
                </c:pt>
                <c:pt idx="277">
                  <c:v>0.34504764</c:v>
                </c:pt>
                <c:pt idx="278">
                  <c:v>0.34642734</c:v>
                </c:pt>
                <c:pt idx="279">
                  <c:v>0.34780704</c:v>
                </c:pt>
                <c:pt idx="280">
                  <c:v>0.34918674</c:v>
                </c:pt>
                <c:pt idx="281">
                  <c:v>0.35056644</c:v>
                </c:pt>
                <c:pt idx="282">
                  <c:v>0.35194614</c:v>
                </c:pt>
                <c:pt idx="283">
                  <c:v>0.35332584</c:v>
                </c:pt>
                <c:pt idx="284">
                  <c:v>0.35470554</c:v>
                </c:pt>
                <c:pt idx="285">
                  <c:v>0.35608524</c:v>
                </c:pt>
                <c:pt idx="286">
                  <c:v>0.35746494</c:v>
                </c:pt>
                <c:pt idx="287">
                  <c:v>0.35884464</c:v>
                </c:pt>
                <c:pt idx="288">
                  <c:v>0.36022434</c:v>
                </c:pt>
                <c:pt idx="289">
                  <c:v>0.36160404</c:v>
                </c:pt>
                <c:pt idx="290">
                  <c:v>0.36296841</c:v>
                </c:pt>
                <c:pt idx="291">
                  <c:v>0.36434811</c:v>
                </c:pt>
                <c:pt idx="292">
                  <c:v>0.36572781</c:v>
                </c:pt>
                <c:pt idx="293">
                  <c:v>0.36709218</c:v>
                </c:pt>
                <c:pt idx="294">
                  <c:v>0.36847188</c:v>
                </c:pt>
                <c:pt idx="295">
                  <c:v>0.36983625</c:v>
                </c:pt>
                <c:pt idx="296">
                  <c:v>0.37121595</c:v>
                </c:pt>
                <c:pt idx="297">
                  <c:v>0.37258032</c:v>
                </c:pt>
                <c:pt idx="298">
                  <c:v>0.37396002</c:v>
                </c:pt>
                <c:pt idx="299">
                  <c:v>0.37532439</c:v>
                </c:pt>
                <c:pt idx="300">
                  <c:v>0.37668876</c:v>
                </c:pt>
                <c:pt idx="301">
                  <c:v>0.37805313</c:v>
                </c:pt>
                <c:pt idx="302">
                  <c:v>0.3794175</c:v>
                </c:pt>
                <c:pt idx="303">
                  <c:v>0.38078187</c:v>
                </c:pt>
                <c:pt idx="304">
                  <c:v>0.38214624</c:v>
                </c:pt>
                <c:pt idx="305">
                  <c:v>0.38351061</c:v>
                </c:pt>
                <c:pt idx="306">
                  <c:v>0.38487498</c:v>
                </c:pt>
                <c:pt idx="307">
                  <c:v>0.38622402</c:v>
                </c:pt>
                <c:pt idx="308">
                  <c:v>0.38758839</c:v>
                </c:pt>
                <c:pt idx="309">
                  <c:v>0.38893743</c:v>
                </c:pt>
                <c:pt idx="310">
                  <c:v>0.3903018</c:v>
                </c:pt>
                <c:pt idx="311">
                  <c:v>0.39165084</c:v>
                </c:pt>
                <c:pt idx="312">
                  <c:v>0.39299988</c:v>
                </c:pt>
                <c:pt idx="313">
                  <c:v>0.39434892</c:v>
                </c:pt>
                <c:pt idx="314">
                  <c:v>0.39569796</c:v>
                </c:pt>
                <c:pt idx="315">
                  <c:v>0.397047</c:v>
                </c:pt>
                <c:pt idx="316">
                  <c:v>0.39838071</c:v>
                </c:pt>
                <c:pt idx="317">
                  <c:v>0.39972975</c:v>
                </c:pt>
                <c:pt idx="318">
                  <c:v>0.40107879</c:v>
                </c:pt>
                <c:pt idx="319">
                  <c:v>0.4024125</c:v>
                </c:pt>
                <c:pt idx="320">
                  <c:v>0.40374621</c:v>
                </c:pt>
                <c:pt idx="321">
                  <c:v>0.40509525</c:v>
                </c:pt>
                <c:pt idx="322">
                  <c:v>0.40642896</c:v>
                </c:pt>
                <c:pt idx="323">
                  <c:v>0.40776267</c:v>
                </c:pt>
                <c:pt idx="324">
                  <c:v>0.40909638</c:v>
                </c:pt>
                <c:pt idx="325">
                  <c:v>0.41043009</c:v>
                </c:pt>
                <c:pt idx="326">
                  <c:v>0.41174847</c:v>
                </c:pt>
                <c:pt idx="327">
                  <c:v>0.41308218</c:v>
                </c:pt>
                <c:pt idx="328">
                  <c:v>0.41441589</c:v>
                </c:pt>
                <c:pt idx="329">
                  <c:v>0.41573427</c:v>
                </c:pt>
                <c:pt idx="330">
                  <c:v>0.41706798</c:v>
                </c:pt>
                <c:pt idx="331">
                  <c:v>0.41838636</c:v>
                </c:pt>
                <c:pt idx="332">
                  <c:v>0.41970474</c:v>
                </c:pt>
                <c:pt idx="333">
                  <c:v>0.42102312</c:v>
                </c:pt>
                <c:pt idx="334">
                  <c:v>0.4223415</c:v>
                </c:pt>
                <c:pt idx="335">
                  <c:v>0.42365988</c:v>
                </c:pt>
                <c:pt idx="336">
                  <c:v>0.42497826</c:v>
                </c:pt>
                <c:pt idx="337">
                  <c:v>0.42628131</c:v>
                </c:pt>
                <c:pt idx="338">
                  <c:v>0.42759969</c:v>
                </c:pt>
                <c:pt idx="339">
                  <c:v>0.42891807</c:v>
                </c:pt>
                <c:pt idx="340">
                  <c:v>0.43022112</c:v>
                </c:pt>
                <c:pt idx="341">
                  <c:v>0.43152417</c:v>
                </c:pt>
                <c:pt idx="342">
                  <c:v>0.43284255</c:v>
                </c:pt>
                <c:pt idx="343">
                  <c:v>0.4341456</c:v>
                </c:pt>
                <c:pt idx="344">
                  <c:v>0.43544865</c:v>
                </c:pt>
                <c:pt idx="345">
                  <c:v>0.4367517</c:v>
                </c:pt>
                <c:pt idx="346">
                  <c:v>0.43805475</c:v>
                </c:pt>
                <c:pt idx="347">
                  <c:v>0.4393578</c:v>
                </c:pt>
                <c:pt idx="348">
                  <c:v>0.44066085</c:v>
                </c:pt>
                <c:pt idx="349">
                  <c:v>0.4419639</c:v>
                </c:pt>
                <c:pt idx="350">
                  <c:v>0.44325162</c:v>
                </c:pt>
                <c:pt idx="351">
                  <c:v>0.44455467</c:v>
                </c:pt>
                <c:pt idx="352">
                  <c:v>0.44584239</c:v>
                </c:pt>
                <c:pt idx="353">
                  <c:v>0.44714544</c:v>
                </c:pt>
                <c:pt idx="354">
                  <c:v>0.44843316</c:v>
                </c:pt>
                <c:pt idx="355">
                  <c:v>0.44973621</c:v>
                </c:pt>
                <c:pt idx="356">
                  <c:v>0.45102393</c:v>
                </c:pt>
                <c:pt idx="357">
                  <c:v>0.45231165</c:v>
                </c:pt>
                <c:pt idx="358">
                  <c:v>0.45359937</c:v>
                </c:pt>
                <c:pt idx="359">
                  <c:v>0.45490242</c:v>
                </c:pt>
                <c:pt idx="360">
                  <c:v>0.45619014</c:v>
                </c:pt>
                <c:pt idx="361">
                  <c:v>0.45747786</c:v>
                </c:pt>
                <c:pt idx="362">
                  <c:v>0.45875025</c:v>
                </c:pt>
                <c:pt idx="363">
                  <c:v>0.46003797</c:v>
                </c:pt>
                <c:pt idx="364">
                  <c:v>0.46132569</c:v>
                </c:pt>
                <c:pt idx="365">
                  <c:v>0.46261341</c:v>
                </c:pt>
                <c:pt idx="366">
                  <c:v>0.4638858</c:v>
                </c:pt>
                <c:pt idx="367">
                  <c:v>0.46517352</c:v>
                </c:pt>
                <c:pt idx="368">
                  <c:v>0.46646124</c:v>
                </c:pt>
                <c:pt idx="369">
                  <c:v>0.46773363</c:v>
                </c:pt>
                <c:pt idx="370">
                  <c:v>0.46902135</c:v>
                </c:pt>
                <c:pt idx="371">
                  <c:v>0.47029374</c:v>
                </c:pt>
                <c:pt idx="372">
                  <c:v>0.47156613</c:v>
                </c:pt>
                <c:pt idx="373">
                  <c:v>0.47285385</c:v>
                </c:pt>
                <c:pt idx="374">
                  <c:v>0.47412624</c:v>
                </c:pt>
                <c:pt idx="375">
                  <c:v>0.47539863</c:v>
                </c:pt>
                <c:pt idx="376">
                  <c:v>0.47667102</c:v>
                </c:pt>
                <c:pt idx="377">
                  <c:v>0.47794341</c:v>
                </c:pt>
                <c:pt idx="378">
                  <c:v>0.4792158</c:v>
                </c:pt>
                <c:pt idx="379">
                  <c:v>0.48048819</c:v>
                </c:pt>
                <c:pt idx="380">
                  <c:v>0.48176058</c:v>
                </c:pt>
                <c:pt idx="381">
                  <c:v>0.48303297</c:v>
                </c:pt>
                <c:pt idx="382">
                  <c:v>0.48429003</c:v>
                </c:pt>
                <c:pt idx="383">
                  <c:v>0.48556242</c:v>
                </c:pt>
                <c:pt idx="384">
                  <c:v>0.48683481</c:v>
                </c:pt>
                <c:pt idx="385">
                  <c:v>0.48809187</c:v>
                </c:pt>
                <c:pt idx="386">
                  <c:v>0.48936426</c:v>
                </c:pt>
                <c:pt idx="387">
                  <c:v>0.49062132</c:v>
                </c:pt>
                <c:pt idx="388">
                  <c:v>0.49189371</c:v>
                </c:pt>
                <c:pt idx="389">
                  <c:v>0.49315077</c:v>
                </c:pt>
                <c:pt idx="390">
                  <c:v>0.49440783</c:v>
                </c:pt>
                <c:pt idx="391">
                  <c:v>0.49566489</c:v>
                </c:pt>
                <c:pt idx="392">
                  <c:v>0.49693728</c:v>
                </c:pt>
                <c:pt idx="393">
                  <c:v>0.49819434</c:v>
                </c:pt>
                <c:pt idx="394">
                  <c:v>0.4994514</c:v>
                </c:pt>
                <c:pt idx="395">
                  <c:v>0.50070846</c:v>
                </c:pt>
                <c:pt idx="396">
                  <c:v>0.50195019</c:v>
                </c:pt>
                <c:pt idx="397">
                  <c:v>0.50320725</c:v>
                </c:pt>
                <c:pt idx="398">
                  <c:v>0.50446431</c:v>
                </c:pt>
                <c:pt idx="399">
                  <c:v>0.50572137</c:v>
                </c:pt>
                <c:pt idx="400">
                  <c:v>0.5069631</c:v>
                </c:pt>
                <c:pt idx="401">
                  <c:v>0.50822016</c:v>
                </c:pt>
                <c:pt idx="402">
                  <c:v>0.50946189</c:v>
                </c:pt>
                <c:pt idx="403">
                  <c:v>0.51071895</c:v>
                </c:pt>
                <c:pt idx="404">
                  <c:v>0.51196068</c:v>
                </c:pt>
                <c:pt idx="405">
                  <c:v>0.51320241</c:v>
                </c:pt>
                <c:pt idx="406">
                  <c:v>0.51444414</c:v>
                </c:pt>
                <c:pt idx="407">
                  <c:v>0.51568587</c:v>
                </c:pt>
                <c:pt idx="408">
                  <c:v>0.5169276</c:v>
                </c:pt>
                <c:pt idx="409">
                  <c:v>0.51816933</c:v>
                </c:pt>
                <c:pt idx="410">
                  <c:v>0.51941106</c:v>
                </c:pt>
                <c:pt idx="411">
                  <c:v>0.52065279</c:v>
                </c:pt>
                <c:pt idx="412">
                  <c:v>0.52189452</c:v>
                </c:pt>
                <c:pt idx="413">
                  <c:v>0.52312092</c:v>
                </c:pt>
                <c:pt idx="414">
                  <c:v>0.52436265</c:v>
                </c:pt>
                <c:pt idx="415">
                  <c:v>0.52558905</c:v>
                </c:pt>
                <c:pt idx="416">
                  <c:v>0.52683078</c:v>
                </c:pt>
                <c:pt idx="417">
                  <c:v>0.52805718</c:v>
                </c:pt>
                <c:pt idx="418">
                  <c:v>0.52928358</c:v>
                </c:pt>
                <c:pt idx="419">
                  <c:v>0.53052531</c:v>
                </c:pt>
                <c:pt idx="420">
                  <c:v>0.53175171</c:v>
                </c:pt>
                <c:pt idx="421">
                  <c:v>0.53297811</c:v>
                </c:pt>
                <c:pt idx="422">
                  <c:v>0.53420451</c:v>
                </c:pt>
                <c:pt idx="423">
                  <c:v>0.53543091</c:v>
                </c:pt>
                <c:pt idx="424">
                  <c:v>0.53664198</c:v>
                </c:pt>
                <c:pt idx="425">
                  <c:v>0.53786838</c:v>
                </c:pt>
                <c:pt idx="426">
                  <c:v>0.53909478</c:v>
                </c:pt>
                <c:pt idx="427">
                  <c:v>0.54030585</c:v>
                </c:pt>
                <c:pt idx="428">
                  <c:v>0.54153225</c:v>
                </c:pt>
                <c:pt idx="429">
                  <c:v>0.54274332</c:v>
                </c:pt>
                <c:pt idx="430">
                  <c:v>0.54395439</c:v>
                </c:pt>
                <c:pt idx="431">
                  <c:v>0.54518079</c:v>
                </c:pt>
                <c:pt idx="432">
                  <c:v>0.54639186</c:v>
                </c:pt>
                <c:pt idx="433">
                  <c:v>0.54760293</c:v>
                </c:pt>
                <c:pt idx="434">
                  <c:v>0.548814</c:v>
                </c:pt>
                <c:pt idx="435">
                  <c:v>0.55002507</c:v>
                </c:pt>
                <c:pt idx="436">
                  <c:v>0.55123614</c:v>
                </c:pt>
                <c:pt idx="437">
                  <c:v>0.55244721</c:v>
                </c:pt>
                <c:pt idx="438">
                  <c:v>0.55364295</c:v>
                </c:pt>
                <c:pt idx="439">
                  <c:v>0.55485402</c:v>
                </c:pt>
                <c:pt idx="440">
                  <c:v>0.55604976</c:v>
                </c:pt>
                <c:pt idx="441">
                  <c:v>0.55726083</c:v>
                </c:pt>
                <c:pt idx="442">
                  <c:v>0.55845657</c:v>
                </c:pt>
                <c:pt idx="443">
                  <c:v>0.55966764</c:v>
                </c:pt>
                <c:pt idx="444">
                  <c:v>0.56086338</c:v>
                </c:pt>
                <c:pt idx="445">
                  <c:v>0.56205912</c:v>
                </c:pt>
                <c:pt idx="446">
                  <c:v>0.56325486</c:v>
                </c:pt>
                <c:pt idx="447">
                  <c:v>0.5644506</c:v>
                </c:pt>
                <c:pt idx="448">
                  <c:v>0.56564634</c:v>
                </c:pt>
                <c:pt idx="449">
                  <c:v>0.56684208</c:v>
                </c:pt>
                <c:pt idx="450">
                  <c:v>0.56803782</c:v>
                </c:pt>
                <c:pt idx="451">
                  <c:v>0.56921823</c:v>
                </c:pt>
                <c:pt idx="452">
                  <c:v>0.57041397</c:v>
                </c:pt>
                <c:pt idx="453">
                  <c:v>0.57160971</c:v>
                </c:pt>
                <c:pt idx="454">
                  <c:v>0.57279012</c:v>
                </c:pt>
                <c:pt idx="455">
                  <c:v>0.57398586</c:v>
                </c:pt>
                <c:pt idx="456">
                  <c:v>0.57516627</c:v>
                </c:pt>
                <c:pt idx="457">
                  <c:v>0.57634668</c:v>
                </c:pt>
                <c:pt idx="458">
                  <c:v>0.57752709</c:v>
                </c:pt>
                <c:pt idx="459">
                  <c:v>0.57872283</c:v>
                </c:pt>
                <c:pt idx="460">
                  <c:v>0.57990324</c:v>
                </c:pt>
                <c:pt idx="461">
                  <c:v>0.58108365</c:v>
                </c:pt>
                <c:pt idx="462">
                  <c:v>0.58226406</c:v>
                </c:pt>
                <c:pt idx="463">
                  <c:v>0.58342914</c:v>
                </c:pt>
                <c:pt idx="464">
                  <c:v>0.58460955</c:v>
                </c:pt>
                <c:pt idx="465">
                  <c:v>0.58578996</c:v>
                </c:pt>
                <c:pt idx="466">
                  <c:v>0.58697037</c:v>
                </c:pt>
                <c:pt idx="467">
                  <c:v>0.58813545</c:v>
                </c:pt>
                <c:pt idx="468">
                  <c:v>0.58931586</c:v>
                </c:pt>
                <c:pt idx="469">
                  <c:v>0.59048094</c:v>
                </c:pt>
                <c:pt idx="470">
                  <c:v>0.59166135</c:v>
                </c:pt>
                <c:pt idx="471">
                  <c:v>0.59282643</c:v>
                </c:pt>
                <c:pt idx="472">
                  <c:v>0.59399151</c:v>
                </c:pt>
                <c:pt idx="473">
                  <c:v>0.59515659</c:v>
                </c:pt>
                <c:pt idx="474">
                  <c:v>0.59632167</c:v>
                </c:pt>
                <c:pt idx="475">
                  <c:v>0.59748675</c:v>
                </c:pt>
                <c:pt idx="476">
                  <c:v>0.59865183</c:v>
                </c:pt>
                <c:pt idx="477">
                  <c:v>0.59981691</c:v>
                </c:pt>
                <c:pt idx="478">
                  <c:v>0.60098199</c:v>
                </c:pt>
                <c:pt idx="479">
                  <c:v>0.60214707</c:v>
                </c:pt>
                <c:pt idx="480">
                  <c:v>0.60331215</c:v>
                </c:pt>
              </c:numCache>
            </c:numRef>
          </c:yVal>
          <c:smooth val="1"/>
        </c:ser>
        <c:axId val="239035288"/>
        <c:axId val="238946216"/>
      </c:scatterChart>
      <c:valAx>
        <c:axId val="239035288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38946216"/>
        <c:crosses val="autoZero"/>
        <c:crossBetween val="midCat"/>
        <c:majorUnit val="1.0"/>
      </c:valAx>
      <c:valAx>
        <c:axId val="238946216"/>
        <c:scaling>
          <c:orientation val="minMax"/>
          <c:max val="2.5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239035288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LPS</c:v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'Mac:Users:AndrewCaldwell:Desktop:simData:[wholemodel_mRNA_with_TNF_feedback.xlsx]wholemodel_mRNA_with_TNF_feedba'!$I$2:$I$242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wholemodel_mRNA_no_TNF_feedback!$O$2:$O$242</c:f>
              <c:numCache>
                <c:formatCode>General</c:formatCode>
                <c:ptCount val="241"/>
                <c:pt idx="0">
                  <c:v>0.04390887</c:v>
                </c:pt>
                <c:pt idx="1">
                  <c:v>0.04395729</c:v>
                </c:pt>
                <c:pt idx="2">
                  <c:v>0.04424512</c:v>
                </c:pt>
                <c:pt idx="3">
                  <c:v>0.04587526</c:v>
                </c:pt>
                <c:pt idx="4">
                  <c:v>0.05505892</c:v>
                </c:pt>
                <c:pt idx="5">
                  <c:v>0.0994493</c:v>
                </c:pt>
                <c:pt idx="6">
                  <c:v>0.24445913</c:v>
                </c:pt>
                <c:pt idx="7">
                  <c:v>0.6306436</c:v>
                </c:pt>
                <c:pt idx="8">
                  <c:v>1.4442879</c:v>
                </c:pt>
                <c:pt idx="9">
                  <c:v>2.864581</c:v>
                </c:pt>
                <c:pt idx="10">
                  <c:v>5.030031</c:v>
                </c:pt>
                <c:pt idx="11">
                  <c:v>8.045521000000001</c:v>
                </c:pt>
                <c:pt idx="12">
                  <c:v>11.792153</c:v>
                </c:pt>
                <c:pt idx="13">
                  <c:v>16.266699</c:v>
                </c:pt>
                <c:pt idx="14">
                  <c:v>21.295923</c:v>
                </c:pt>
                <c:pt idx="15">
                  <c:v>26.771687</c:v>
                </c:pt>
                <c:pt idx="16">
                  <c:v>32.58935</c:v>
                </c:pt>
                <c:pt idx="17">
                  <c:v>38.60957</c:v>
                </c:pt>
                <c:pt idx="18">
                  <c:v>44.75084</c:v>
                </c:pt>
                <c:pt idx="19">
                  <c:v>50.94860000000001</c:v>
                </c:pt>
                <c:pt idx="20">
                  <c:v>57.15174</c:v>
                </c:pt>
                <c:pt idx="21">
                  <c:v>63.3226</c:v>
                </c:pt>
                <c:pt idx="22">
                  <c:v>69.43428</c:v>
                </c:pt>
                <c:pt idx="23">
                  <c:v>75.4814</c:v>
                </c:pt>
                <c:pt idx="24">
                  <c:v>81.4532</c:v>
                </c:pt>
                <c:pt idx="25">
                  <c:v>87.33892</c:v>
                </c:pt>
                <c:pt idx="26">
                  <c:v>93.17083999999993</c:v>
                </c:pt>
                <c:pt idx="27">
                  <c:v>98.94627</c:v>
                </c:pt>
                <c:pt idx="28">
                  <c:v>104.66521</c:v>
                </c:pt>
                <c:pt idx="29">
                  <c:v>110.35187</c:v>
                </c:pt>
                <c:pt idx="30">
                  <c:v>115.94976</c:v>
                </c:pt>
                <c:pt idx="31">
                  <c:v>121.38894</c:v>
                </c:pt>
                <c:pt idx="32">
                  <c:v>126.52684</c:v>
                </c:pt>
                <c:pt idx="33">
                  <c:v>131.07294</c:v>
                </c:pt>
                <c:pt idx="34">
                  <c:v>135.56793</c:v>
                </c:pt>
                <c:pt idx="35">
                  <c:v>139.20481</c:v>
                </c:pt>
                <c:pt idx="36">
                  <c:v>142.78251</c:v>
                </c:pt>
                <c:pt idx="37">
                  <c:v>145.7173</c:v>
                </c:pt>
                <c:pt idx="38">
                  <c:v>148.30777</c:v>
                </c:pt>
                <c:pt idx="39">
                  <c:v>150.49474</c:v>
                </c:pt>
                <c:pt idx="40">
                  <c:v>152.29435</c:v>
                </c:pt>
                <c:pt idx="41">
                  <c:v>153.70929</c:v>
                </c:pt>
                <c:pt idx="42">
                  <c:v>154.75032</c:v>
                </c:pt>
                <c:pt idx="43">
                  <c:v>155.4282</c:v>
                </c:pt>
                <c:pt idx="44">
                  <c:v>155.70796</c:v>
                </c:pt>
                <c:pt idx="45">
                  <c:v>155.65954</c:v>
                </c:pt>
                <c:pt idx="46">
                  <c:v>155.29101</c:v>
                </c:pt>
                <c:pt idx="47">
                  <c:v>154.65348</c:v>
                </c:pt>
                <c:pt idx="48">
                  <c:v>153.7066</c:v>
                </c:pt>
                <c:pt idx="49">
                  <c:v>152.49072</c:v>
                </c:pt>
                <c:pt idx="50">
                  <c:v>151.02467</c:v>
                </c:pt>
                <c:pt idx="51">
                  <c:v>149.31114</c:v>
                </c:pt>
                <c:pt idx="52">
                  <c:v>147.36627</c:v>
                </c:pt>
                <c:pt idx="53">
                  <c:v>145.22772</c:v>
                </c:pt>
                <c:pt idx="54">
                  <c:v>142.92239</c:v>
                </c:pt>
                <c:pt idx="55">
                  <c:v>140.46373</c:v>
                </c:pt>
                <c:pt idx="56">
                  <c:v>137.86519</c:v>
                </c:pt>
                <c:pt idx="57">
                  <c:v>135.11332</c:v>
                </c:pt>
                <c:pt idx="58">
                  <c:v>132.24578</c:v>
                </c:pt>
                <c:pt idx="59">
                  <c:v>129.33251</c:v>
                </c:pt>
                <c:pt idx="60">
                  <c:v>126.3493</c:v>
                </c:pt>
                <c:pt idx="61">
                  <c:v>123.41989</c:v>
                </c:pt>
                <c:pt idx="62">
                  <c:v>120.54159</c:v>
                </c:pt>
                <c:pt idx="63">
                  <c:v>117.83814</c:v>
                </c:pt>
                <c:pt idx="64">
                  <c:v>115.20732</c:v>
                </c:pt>
                <c:pt idx="65">
                  <c:v>112.75404</c:v>
                </c:pt>
                <c:pt idx="66">
                  <c:v>110.40029</c:v>
                </c:pt>
                <c:pt idx="67">
                  <c:v>108.13262</c:v>
                </c:pt>
                <c:pt idx="68">
                  <c:v>106.01021</c:v>
                </c:pt>
                <c:pt idx="69">
                  <c:v>103.93891</c:v>
                </c:pt>
                <c:pt idx="70">
                  <c:v>101.97521</c:v>
                </c:pt>
                <c:pt idx="71">
                  <c:v>100.0949</c:v>
                </c:pt>
                <c:pt idx="72">
                  <c:v>98.27108</c:v>
                </c:pt>
                <c:pt idx="73">
                  <c:v>96.55486</c:v>
                </c:pt>
                <c:pt idx="74">
                  <c:v>94.9032</c:v>
                </c:pt>
                <c:pt idx="75">
                  <c:v>93.31341</c:v>
                </c:pt>
                <c:pt idx="76">
                  <c:v>91.79356</c:v>
                </c:pt>
                <c:pt idx="77">
                  <c:v>90.34634</c:v>
                </c:pt>
                <c:pt idx="78">
                  <c:v>88.95023</c:v>
                </c:pt>
                <c:pt idx="79">
                  <c:v>87.60523000000001</c:v>
                </c:pt>
                <c:pt idx="80">
                  <c:v>86.33017</c:v>
                </c:pt>
                <c:pt idx="81">
                  <c:v>85.10083999999998</c:v>
                </c:pt>
                <c:pt idx="82">
                  <c:v>83.90647999999998</c:v>
                </c:pt>
                <c:pt idx="83">
                  <c:v>82.78475</c:v>
                </c:pt>
                <c:pt idx="84">
                  <c:v>81.68723</c:v>
                </c:pt>
                <c:pt idx="85">
                  <c:v>80.64351</c:v>
                </c:pt>
                <c:pt idx="86">
                  <c:v>79.64552</c:v>
                </c:pt>
                <c:pt idx="87">
                  <c:v>78.66905</c:v>
                </c:pt>
                <c:pt idx="88">
                  <c:v>77.75714</c:v>
                </c:pt>
                <c:pt idx="89">
                  <c:v>76.86675</c:v>
                </c:pt>
                <c:pt idx="90">
                  <c:v>76.01402</c:v>
                </c:pt>
                <c:pt idx="91">
                  <c:v>75.20164</c:v>
                </c:pt>
                <c:pt idx="92">
                  <c:v>74.40809</c:v>
                </c:pt>
                <c:pt idx="93">
                  <c:v>73.66565</c:v>
                </c:pt>
                <c:pt idx="94">
                  <c:v>72.94204</c:v>
                </c:pt>
                <c:pt idx="95">
                  <c:v>72.25071</c:v>
                </c:pt>
                <c:pt idx="96">
                  <c:v>71.59435</c:v>
                </c:pt>
                <c:pt idx="97">
                  <c:v>70.95413</c:v>
                </c:pt>
                <c:pt idx="98">
                  <c:v>70.36232999999998</c:v>
                </c:pt>
                <c:pt idx="99">
                  <c:v>69.76784</c:v>
                </c:pt>
                <c:pt idx="100">
                  <c:v>69.22715</c:v>
                </c:pt>
                <c:pt idx="101">
                  <c:v>68.68376999999998</c:v>
                </c:pt>
                <c:pt idx="102">
                  <c:v>68.18880999999998</c:v>
                </c:pt>
                <c:pt idx="103">
                  <c:v>67.69385</c:v>
                </c:pt>
                <c:pt idx="104">
                  <c:v>67.23924</c:v>
                </c:pt>
                <c:pt idx="105">
                  <c:v>66.79001</c:v>
                </c:pt>
                <c:pt idx="106">
                  <c:v>66.37036999999998</c:v>
                </c:pt>
                <c:pt idx="107">
                  <c:v>65.96149</c:v>
                </c:pt>
                <c:pt idx="108">
                  <c:v>65.57682</c:v>
                </c:pt>
                <c:pt idx="109">
                  <c:v>65.20291</c:v>
                </c:pt>
                <c:pt idx="110">
                  <c:v>64.84783</c:v>
                </c:pt>
                <c:pt idx="111">
                  <c:v>64.50351</c:v>
                </c:pt>
                <c:pt idx="112">
                  <c:v>64.17532999999995</c:v>
                </c:pt>
                <c:pt idx="113">
                  <c:v>63.85522</c:v>
                </c:pt>
                <c:pt idx="114">
                  <c:v>63.54856</c:v>
                </c:pt>
                <c:pt idx="115">
                  <c:v>63.24997</c:v>
                </c:pt>
                <c:pt idx="116">
                  <c:v>62.96214</c:v>
                </c:pt>
                <c:pt idx="117">
                  <c:v>62.68507</c:v>
                </c:pt>
                <c:pt idx="118">
                  <c:v>62.41069</c:v>
                </c:pt>
                <c:pt idx="119">
                  <c:v>62.14976</c:v>
                </c:pt>
                <c:pt idx="120">
                  <c:v>61.88883</c:v>
                </c:pt>
                <c:pt idx="121">
                  <c:v>61.63866</c:v>
                </c:pt>
                <c:pt idx="122">
                  <c:v>61.39387</c:v>
                </c:pt>
                <c:pt idx="123">
                  <c:v>61.15177</c:v>
                </c:pt>
                <c:pt idx="124">
                  <c:v>60.91505</c:v>
                </c:pt>
                <c:pt idx="125">
                  <c:v>60.68102</c:v>
                </c:pt>
                <c:pt idx="126">
                  <c:v>60.44968</c:v>
                </c:pt>
                <c:pt idx="127">
                  <c:v>60.22103</c:v>
                </c:pt>
                <c:pt idx="128">
                  <c:v>59.99507</c:v>
                </c:pt>
                <c:pt idx="129">
                  <c:v>59.76911</c:v>
                </c:pt>
                <c:pt idx="130">
                  <c:v>59.54584</c:v>
                </c:pt>
                <c:pt idx="131">
                  <c:v>59.32526000000001</c:v>
                </c:pt>
                <c:pt idx="132">
                  <c:v>59.10737</c:v>
                </c:pt>
                <c:pt idx="133">
                  <c:v>58.88948</c:v>
                </c:pt>
                <c:pt idx="134">
                  <c:v>58.67697</c:v>
                </c:pt>
                <c:pt idx="135">
                  <c:v>58.46446</c:v>
                </c:pt>
                <c:pt idx="136">
                  <c:v>58.25733</c:v>
                </c:pt>
                <c:pt idx="137">
                  <c:v>58.0502</c:v>
                </c:pt>
                <c:pt idx="138">
                  <c:v>57.84576000000001</c:v>
                </c:pt>
                <c:pt idx="139">
                  <c:v>57.64401</c:v>
                </c:pt>
                <c:pt idx="140">
                  <c:v>57.44495</c:v>
                </c:pt>
                <c:pt idx="141">
                  <c:v>57.24589</c:v>
                </c:pt>
                <c:pt idx="142">
                  <c:v>57.04952</c:v>
                </c:pt>
                <c:pt idx="143">
                  <c:v>56.85315</c:v>
                </c:pt>
                <c:pt idx="144">
                  <c:v>56.65947000000001</c:v>
                </c:pt>
                <c:pt idx="145">
                  <c:v>56.46579</c:v>
                </c:pt>
                <c:pt idx="146">
                  <c:v>56.2748</c:v>
                </c:pt>
                <c:pt idx="147">
                  <c:v>56.08112</c:v>
                </c:pt>
                <c:pt idx="148">
                  <c:v>55.89013</c:v>
                </c:pt>
                <c:pt idx="149">
                  <c:v>55.69645</c:v>
                </c:pt>
                <c:pt idx="150">
                  <c:v>55.50546</c:v>
                </c:pt>
                <c:pt idx="151">
                  <c:v>55.31178</c:v>
                </c:pt>
                <c:pt idx="152">
                  <c:v>55.1181</c:v>
                </c:pt>
                <c:pt idx="153">
                  <c:v>54.92442</c:v>
                </c:pt>
                <c:pt idx="154">
                  <c:v>54.73074</c:v>
                </c:pt>
                <c:pt idx="155">
                  <c:v>54.53437</c:v>
                </c:pt>
                <c:pt idx="156">
                  <c:v>54.338</c:v>
                </c:pt>
                <c:pt idx="157">
                  <c:v>54.14163</c:v>
                </c:pt>
                <c:pt idx="158">
                  <c:v>53.94257</c:v>
                </c:pt>
                <c:pt idx="159">
                  <c:v>53.74351</c:v>
                </c:pt>
                <c:pt idx="160">
                  <c:v>53.54445</c:v>
                </c:pt>
                <c:pt idx="161">
                  <c:v>53.34001</c:v>
                </c:pt>
                <c:pt idx="162">
                  <c:v>53.13826</c:v>
                </c:pt>
                <c:pt idx="163">
                  <c:v>52.93382</c:v>
                </c:pt>
                <c:pt idx="164">
                  <c:v>52.73207</c:v>
                </c:pt>
                <c:pt idx="165">
                  <c:v>52.52763</c:v>
                </c:pt>
                <c:pt idx="166">
                  <c:v>52.31780999999999</c:v>
                </c:pt>
                <c:pt idx="167">
                  <c:v>52.11068</c:v>
                </c:pt>
                <c:pt idx="168">
                  <c:v>51.90355</c:v>
                </c:pt>
                <c:pt idx="169">
                  <c:v>51.69373</c:v>
                </c:pt>
                <c:pt idx="170">
                  <c:v>51.48391</c:v>
                </c:pt>
                <c:pt idx="171">
                  <c:v>51.27409</c:v>
                </c:pt>
                <c:pt idx="172">
                  <c:v>51.06158</c:v>
                </c:pt>
                <c:pt idx="173">
                  <c:v>50.84907</c:v>
                </c:pt>
                <c:pt idx="174">
                  <c:v>50.63925</c:v>
                </c:pt>
                <c:pt idx="175">
                  <c:v>50.42405</c:v>
                </c:pt>
                <c:pt idx="176">
                  <c:v>50.21154</c:v>
                </c:pt>
                <c:pt idx="177">
                  <c:v>49.99634</c:v>
                </c:pt>
                <c:pt idx="178">
                  <c:v>49.78114</c:v>
                </c:pt>
                <c:pt idx="179">
                  <c:v>49.56863</c:v>
                </c:pt>
                <c:pt idx="180">
                  <c:v>49.35343</c:v>
                </c:pt>
                <c:pt idx="181">
                  <c:v>49.13823</c:v>
                </c:pt>
                <c:pt idx="182">
                  <c:v>48.92303</c:v>
                </c:pt>
                <c:pt idx="183">
                  <c:v>48.70783</c:v>
                </c:pt>
                <c:pt idx="184">
                  <c:v>48.49263</c:v>
                </c:pt>
                <c:pt idx="185">
                  <c:v>48.28012</c:v>
                </c:pt>
                <c:pt idx="186">
                  <c:v>48.06492</c:v>
                </c:pt>
                <c:pt idx="187">
                  <c:v>47.84972</c:v>
                </c:pt>
                <c:pt idx="188">
                  <c:v>47.63721</c:v>
                </c:pt>
                <c:pt idx="189">
                  <c:v>47.42201</c:v>
                </c:pt>
                <c:pt idx="190">
                  <c:v>47.20681</c:v>
                </c:pt>
                <c:pt idx="191">
                  <c:v>46.9943</c:v>
                </c:pt>
                <c:pt idx="192">
                  <c:v>46.78179</c:v>
                </c:pt>
                <c:pt idx="193">
                  <c:v>46.56928</c:v>
                </c:pt>
                <c:pt idx="194">
                  <c:v>46.35677</c:v>
                </c:pt>
                <c:pt idx="195">
                  <c:v>46.14426</c:v>
                </c:pt>
                <c:pt idx="196">
                  <c:v>45.93175</c:v>
                </c:pt>
                <c:pt idx="197">
                  <c:v>45.71924</c:v>
                </c:pt>
                <c:pt idx="198">
                  <c:v>45.50942</c:v>
                </c:pt>
                <c:pt idx="199">
                  <c:v>45.29691</c:v>
                </c:pt>
                <c:pt idx="200">
                  <c:v>45.08978</c:v>
                </c:pt>
                <c:pt idx="201">
                  <c:v>44.87996</c:v>
                </c:pt>
                <c:pt idx="202">
                  <c:v>44.67014</c:v>
                </c:pt>
                <c:pt idx="203">
                  <c:v>44.46301</c:v>
                </c:pt>
                <c:pt idx="204">
                  <c:v>44.25319</c:v>
                </c:pt>
                <c:pt idx="205">
                  <c:v>44.04337</c:v>
                </c:pt>
                <c:pt idx="206">
                  <c:v>43.83624</c:v>
                </c:pt>
                <c:pt idx="207">
                  <c:v>43.62911</c:v>
                </c:pt>
                <c:pt idx="208">
                  <c:v>43.42467</c:v>
                </c:pt>
                <c:pt idx="209">
                  <c:v>43.22023</c:v>
                </c:pt>
                <c:pt idx="210">
                  <c:v>43.0131</c:v>
                </c:pt>
                <c:pt idx="211">
                  <c:v>42.80866</c:v>
                </c:pt>
                <c:pt idx="212">
                  <c:v>42.60153</c:v>
                </c:pt>
                <c:pt idx="213">
                  <c:v>42.39709</c:v>
                </c:pt>
                <c:pt idx="214">
                  <c:v>42.19534</c:v>
                </c:pt>
                <c:pt idx="215">
                  <c:v>41.99359</c:v>
                </c:pt>
                <c:pt idx="216">
                  <c:v>41.79184</c:v>
                </c:pt>
                <c:pt idx="217">
                  <c:v>41.59009</c:v>
                </c:pt>
                <c:pt idx="218">
                  <c:v>41.38834</c:v>
                </c:pt>
                <c:pt idx="219">
                  <c:v>41.18659</c:v>
                </c:pt>
                <c:pt idx="220">
                  <c:v>40.98484</c:v>
                </c:pt>
                <c:pt idx="221">
                  <c:v>40.78578</c:v>
                </c:pt>
                <c:pt idx="222">
                  <c:v>40.58941</c:v>
                </c:pt>
                <c:pt idx="223">
                  <c:v>40.39304</c:v>
                </c:pt>
                <c:pt idx="224">
                  <c:v>40.19398</c:v>
                </c:pt>
                <c:pt idx="225">
                  <c:v>39.99761</c:v>
                </c:pt>
                <c:pt idx="226">
                  <c:v>39.80124</c:v>
                </c:pt>
                <c:pt idx="227">
                  <c:v>39.60487</c:v>
                </c:pt>
                <c:pt idx="228">
                  <c:v>39.4085</c:v>
                </c:pt>
                <c:pt idx="229">
                  <c:v>39.21213</c:v>
                </c:pt>
                <c:pt idx="230">
                  <c:v>39.01576</c:v>
                </c:pt>
                <c:pt idx="231">
                  <c:v>38.82477</c:v>
                </c:pt>
                <c:pt idx="232">
                  <c:v>38.63647</c:v>
                </c:pt>
                <c:pt idx="233">
                  <c:v>38.44548</c:v>
                </c:pt>
                <c:pt idx="234">
                  <c:v>38.25718000000001</c:v>
                </c:pt>
                <c:pt idx="235">
                  <c:v>38.06619</c:v>
                </c:pt>
                <c:pt idx="236">
                  <c:v>37.87788999999999</c:v>
                </c:pt>
                <c:pt idx="237">
                  <c:v>37.6869</c:v>
                </c:pt>
                <c:pt idx="238">
                  <c:v>37.4986</c:v>
                </c:pt>
                <c:pt idx="239">
                  <c:v>37.30761</c:v>
                </c:pt>
                <c:pt idx="240">
                  <c:v>37.11931</c:v>
                </c:pt>
              </c:numCache>
            </c:numRef>
          </c:yVal>
          <c:smooth val="1"/>
        </c:ser>
        <c:ser>
          <c:idx val="0"/>
          <c:order val="1"/>
          <c:tx>
            <c:v>CpG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'Mac:Users:AndrewCaldwell:Desktop:simData:[wholemodel_mRNA_with_TNF_feedback.xlsx]wholemodel_mRNA_with_TNF_feedba'!$I$2:$I$242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wholemodel_mRNA_no_TNF_feedback!$P$2:$P$242</c:f>
              <c:numCache>
                <c:formatCode>General</c:formatCode>
                <c:ptCount val="241"/>
                <c:pt idx="0">
                  <c:v>0.21184288</c:v>
                </c:pt>
                <c:pt idx="1">
                  <c:v>0.21184288</c:v>
                </c:pt>
                <c:pt idx="2">
                  <c:v>0.21184826</c:v>
                </c:pt>
                <c:pt idx="3">
                  <c:v>0.21196124</c:v>
                </c:pt>
                <c:pt idx="4">
                  <c:v>0.21270906</c:v>
                </c:pt>
                <c:pt idx="5">
                  <c:v>0.21558198</c:v>
                </c:pt>
                <c:pt idx="6">
                  <c:v>0.22421957</c:v>
                </c:pt>
                <c:pt idx="7">
                  <c:v>0.24647394</c:v>
                </c:pt>
                <c:pt idx="8">
                  <c:v>0.2964649</c:v>
                </c:pt>
                <c:pt idx="9">
                  <c:v>0.3994919</c:v>
                </c:pt>
                <c:pt idx="10">
                  <c:v>0.5815511</c:v>
                </c:pt>
                <c:pt idx="11">
                  <c:v>0.8871889</c:v>
                </c:pt>
                <c:pt idx="12">
                  <c:v>1.356836</c:v>
                </c:pt>
                <c:pt idx="13">
                  <c:v>2.0305465</c:v>
                </c:pt>
                <c:pt idx="14">
                  <c:v>2.930755</c:v>
                </c:pt>
                <c:pt idx="15">
                  <c:v>4.076157</c:v>
                </c:pt>
                <c:pt idx="16">
                  <c:v>5.473343</c:v>
                </c:pt>
                <c:pt idx="17">
                  <c:v>7.154592999999995</c:v>
                </c:pt>
                <c:pt idx="18">
                  <c:v>9.05454</c:v>
                </c:pt>
                <c:pt idx="19">
                  <c:v>11.154892</c:v>
                </c:pt>
                <c:pt idx="20">
                  <c:v>13.429825</c:v>
                </c:pt>
                <c:pt idx="21">
                  <c:v>15.851094</c:v>
                </c:pt>
                <c:pt idx="22">
                  <c:v>18.395296</c:v>
                </c:pt>
                <c:pt idx="23">
                  <c:v>21.04064199999998</c:v>
                </c:pt>
                <c:pt idx="24">
                  <c:v>23.708315</c:v>
                </c:pt>
                <c:pt idx="25">
                  <c:v>26.413917</c:v>
                </c:pt>
                <c:pt idx="26">
                  <c:v>29.11118</c:v>
                </c:pt>
                <c:pt idx="27">
                  <c:v>31.80387</c:v>
                </c:pt>
                <c:pt idx="28">
                  <c:v>34.43469</c:v>
                </c:pt>
                <c:pt idx="29">
                  <c:v>37.02785</c:v>
                </c:pt>
                <c:pt idx="30">
                  <c:v>39.55645</c:v>
                </c:pt>
                <c:pt idx="31">
                  <c:v>41.98014</c:v>
                </c:pt>
                <c:pt idx="32">
                  <c:v>44.3581</c:v>
                </c:pt>
                <c:pt idx="33">
                  <c:v>46.63653</c:v>
                </c:pt>
                <c:pt idx="34">
                  <c:v>48.81812</c:v>
                </c:pt>
                <c:pt idx="35">
                  <c:v>50.93246</c:v>
                </c:pt>
                <c:pt idx="36">
                  <c:v>52.90423000000001</c:v>
                </c:pt>
                <c:pt idx="37">
                  <c:v>54.85178999999999</c:v>
                </c:pt>
                <c:pt idx="38">
                  <c:v>56.61643</c:v>
                </c:pt>
                <c:pt idx="39">
                  <c:v>58.37838</c:v>
                </c:pt>
                <c:pt idx="40">
                  <c:v>59.95472</c:v>
                </c:pt>
                <c:pt idx="41">
                  <c:v>61.51761</c:v>
                </c:pt>
                <c:pt idx="42">
                  <c:v>62.91103</c:v>
                </c:pt>
                <c:pt idx="43">
                  <c:v>64.24796</c:v>
                </c:pt>
                <c:pt idx="44">
                  <c:v>65.58489</c:v>
                </c:pt>
                <c:pt idx="45">
                  <c:v>66.75773</c:v>
                </c:pt>
                <c:pt idx="46">
                  <c:v>67.85525</c:v>
                </c:pt>
                <c:pt idx="47">
                  <c:v>68.95008</c:v>
                </c:pt>
                <c:pt idx="48">
                  <c:v>69.91848</c:v>
                </c:pt>
                <c:pt idx="49">
                  <c:v>70.80349</c:v>
                </c:pt>
                <c:pt idx="50">
                  <c:v>71.68849999999998</c:v>
                </c:pt>
                <c:pt idx="51">
                  <c:v>72.47398</c:v>
                </c:pt>
                <c:pt idx="52">
                  <c:v>73.17606999999998</c:v>
                </c:pt>
                <c:pt idx="53">
                  <c:v>73.87815999999998</c:v>
                </c:pt>
                <c:pt idx="54">
                  <c:v>74.50762</c:v>
                </c:pt>
                <c:pt idx="55">
                  <c:v>75.05368999999998</c:v>
                </c:pt>
                <c:pt idx="56">
                  <c:v>75.59707</c:v>
                </c:pt>
                <c:pt idx="57">
                  <c:v>76.08396</c:v>
                </c:pt>
                <c:pt idx="58">
                  <c:v>76.47401</c:v>
                </c:pt>
                <c:pt idx="59">
                  <c:v>76.86406</c:v>
                </c:pt>
                <c:pt idx="60">
                  <c:v>77.2568</c:v>
                </c:pt>
                <c:pt idx="61">
                  <c:v>77.62263999999998</c:v>
                </c:pt>
                <c:pt idx="62">
                  <c:v>77.87012</c:v>
                </c:pt>
                <c:pt idx="63">
                  <c:v>78.1176</c:v>
                </c:pt>
                <c:pt idx="64">
                  <c:v>78.36508000000001</c:v>
                </c:pt>
                <c:pt idx="65">
                  <c:v>78.61256</c:v>
                </c:pt>
                <c:pt idx="66">
                  <c:v>78.75782</c:v>
                </c:pt>
                <c:pt idx="67">
                  <c:v>78.8977</c:v>
                </c:pt>
                <c:pt idx="68">
                  <c:v>79.03489</c:v>
                </c:pt>
                <c:pt idx="69">
                  <c:v>79.17207999999992</c:v>
                </c:pt>
                <c:pt idx="70">
                  <c:v>79.25277999999993</c:v>
                </c:pt>
                <c:pt idx="71">
                  <c:v>79.30658000000001</c:v>
                </c:pt>
                <c:pt idx="72">
                  <c:v>79.36307000000001</c:v>
                </c:pt>
                <c:pt idx="73">
                  <c:v>79.41687</c:v>
                </c:pt>
                <c:pt idx="74">
                  <c:v>79.44646</c:v>
                </c:pt>
                <c:pt idx="75">
                  <c:v>79.44108</c:v>
                </c:pt>
                <c:pt idx="76">
                  <c:v>79.4357</c:v>
                </c:pt>
                <c:pt idx="77">
                  <c:v>79.43301</c:v>
                </c:pt>
                <c:pt idx="78">
                  <c:v>79.41687</c:v>
                </c:pt>
                <c:pt idx="79">
                  <c:v>79.36307000000001</c:v>
                </c:pt>
                <c:pt idx="80">
                  <c:v>79.30927</c:v>
                </c:pt>
                <c:pt idx="81">
                  <c:v>79.25546999999998</c:v>
                </c:pt>
                <c:pt idx="82">
                  <c:v>79.20167</c:v>
                </c:pt>
                <c:pt idx="83">
                  <c:v>79.14787</c:v>
                </c:pt>
                <c:pt idx="84">
                  <c:v>79.09407</c:v>
                </c:pt>
                <c:pt idx="85">
                  <c:v>79.01068</c:v>
                </c:pt>
                <c:pt idx="86">
                  <c:v>78.9246</c:v>
                </c:pt>
                <c:pt idx="87">
                  <c:v>78.84121</c:v>
                </c:pt>
                <c:pt idx="88">
                  <c:v>78.75782</c:v>
                </c:pt>
                <c:pt idx="89">
                  <c:v>78.67173999999993</c:v>
                </c:pt>
                <c:pt idx="90">
                  <c:v>78.58835000000001</c:v>
                </c:pt>
                <c:pt idx="91">
                  <c:v>78.49689</c:v>
                </c:pt>
                <c:pt idx="92">
                  <c:v>78.40273999999998</c:v>
                </c:pt>
                <c:pt idx="93">
                  <c:v>78.30859</c:v>
                </c:pt>
                <c:pt idx="94">
                  <c:v>78.21444</c:v>
                </c:pt>
                <c:pt idx="95">
                  <c:v>78.12029</c:v>
                </c:pt>
                <c:pt idx="96">
                  <c:v>78.02614</c:v>
                </c:pt>
                <c:pt idx="97">
                  <c:v>77.93468</c:v>
                </c:pt>
                <c:pt idx="98">
                  <c:v>77.84590999999998</c:v>
                </c:pt>
                <c:pt idx="99">
                  <c:v>77.75714</c:v>
                </c:pt>
                <c:pt idx="100">
                  <c:v>77.66567999999998</c:v>
                </c:pt>
                <c:pt idx="101">
                  <c:v>77.57691</c:v>
                </c:pt>
                <c:pt idx="102">
                  <c:v>77.48544999999998</c:v>
                </c:pt>
                <c:pt idx="103">
                  <c:v>77.39937</c:v>
                </c:pt>
                <c:pt idx="104">
                  <c:v>77.32136</c:v>
                </c:pt>
                <c:pt idx="105">
                  <c:v>77.24335</c:v>
                </c:pt>
                <c:pt idx="106">
                  <c:v>77.16533999999993</c:v>
                </c:pt>
                <c:pt idx="107">
                  <c:v>77.08733</c:v>
                </c:pt>
                <c:pt idx="108">
                  <c:v>77.00931999999998</c:v>
                </c:pt>
                <c:pt idx="109">
                  <c:v>76.93131</c:v>
                </c:pt>
                <c:pt idx="110">
                  <c:v>76.86944</c:v>
                </c:pt>
                <c:pt idx="111">
                  <c:v>76.81026</c:v>
                </c:pt>
                <c:pt idx="112">
                  <c:v>76.75108</c:v>
                </c:pt>
                <c:pt idx="113">
                  <c:v>76.6919</c:v>
                </c:pt>
                <c:pt idx="114">
                  <c:v>76.63003</c:v>
                </c:pt>
                <c:pt idx="115">
                  <c:v>76.57085000000001</c:v>
                </c:pt>
                <c:pt idx="116">
                  <c:v>76.51167</c:v>
                </c:pt>
                <c:pt idx="117">
                  <c:v>76.45249000000001</c:v>
                </c:pt>
                <c:pt idx="118">
                  <c:v>76.39331</c:v>
                </c:pt>
                <c:pt idx="119">
                  <c:v>76.34758</c:v>
                </c:pt>
                <c:pt idx="120">
                  <c:v>76.30454</c:v>
                </c:pt>
                <c:pt idx="121">
                  <c:v>76.26419</c:v>
                </c:pt>
                <c:pt idx="122">
                  <c:v>76.22653</c:v>
                </c:pt>
                <c:pt idx="123">
                  <c:v>76.19156</c:v>
                </c:pt>
                <c:pt idx="124">
                  <c:v>76.15658999999998</c:v>
                </c:pt>
                <c:pt idx="125">
                  <c:v>76.127</c:v>
                </c:pt>
                <c:pt idx="126">
                  <c:v>76.09741</c:v>
                </c:pt>
                <c:pt idx="127">
                  <c:v>76.07051</c:v>
                </c:pt>
                <c:pt idx="128">
                  <c:v>76.0463</c:v>
                </c:pt>
                <c:pt idx="129">
                  <c:v>76.02208999999998</c:v>
                </c:pt>
                <c:pt idx="130">
                  <c:v>76.00057</c:v>
                </c:pt>
                <c:pt idx="131">
                  <c:v>75.98174</c:v>
                </c:pt>
                <c:pt idx="132">
                  <c:v>75.9656</c:v>
                </c:pt>
                <c:pt idx="133">
                  <c:v>75.94946</c:v>
                </c:pt>
                <c:pt idx="134">
                  <c:v>75.93332</c:v>
                </c:pt>
                <c:pt idx="135">
                  <c:v>75.92525</c:v>
                </c:pt>
                <c:pt idx="136">
                  <c:v>75.91718</c:v>
                </c:pt>
                <c:pt idx="137">
                  <c:v>75.90911</c:v>
                </c:pt>
                <c:pt idx="138">
                  <c:v>75.90104</c:v>
                </c:pt>
                <c:pt idx="139">
                  <c:v>75.89297</c:v>
                </c:pt>
                <c:pt idx="140">
                  <c:v>75.8849</c:v>
                </c:pt>
                <c:pt idx="141">
                  <c:v>75.87682999999998</c:v>
                </c:pt>
                <c:pt idx="142">
                  <c:v>75.86876000000001</c:v>
                </c:pt>
                <c:pt idx="143">
                  <c:v>75.86069</c:v>
                </c:pt>
                <c:pt idx="144">
                  <c:v>75.85262</c:v>
                </c:pt>
                <c:pt idx="145">
                  <c:v>75.84455</c:v>
                </c:pt>
                <c:pt idx="146">
                  <c:v>75.84455</c:v>
                </c:pt>
                <c:pt idx="147">
                  <c:v>75.84455</c:v>
                </c:pt>
                <c:pt idx="148">
                  <c:v>75.84455</c:v>
                </c:pt>
                <c:pt idx="149">
                  <c:v>75.84186</c:v>
                </c:pt>
                <c:pt idx="150">
                  <c:v>75.84186</c:v>
                </c:pt>
                <c:pt idx="151">
                  <c:v>75.84186</c:v>
                </c:pt>
                <c:pt idx="152">
                  <c:v>75.84186</c:v>
                </c:pt>
                <c:pt idx="153">
                  <c:v>75.84186</c:v>
                </c:pt>
                <c:pt idx="154">
                  <c:v>75.84186</c:v>
                </c:pt>
                <c:pt idx="155">
                  <c:v>75.84455</c:v>
                </c:pt>
                <c:pt idx="156">
                  <c:v>75.84455</c:v>
                </c:pt>
                <c:pt idx="157">
                  <c:v>75.84724</c:v>
                </c:pt>
                <c:pt idx="158">
                  <c:v>75.84724</c:v>
                </c:pt>
                <c:pt idx="159">
                  <c:v>75.84993</c:v>
                </c:pt>
                <c:pt idx="160">
                  <c:v>75.84993</c:v>
                </c:pt>
                <c:pt idx="161">
                  <c:v>75.84993</c:v>
                </c:pt>
                <c:pt idx="162">
                  <c:v>75.85262</c:v>
                </c:pt>
                <c:pt idx="163">
                  <c:v>75.85262</c:v>
                </c:pt>
                <c:pt idx="164">
                  <c:v>75.85262</c:v>
                </c:pt>
                <c:pt idx="165">
                  <c:v>75.85262</c:v>
                </c:pt>
                <c:pt idx="166">
                  <c:v>75.85262</c:v>
                </c:pt>
                <c:pt idx="167">
                  <c:v>75.85262</c:v>
                </c:pt>
                <c:pt idx="168">
                  <c:v>75.84993</c:v>
                </c:pt>
                <c:pt idx="169">
                  <c:v>75.84993</c:v>
                </c:pt>
                <c:pt idx="170">
                  <c:v>75.84993</c:v>
                </c:pt>
                <c:pt idx="171">
                  <c:v>75.84724</c:v>
                </c:pt>
                <c:pt idx="172">
                  <c:v>75.84455</c:v>
                </c:pt>
                <c:pt idx="173">
                  <c:v>75.83917000000001</c:v>
                </c:pt>
                <c:pt idx="174">
                  <c:v>75.83647999999998</c:v>
                </c:pt>
                <c:pt idx="175">
                  <c:v>75.83378999999998</c:v>
                </c:pt>
                <c:pt idx="176">
                  <c:v>75.8311</c:v>
                </c:pt>
                <c:pt idx="177">
                  <c:v>75.82571999999998</c:v>
                </c:pt>
                <c:pt idx="178">
                  <c:v>75.81765</c:v>
                </c:pt>
                <c:pt idx="179">
                  <c:v>75.81227000000001</c:v>
                </c:pt>
                <c:pt idx="180">
                  <c:v>75.80689</c:v>
                </c:pt>
                <c:pt idx="181">
                  <c:v>75.80151</c:v>
                </c:pt>
                <c:pt idx="182">
                  <c:v>75.79344</c:v>
                </c:pt>
                <c:pt idx="183">
                  <c:v>75.78806</c:v>
                </c:pt>
                <c:pt idx="184">
                  <c:v>75.78268000000001</c:v>
                </c:pt>
                <c:pt idx="185">
                  <c:v>75.77461</c:v>
                </c:pt>
                <c:pt idx="186">
                  <c:v>75.76654</c:v>
                </c:pt>
                <c:pt idx="187">
                  <c:v>75.75846999999998</c:v>
                </c:pt>
                <c:pt idx="188">
                  <c:v>75.7504</c:v>
                </c:pt>
                <c:pt idx="189">
                  <c:v>75.73964</c:v>
                </c:pt>
                <c:pt idx="190">
                  <c:v>75.73157</c:v>
                </c:pt>
                <c:pt idx="191">
                  <c:v>75.72349999999998</c:v>
                </c:pt>
                <c:pt idx="192">
                  <c:v>75.71274</c:v>
                </c:pt>
                <c:pt idx="193">
                  <c:v>75.70467</c:v>
                </c:pt>
                <c:pt idx="194">
                  <c:v>75.69390999999998</c:v>
                </c:pt>
                <c:pt idx="195">
                  <c:v>75.68583999999993</c:v>
                </c:pt>
                <c:pt idx="196">
                  <c:v>75.67507999999992</c:v>
                </c:pt>
                <c:pt idx="197">
                  <c:v>75.66431999999998</c:v>
                </c:pt>
                <c:pt idx="198">
                  <c:v>75.65625</c:v>
                </c:pt>
                <c:pt idx="199">
                  <c:v>75.64549000000001</c:v>
                </c:pt>
                <c:pt idx="200">
                  <c:v>75.63473</c:v>
                </c:pt>
                <c:pt idx="201">
                  <c:v>75.62396999999998</c:v>
                </c:pt>
                <c:pt idx="202">
                  <c:v>75.61321</c:v>
                </c:pt>
                <c:pt idx="203">
                  <c:v>75.60513999999998</c:v>
                </c:pt>
                <c:pt idx="204">
                  <c:v>75.59438</c:v>
                </c:pt>
                <c:pt idx="205">
                  <c:v>75.58362</c:v>
                </c:pt>
                <c:pt idx="206">
                  <c:v>75.57554999999998</c:v>
                </c:pt>
                <c:pt idx="207">
                  <c:v>75.56479</c:v>
                </c:pt>
                <c:pt idx="208">
                  <c:v>75.55672</c:v>
                </c:pt>
                <c:pt idx="209">
                  <c:v>75.54596</c:v>
                </c:pt>
                <c:pt idx="210">
                  <c:v>75.53789</c:v>
                </c:pt>
                <c:pt idx="211">
                  <c:v>75.52713</c:v>
                </c:pt>
                <c:pt idx="212">
                  <c:v>75.51906</c:v>
                </c:pt>
                <c:pt idx="213">
                  <c:v>75.50830000000001</c:v>
                </c:pt>
                <c:pt idx="214">
                  <c:v>75.50291999999998</c:v>
                </c:pt>
                <c:pt idx="215">
                  <c:v>75.49485</c:v>
                </c:pt>
                <c:pt idx="216">
                  <c:v>75.48678</c:v>
                </c:pt>
                <c:pt idx="217">
                  <c:v>75.4814</c:v>
                </c:pt>
                <c:pt idx="218">
                  <c:v>75.47333</c:v>
                </c:pt>
                <c:pt idx="219">
                  <c:v>75.46526</c:v>
                </c:pt>
                <c:pt idx="220">
                  <c:v>75.45719</c:v>
                </c:pt>
                <c:pt idx="221">
                  <c:v>75.45181</c:v>
                </c:pt>
                <c:pt idx="222">
                  <c:v>75.44374</c:v>
                </c:pt>
                <c:pt idx="223">
                  <c:v>75.44105</c:v>
                </c:pt>
                <c:pt idx="224">
                  <c:v>75.43567</c:v>
                </c:pt>
                <c:pt idx="225">
                  <c:v>75.43298</c:v>
                </c:pt>
                <c:pt idx="226">
                  <c:v>75.43029</c:v>
                </c:pt>
                <c:pt idx="227">
                  <c:v>75.42491</c:v>
                </c:pt>
                <c:pt idx="228">
                  <c:v>75.42222</c:v>
                </c:pt>
                <c:pt idx="229">
                  <c:v>75.41953</c:v>
                </c:pt>
                <c:pt idx="230">
                  <c:v>75.41684</c:v>
                </c:pt>
                <c:pt idx="231">
                  <c:v>75.41146</c:v>
                </c:pt>
                <c:pt idx="232">
                  <c:v>75.40876999999998</c:v>
                </c:pt>
                <c:pt idx="233">
                  <c:v>75.40608</c:v>
                </c:pt>
                <c:pt idx="234">
                  <c:v>75.4007</c:v>
                </c:pt>
                <c:pt idx="235">
                  <c:v>75.39801</c:v>
                </c:pt>
                <c:pt idx="236">
                  <c:v>75.39532</c:v>
                </c:pt>
                <c:pt idx="237">
                  <c:v>75.38994</c:v>
                </c:pt>
                <c:pt idx="238">
                  <c:v>75.38725</c:v>
                </c:pt>
                <c:pt idx="239">
                  <c:v>75.38725</c:v>
                </c:pt>
                <c:pt idx="240">
                  <c:v>75.38994</c:v>
                </c:pt>
              </c:numCache>
            </c:numRef>
          </c:yVal>
          <c:smooth val="1"/>
        </c:ser>
        <c:ser>
          <c:idx val="1"/>
          <c:order val="2"/>
          <c:tx>
            <c:v>PolyI:C</c:v>
          </c:tx>
          <c:marker>
            <c:symbol val="none"/>
          </c:marker>
          <c:xVal>
            <c:numRef>
              <c:f>'Mac:Users:AndrewCaldwell:Desktop:simData:[wholemodel_mRNA_with_TNF_feedback.xlsx]wholemodel_mRNA_with_TNF_feedba'!$I$2:$I$242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wholemodel_mRNA_no_TNF_feedback!$Q$2:$Q$242</c:f>
              <c:numCache>
                <c:formatCode>General</c:formatCode>
                <c:ptCount val="241"/>
                <c:pt idx="0">
                  <c:v>0.04390887</c:v>
                </c:pt>
                <c:pt idx="1">
                  <c:v>0.04390887</c:v>
                </c:pt>
                <c:pt idx="2">
                  <c:v>0.04390887</c:v>
                </c:pt>
                <c:pt idx="3">
                  <c:v>0.04390887</c:v>
                </c:pt>
                <c:pt idx="4">
                  <c:v>0.04390887</c:v>
                </c:pt>
                <c:pt idx="5">
                  <c:v>0.04390887</c:v>
                </c:pt>
                <c:pt idx="6">
                  <c:v>0.04390887</c:v>
                </c:pt>
                <c:pt idx="7">
                  <c:v>0.04391425</c:v>
                </c:pt>
                <c:pt idx="8">
                  <c:v>0.04391963</c:v>
                </c:pt>
                <c:pt idx="9">
                  <c:v>0.04393577</c:v>
                </c:pt>
                <c:pt idx="10">
                  <c:v>0.04396536</c:v>
                </c:pt>
                <c:pt idx="11">
                  <c:v>0.04402185</c:v>
                </c:pt>
                <c:pt idx="12">
                  <c:v>0.04411869</c:v>
                </c:pt>
                <c:pt idx="13">
                  <c:v>0.04432044</c:v>
                </c:pt>
                <c:pt idx="14">
                  <c:v>0.04459482</c:v>
                </c:pt>
                <c:pt idx="15">
                  <c:v>0.04508171</c:v>
                </c:pt>
                <c:pt idx="16">
                  <c:v>0.04585643</c:v>
                </c:pt>
                <c:pt idx="17">
                  <c:v>0.04691629</c:v>
                </c:pt>
                <c:pt idx="18">
                  <c:v>0.04884233</c:v>
                </c:pt>
                <c:pt idx="19">
                  <c:v>0.05112883</c:v>
                </c:pt>
                <c:pt idx="20">
                  <c:v>0.05535213</c:v>
                </c:pt>
                <c:pt idx="21">
                  <c:v>0.06074827</c:v>
                </c:pt>
                <c:pt idx="22">
                  <c:v>0.06852775</c:v>
                </c:pt>
                <c:pt idx="23">
                  <c:v>0.07984996</c:v>
                </c:pt>
                <c:pt idx="24">
                  <c:v>0.09346943</c:v>
                </c:pt>
                <c:pt idx="25">
                  <c:v>0.11513738</c:v>
                </c:pt>
                <c:pt idx="26">
                  <c:v>0.14022432</c:v>
                </c:pt>
                <c:pt idx="27">
                  <c:v>0.17763415</c:v>
                </c:pt>
                <c:pt idx="28">
                  <c:v>0.21966809</c:v>
                </c:pt>
                <c:pt idx="29">
                  <c:v>0.2797869</c:v>
                </c:pt>
                <c:pt idx="30">
                  <c:v>0.3477094</c:v>
                </c:pt>
                <c:pt idx="31">
                  <c:v>0.4394384</c:v>
                </c:pt>
                <c:pt idx="32">
                  <c:v>0.5432993</c:v>
                </c:pt>
                <c:pt idx="33">
                  <c:v>0.6767771</c:v>
                </c:pt>
                <c:pt idx="34">
                  <c:v>0.8276861</c:v>
                </c:pt>
                <c:pt idx="35">
                  <c:v>1.0135382</c:v>
                </c:pt>
                <c:pt idx="36">
                  <c:v>1.2229816</c:v>
                </c:pt>
                <c:pt idx="37">
                  <c:v>1.4715645</c:v>
                </c:pt>
                <c:pt idx="38">
                  <c:v>1.7502485</c:v>
                </c:pt>
                <c:pt idx="39">
                  <c:v>2.0707082</c:v>
                </c:pt>
                <c:pt idx="40">
                  <c:v>2.4331588</c:v>
                </c:pt>
                <c:pt idx="41">
                  <c:v>2.844675</c:v>
                </c:pt>
                <c:pt idx="42">
                  <c:v>3.255976</c:v>
                </c:pt>
                <c:pt idx="43">
                  <c:v>3.768152</c:v>
                </c:pt>
                <c:pt idx="44">
                  <c:v>4.28786</c:v>
                </c:pt>
                <c:pt idx="45">
                  <c:v>4.850608</c:v>
                </c:pt>
                <c:pt idx="46">
                  <c:v>5.477647</c:v>
                </c:pt>
                <c:pt idx="47">
                  <c:v>6.104416999999994</c:v>
                </c:pt>
                <c:pt idx="48">
                  <c:v>6.816729</c:v>
                </c:pt>
                <c:pt idx="49">
                  <c:v>7.541415000000001</c:v>
                </c:pt>
                <c:pt idx="50">
                  <c:v>8.293807999999998</c:v>
                </c:pt>
                <c:pt idx="51">
                  <c:v>9.098656</c:v>
                </c:pt>
                <c:pt idx="52">
                  <c:v>9.903773000000001</c:v>
                </c:pt>
                <c:pt idx="53">
                  <c:v>10.754351</c:v>
                </c:pt>
                <c:pt idx="54">
                  <c:v>11.614882</c:v>
                </c:pt>
                <c:pt idx="55">
                  <c:v>12.483214</c:v>
                </c:pt>
                <c:pt idx="56">
                  <c:v>13.370107</c:v>
                </c:pt>
                <c:pt idx="57">
                  <c:v>14.257</c:v>
                </c:pt>
                <c:pt idx="58">
                  <c:v>15.143893</c:v>
                </c:pt>
                <c:pt idx="59">
                  <c:v>16.008997</c:v>
                </c:pt>
                <c:pt idx="60">
                  <c:v>16.868183</c:v>
                </c:pt>
                <c:pt idx="61">
                  <c:v>17.7271</c:v>
                </c:pt>
                <c:pt idx="62">
                  <c:v>18.561269</c:v>
                </c:pt>
                <c:pt idx="63">
                  <c:v>19.329802</c:v>
                </c:pt>
                <c:pt idx="64">
                  <c:v>20.098335</c:v>
                </c:pt>
                <c:pt idx="65">
                  <c:v>20.866868</c:v>
                </c:pt>
                <c:pt idx="66">
                  <c:v>21.525111</c:v>
                </c:pt>
                <c:pt idx="67">
                  <c:v>22.151074</c:v>
                </c:pt>
                <c:pt idx="68">
                  <c:v>22.776768</c:v>
                </c:pt>
                <c:pt idx="69">
                  <c:v>23.355118</c:v>
                </c:pt>
                <c:pt idx="70">
                  <c:v>23.803541</c:v>
                </c:pt>
                <c:pt idx="71">
                  <c:v>24.251964</c:v>
                </c:pt>
                <c:pt idx="72">
                  <c:v>24.700387</c:v>
                </c:pt>
                <c:pt idx="73">
                  <c:v>25.002743</c:v>
                </c:pt>
                <c:pt idx="74">
                  <c:v>25.259638</c:v>
                </c:pt>
                <c:pt idx="75">
                  <c:v>25.516533</c:v>
                </c:pt>
                <c:pt idx="76">
                  <c:v>25.72178</c:v>
                </c:pt>
                <c:pt idx="77">
                  <c:v>25.77827</c:v>
                </c:pt>
                <c:pt idx="78">
                  <c:v>25.83476</c:v>
                </c:pt>
                <c:pt idx="79">
                  <c:v>25.89125</c:v>
                </c:pt>
                <c:pt idx="80">
                  <c:v>25.915998</c:v>
                </c:pt>
                <c:pt idx="81">
                  <c:v>25.78553299999995</c:v>
                </c:pt>
                <c:pt idx="82">
                  <c:v>25.655068</c:v>
                </c:pt>
                <c:pt idx="83">
                  <c:v>25.524603</c:v>
                </c:pt>
                <c:pt idx="84">
                  <c:v>25.38284</c:v>
                </c:pt>
                <c:pt idx="85">
                  <c:v>25.109805</c:v>
                </c:pt>
                <c:pt idx="86">
                  <c:v>24.83677</c:v>
                </c:pt>
                <c:pt idx="87">
                  <c:v>24.563735</c:v>
                </c:pt>
                <c:pt idx="88">
                  <c:v>24.290969</c:v>
                </c:pt>
                <c:pt idx="89">
                  <c:v>23.92512899999998</c:v>
                </c:pt>
                <c:pt idx="90">
                  <c:v>23.558213</c:v>
                </c:pt>
                <c:pt idx="91">
                  <c:v>23.191566</c:v>
                </c:pt>
                <c:pt idx="92">
                  <c:v>22.824919</c:v>
                </c:pt>
                <c:pt idx="93">
                  <c:v>22.414425</c:v>
                </c:pt>
                <c:pt idx="94">
                  <c:v>21.999089</c:v>
                </c:pt>
                <c:pt idx="95">
                  <c:v>21.583753</c:v>
                </c:pt>
                <c:pt idx="96">
                  <c:v>21.168417</c:v>
                </c:pt>
                <c:pt idx="97">
                  <c:v>20.744204</c:v>
                </c:pt>
                <c:pt idx="98">
                  <c:v>20.317839</c:v>
                </c:pt>
                <c:pt idx="99">
                  <c:v>19.891474</c:v>
                </c:pt>
                <c:pt idx="100">
                  <c:v>19.46510899999998</c:v>
                </c:pt>
                <c:pt idx="101">
                  <c:v>19.051656</c:v>
                </c:pt>
                <c:pt idx="102">
                  <c:v>18.642776</c:v>
                </c:pt>
                <c:pt idx="103">
                  <c:v>18.234165</c:v>
                </c:pt>
                <c:pt idx="104">
                  <c:v>17.825554</c:v>
                </c:pt>
                <c:pt idx="105">
                  <c:v>17.440884</c:v>
                </c:pt>
                <c:pt idx="106">
                  <c:v>17.070202</c:v>
                </c:pt>
                <c:pt idx="107">
                  <c:v>16.69952</c:v>
                </c:pt>
                <c:pt idx="108">
                  <c:v>16.328838</c:v>
                </c:pt>
                <c:pt idx="109">
                  <c:v>15.986401</c:v>
                </c:pt>
                <c:pt idx="110">
                  <c:v>15.667098</c:v>
                </c:pt>
                <c:pt idx="111">
                  <c:v>15.348064</c:v>
                </c:pt>
                <c:pt idx="112">
                  <c:v>15.028761</c:v>
                </c:pt>
                <c:pt idx="113">
                  <c:v>14.736627</c:v>
                </c:pt>
                <c:pt idx="114">
                  <c:v>14.476504</c:v>
                </c:pt>
                <c:pt idx="115">
                  <c:v>14.21665</c:v>
                </c:pt>
                <c:pt idx="116">
                  <c:v>13.956796</c:v>
                </c:pt>
                <c:pt idx="117">
                  <c:v>13.715503</c:v>
                </c:pt>
                <c:pt idx="118">
                  <c:v>13.506759</c:v>
                </c:pt>
                <c:pt idx="119">
                  <c:v>13.298284</c:v>
                </c:pt>
                <c:pt idx="120">
                  <c:v>13.108908</c:v>
                </c:pt>
                <c:pt idx="121">
                  <c:v>12.938093</c:v>
                </c:pt>
                <c:pt idx="122">
                  <c:v>12.784494</c:v>
                </c:pt>
                <c:pt idx="123">
                  <c:v>12.64569</c:v>
                </c:pt>
                <c:pt idx="124">
                  <c:v>12.520874</c:v>
                </c:pt>
                <c:pt idx="125">
                  <c:v>12.416502</c:v>
                </c:pt>
                <c:pt idx="126">
                  <c:v>12.316165</c:v>
                </c:pt>
                <c:pt idx="127">
                  <c:v>12.240307</c:v>
                </c:pt>
                <c:pt idx="128">
                  <c:v>12.170905</c:v>
                </c:pt>
                <c:pt idx="129">
                  <c:v>12.119526</c:v>
                </c:pt>
                <c:pt idx="130">
                  <c:v>12.079176</c:v>
                </c:pt>
                <c:pt idx="131">
                  <c:v>12.051469</c:v>
                </c:pt>
                <c:pt idx="132">
                  <c:v>12.0512</c:v>
                </c:pt>
                <c:pt idx="133">
                  <c:v>12.062767</c:v>
                </c:pt>
                <c:pt idx="134">
                  <c:v>12.074334</c:v>
                </c:pt>
                <c:pt idx="135">
                  <c:v>12.08617</c:v>
                </c:pt>
                <c:pt idx="136">
                  <c:v>12.097737</c:v>
                </c:pt>
                <c:pt idx="137">
                  <c:v>12.154765</c:v>
                </c:pt>
                <c:pt idx="138">
                  <c:v>12.215828</c:v>
                </c:pt>
                <c:pt idx="139">
                  <c:v>12.27716</c:v>
                </c:pt>
                <c:pt idx="140">
                  <c:v>12.338223</c:v>
                </c:pt>
                <c:pt idx="141">
                  <c:v>12.404666</c:v>
                </c:pt>
                <c:pt idx="142">
                  <c:v>12.503389</c:v>
                </c:pt>
                <c:pt idx="143">
                  <c:v>12.602381</c:v>
                </c:pt>
                <c:pt idx="144">
                  <c:v>12.701104</c:v>
                </c:pt>
                <c:pt idx="145">
                  <c:v>12.800096</c:v>
                </c:pt>
                <c:pt idx="146">
                  <c:v>12.907427</c:v>
                </c:pt>
                <c:pt idx="147">
                  <c:v>13.030898</c:v>
                </c:pt>
                <c:pt idx="148">
                  <c:v>13.154369</c:v>
                </c:pt>
                <c:pt idx="149">
                  <c:v>13.278109</c:v>
                </c:pt>
                <c:pt idx="150">
                  <c:v>13.40158</c:v>
                </c:pt>
                <c:pt idx="151">
                  <c:v>13.531507</c:v>
                </c:pt>
                <c:pt idx="152">
                  <c:v>13.666007</c:v>
                </c:pt>
                <c:pt idx="153">
                  <c:v>13.800776</c:v>
                </c:pt>
                <c:pt idx="154">
                  <c:v>13.935545</c:v>
                </c:pt>
                <c:pt idx="155">
                  <c:v>14.070314</c:v>
                </c:pt>
                <c:pt idx="156">
                  <c:v>14.203469</c:v>
                </c:pt>
                <c:pt idx="157">
                  <c:v>14.336086</c:v>
                </c:pt>
                <c:pt idx="158">
                  <c:v>14.468434</c:v>
                </c:pt>
                <c:pt idx="159">
                  <c:v>14.601051</c:v>
                </c:pt>
                <c:pt idx="160">
                  <c:v>14.733668</c:v>
                </c:pt>
                <c:pt idx="161">
                  <c:v>14.865209</c:v>
                </c:pt>
                <c:pt idx="162">
                  <c:v>14.981148</c:v>
                </c:pt>
                <c:pt idx="163">
                  <c:v>15.096818</c:v>
                </c:pt>
                <c:pt idx="164">
                  <c:v>15.212757</c:v>
                </c:pt>
                <c:pt idx="165">
                  <c:v>15.328696</c:v>
                </c:pt>
                <c:pt idx="166">
                  <c:v>15.444366</c:v>
                </c:pt>
                <c:pt idx="167">
                  <c:v>15.551428</c:v>
                </c:pt>
                <c:pt idx="168">
                  <c:v>15.639391</c:v>
                </c:pt>
                <c:pt idx="169">
                  <c:v>15.727623</c:v>
                </c:pt>
                <c:pt idx="170">
                  <c:v>15.815586</c:v>
                </c:pt>
                <c:pt idx="171">
                  <c:v>15.903818</c:v>
                </c:pt>
                <c:pt idx="172">
                  <c:v>15.991781</c:v>
                </c:pt>
                <c:pt idx="173">
                  <c:v>16.060645</c:v>
                </c:pt>
                <c:pt idx="174">
                  <c:v>16.115252</c:v>
                </c:pt>
                <c:pt idx="175">
                  <c:v>16.170128</c:v>
                </c:pt>
                <c:pt idx="176">
                  <c:v>16.224735</c:v>
                </c:pt>
                <c:pt idx="177">
                  <c:v>16.279342</c:v>
                </c:pt>
                <c:pt idx="178">
                  <c:v>16.334218</c:v>
                </c:pt>
                <c:pt idx="179">
                  <c:v>16.360311</c:v>
                </c:pt>
                <c:pt idx="180">
                  <c:v>16.381293</c:v>
                </c:pt>
                <c:pt idx="181">
                  <c:v>16.402275</c:v>
                </c:pt>
                <c:pt idx="182">
                  <c:v>16.423257</c:v>
                </c:pt>
                <c:pt idx="183">
                  <c:v>16.444239</c:v>
                </c:pt>
                <c:pt idx="184">
                  <c:v>16.461724</c:v>
                </c:pt>
                <c:pt idx="185">
                  <c:v>16.450157</c:v>
                </c:pt>
                <c:pt idx="186">
                  <c:v>16.43859</c:v>
                </c:pt>
                <c:pt idx="187">
                  <c:v>16.427023</c:v>
                </c:pt>
                <c:pt idx="188">
                  <c:v>16.415456</c:v>
                </c:pt>
                <c:pt idx="189">
                  <c:v>16.40362</c:v>
                </c:pt>
                <c:pt idx="190">
                  <c:v>16.392053</c:v>
                </c:pt>
                <c:pt idx="191">
                  <c:v>16.380486</c:v>
                </c:pt>
                <c:pt idx="192">
                  <c:v>16.344978</c:v>
                </c:pt>
                <c:pt idx="193">
                  <c:v>16.307049</c:v>
                </c:pt>
                <c:pt idx="194">
                  <c:v>16.268851</c:v>
                </c:pt>
                <c:pt idx="195">
                  <c:v>16.230653</c:v>
                </c:pt>
                <c:pt idx="196">
                  <c:v>16.192724</c:v>
                </c:pt>
                <c:pt idx="197">
                  <c:v>16.154526</c:v>
                </c:pt>
                <c:pt idx="198">
                  <c:v>16.116328</c:v>
                </c:pt>
                <c:pt idx="199">
                  <c:v>16.068715</c:v>
                </c:pt>
                <c:pt idx="200">
                  <c:v>16.016798</c:v>
                </c:pt>
                <c:pt idx="201">
                  <c:v>15.96515</c:v>
                </c:pt>
                <c:pt idx="202">
                  <c:v>15.913233</c:v>
                </c:pt>
                <c:pt idx="203">
                  <c:v>15.861316</c:v>
                </c:pt>
                <c:pt idx="204">
                  <c:v>15.809399</c:v>
                </c:pt>
                <c:pt idx="205">
                  <c:v>15.757482</c:v>
                </c:pt>
                <c:pt idx="206">
                  <c:v>15.704758</c:v>
                </c:pt>
                <c:pt idx="207">
                  <c:v>15.650958</c:v>
                </c:pt>
                <c:pt idx="208">
                  <c:v>15.597158</c:v>
                </c:pt>
                <c:pt idx="209">
                  <c:v>15.543358</c:v>
                </c:pt>
                <c:pt idx="210">
                  <c:v>15.489558</c:v>
                </c:pt>
                <c:pt idx="211">
                  <c:v>15.435758</c:v>
                </c:pt>
                <c:pt idx="212">
                  <c:v>15.381958</c:v>
                </c:pt>
                <c:pt idx="213">
                  <c:v>15.330041</c:v>
                </c:pt>
                <c:pt idx="214">
                  <c:v>15.282966</c:v>
                </c:pt>
                <c:pt idx="215">
                  <c:v>15.235622</c:v>
                </c:pt>
                <c:pt idx="216">
                  <c:v>15.188547</c:v>
                </c:pt>
                <c:pt idx="217">
                  <c:v>15.141472</c:v>
                </c:pt>
                <c:pt idx="218">
                  <c:v>15.094397</c:v>
                </c:pt>
                <c:pt idx="219">
                  <c:v>15.047322</c:v>
                </c:pt>
                <c:pt idx="220">
                  <c:v>15.001323</c:v>
                </c:pt>
                <c:pt idx="221">
                  <c:v>14.966353</c:v>
                </c:pt>
                <c:pt idx="222">
                  <c:v>14.931652</c:v>
                </c:pt>
                <c:pt idx="223">
                  <c:v>14.896951</c:v>
                </c:pt>
                <c:pt idx="224">
                  <c:v>14.861981</c:v>
                </c:pt>
                <c:pt idx="225">
                  <c:v>14.82728</c:v>
                </c:pt>
                <c:pt idx="226">
                  <c:v>14.792579</c:v>
                </c:pt>
                <c:pt idx="227">
                  <c:v>14.757609</c:v>
                </c:pt>
                <c:pt idx="228">
                  <c:v>14.722908</c:v>
                </c:pt>
                <c:pt idx="229">
                  <c:v>14.698967</c:v>
                </c:pt>
                <c:pt idx="230">
                  <c:v>14.679061</c:v>
                </c:pt>
                <c:pt idx="231">
                  <c:v>14.659155</c:v>
                </c:pt>
                <c:pt idx="232">
                  <c:v>14.63898</c:v>
                </c:pt>
                <c:pt idx="233">
                  <c:v>14.619074</c:v>
                </c:pt>
                <c:pt idx="234">
                  <c:v>14.599168</c:v>
                </c:pt>
                <c:pt idx="235">
                  <c:v>14.578993</c:v>
                </c:pt>
                <c:pt idx="236">
                  <c:v>14.559087</c:v>
                </c:pt>
                <c:pt idx="237">
                  <c:v>14.544023</c:v>
                </c:pt>
                <c:pt idx="238">
                  <c:v>14.53676</c:v>
                </c:pt>
                <c:pt idx="239">
                  <c:v>14.529228</c:v>
                </c:pt>
                <c:pt idx="240">
                  <c:v>14.521696</c:v>
                </c:pt>
              </c:numCache>
            </c:numRef>
          </c:yVal>
          <c:smooth val="1"/>
        </c:ser>
        <c:axId val="350943224"/>
        <c:axId val="350248024"/>
      </c:scatterChart>
      <c:valAx>
        <c:axId val="350943224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0248024"/>
        <c:crosses val="autoZero"/>
        <c:crossBetween val="midCat"/>
        <c:majorUnit val="1.0"/>
      </c:valAx>
      <c:valAx>
        <c:axId val="350248024"/>
        <c:scaling>
          <c:orientation val="minMax"/>
          <c:max val="170.0"/>
          <c:min val="0.0"/>
        </c:scaling>
        <c:axPos val="l"/>
        <c:majorGridlines>
          <c:spPr>
            <a:ln w="19050"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TNF mRNA</a:t>
                </a:r>
              </a:p>
            </c:rich>
          </c:tx>
          <c:layout/>
        </c:title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50943224"/>
        <c:crosses val="autoZero"/>
        <c:crossBetween val="midCat"/>
        <c:majorUnit val="2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wild-type</c:v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wholemodel_nfkb_with_TNF_feedba!$A$2:$A$482</c:f>
              <c:numCache>
                <c:formatCode>General</c:formatCode>
                <c:ptCount val="48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4.03333333333334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4.28333333333334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4.53333333333334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4.73333333333334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4.78333333333334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5.03333333333334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5.28333333333334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5.53333333333334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5.73333333333334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5.78333333333334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6.03333333333334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6.28333333333334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6.53333333333334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6.73333333333334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6.78333333333334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7.03333333333334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7.28333333333334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7.53333333333334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7.73333333333334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7.78333333333334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wholemodel_nfkb_with_TNF_feedba!$F$2:$F$482</c:f>
              <c:numCache>
                <c:formatCode>General</c:formatCode>
                <c:ptCount val="481"/>
                <c:pt idx="0">
                  <c:v>0.659152330103487</c:v>
                </c:pt>
                <c:pt idx="1">
                  <c:v>0.92624085426142</c:v>
                </c:pt>
                <c:pt idx="2">
                  <c:v>1.833432206182849</c:v>
                </c:pt>
                <c:pt idx="3">
                  <c:v>4.649924197482038</c:v>
                </c:pt>
                <c:pt idx="4">
                  <c:v>10.38494496078044</c:v>
                </c:pt>
                <c:pt idx="5">
                  <c:v>19.54848065387911</c:v>
                </c:pt>
                <c:pt idx="6">
                  <c:v>31.31303144156615</c:v>
                </c:pt>
                <c:pt idx="7">
                  <c:v>44.38929536615912</c:v>
                </c:pt>
                <c:pt idx="8">
                  <c:v>57.12280007909828</c:v>
                </c:pt>
                <c:pt idx="9">
                  <c:v>68.34750510843057</c:v>
                </c:pt>
                <c:pt idx="10">
                  <c:v>77.52949706677214</c:v>
                </c:pt>
                <c:pt idx="11">
                  <c:v>84.50332871926701</c:v>
                </c:pt>
                <c:pt idx="12">
                  <c:v>89.76336431349276</c:v>
                </c:pt>
                <c:pt idx="13">
                  <c:v>93.4809834552765</c:v>
                </c:pt>
                <c:pt idx="14">
                  <c:v>96.09122668248633</c:v>
                </c:pt>
                <c:pt idx="15">
                  <c:v>97.85116340386262</c:v>
                </c:pt>
                <c:pt idx="16">
                  <c:v>98.93876474853338</c:v>
                </c:pt>
                <c:pt idx="17">
                  <c:v>99.5913255553359</c:v>
                </c:pt>
                <c:pt idx="18">
                  <c:v>99.91431019708655</c:v>
                </c:pt>
                <c:pt idx="19">
                  <c:v>100.0</c:v>
                </c:pt>
                <c:pt idx="20">
                  <c:v>99.89453562718345</c:v>
                </c:pt>
                <c:pt idx="21">
                  <c:v>99.6506492650452</c:v>
                </c:pt>
                <c:pt idx="22">
                  <c:v>99.30789005339135</c:v>
                </c:pt>
                <c:pt idx="23">
                  <c:v>98.8992156087272</c:v>
                </c:pt>
                <c:pt idx="24">
                  <c:v>98.43780897765464</c:v>
                </c:pt>
                <c:pt idx="25">
                  <c:v>97.9368532067761</c:v>
                </c:pt>
                <c:pt idx="26">
                  <c:v>97.42271438929537</c:v>
                </c:pt>
                <c:pt idx="27">
                  <c:v>96.88880100191155</c:v>
                </c:pt>
                <c:pt idx="28">
                  <c:v>96.34829609122668</c:v>
                </c:pt>
                <c:pt idx="29">
                  <c:v>95.8011996572408</c:v>
                </c:pt>
                <c:pt idx="30">
                  <c:v>95.26069474655594</c:v>
                </c:pt>
                <c:pt idx="31">
                  <c:v>94.72018983587107</c:v>
                </c:pt>
                <c:pt idx="32">
                  <c:v>94.18627644848725</c:v>
                </c:pt>
                <c:pt idx="33">
                  <c:v>93.65895458440437</c:v>
                </c:pt>
                <c:pt idx="34">
                  <c:v>93.13822424362271</c:v>
                </c:pt>
                <c:pt idx="35">
                  <c:v>92.62408542614195</c:v>
                </c:pt>
                <c:pt idx="36">
                  <c:v>92.1165381319622</c:v>
                </c:pt>
                <c:pt idx="37">
                  <c:v>91.60899083778241</c:v>
                </c:pt>
                <c:pt idx="38">
                  <c:v>91.114626590205</c:v>
                </c:pt>
                <c:pt idx="39">
                  <c:v>90.62026234262728</c:v>
                </c:pt>
                <c:pt idx="40">
                  <c:v>90.12589809504959</c:v>
                </c:pt>
                <c:pt idx="41">
                  <c:v>89.6381253707732</c:v>
                </c:pt>
                <c:pt idx="42">
                  <c:v>89.15694416979764</c:v>
                </c:pt>
                <c:pt idx="43">
                  <c:v>88.66917144552097</c:v>
                </c:pt>
                <c:pt idx="44">
                  <c:v>88.19458176784655</c:v>
                </c:pt>
                <c:pt idx="45">
                  <c:v>87.7199920901721</c:v>
                </c:pt>
                <c:pt idx="46">
                  <c:v>87.24540241249744</c:v>
                </c:pt>
                <c:pt idx="47">
                  <c:v>86.77081273482291</c:v>
                </c:pt>
                <c:pt idx="48">
                  <c:v>86.30281458044955</c:v>
                </c:pt>
                <c:pt idx="49">
                  <c:v>85.82822490277504</c:v>
                </c:pt>
                <c:pt idx="50">
                  <c:v>85.36022674840155</c:v>
                </c:pt>
                <c:pt idx="51">
                  <c:v>84.88563707072693</c:v>
                </c:pt>
                <c:pt idx="52">
                  <c:v>84.41763891635357</c:v>
                </c:pt>
                <c:pt idx="53">
                  <c:v>83.94304923867906</c:v>
                </c:pt>
                <c:pt idx="54">
                  <c:v>83.46845956100456</c:v>
                </c:pt>
                <c:pt idx="55">
                  <c:v>82.9938698833301</c:v>
                </c:pt>
                <c:pt idx="56">
                  <c:v>82.5258717289564</c:v>
                </c:pt>
                <c:pt idx="57">
                  <c:v>82.05787357458298</c:v>
                </c:pt>
                <c:pt idx="58">
                  <c:v>81.58987542020961</c:v>
                </c:pt>
                <c:pt idx="59">
                  <c:v>81.12846878913717</c:v>
                </c:pt>
                <c:pt idx="60">
                  <c:v>80.6736536813658</c:v>
                </c:pt>
                <c:pt idx="61">
                  <c:v>80.22543009689525</c:v>
                </c:pt>
                <c:pt idx="62">
                  <c:v>79.78379803572592</c:v>
                </c:pt>
                <c:pt idx="63">
                  <c:v>79.3553490211587</c:v>
                </c:pt>
                <c:pt idx="64">
                  <c:v>78.93349152989256</c:v>
                </c:pt>
                <c:pt idx="65">
                  <c:v>78.5248170852284</c:v>
                </c:pt>
                <c:pt idx="66">
                  <c:v>78.1227341638651</c:v>
                </c:pt>
                <c:pt idx="67">
                  <c:v>77.7272427658032</c:v>
                </c:pt>
                <c:pt idx="68">
                  <c:v>77.3515259376442</c:v>
                </c:pt>
                <c:pt idx="69">
                  <c:v>76.97580910948511</c:v>
                </c:pt>
                <c:pt idx="70">
                  <c:v>76.61986685122928</c:v>
                </c:pt>
                <c:pt idx="71">
                  <c:v>76.27051611627432</c:v>
                </c:pt>
                <c:pt idx="72">
                  <c:v>75.92775690462067</c:v>
                </c:pt>
                <c:pt idx="73">
                  <c:v>75.60477226286976</c:v>
                </c:pt>
                <c:pt idx="74">
                  <c:v>75.28178762111923</c:v>
                </c:pt>
                <c:pt idx="75">
                  <c:v>74.9719860259706</c:v>
                </c:pt>
                <c:pt idx="76">
                  <c:v>74.66877595412284</c:v>
                </c:pt>
                <c:pt idx="77">
                  <c:v>74.37215740557635</c:v>
                </c:pt>
                <c:pt idx="78">
                  <c:v>74.08872190363176</c:v>
                </c:pt>
                <c:pt idx="79">
                  <c:v>73.81187792498848</c:v>
                </c:pt>
                <c:pt idx="80">
                  <c:v>73.5482169929471</c:v>
                </c:pt>
                <c:pt idx="81">
                  <c:v>73.2911475842067</c:v>
                </c:pt>
                <c:pt idx="82">
                  <c:v>73.0406696987674</c:v>
                </c:pt>
                <c:pt idx="83">
                  <c:v>72.80337485993005</c:v>
                </c:pt>
                <c:pt idx="84">
                  <c:v>72.57267154439381</c:v>
                </c:pt>
                <c:pt idx="85">
                  <c:v>72.34855975215874</c:v>
                </c:pt>
                <c:pt idx="86">
                  <c:v>72.13763100652548</c:v>
                </c:pt>
                <c:pt idx="87">
                  <c:v>71.9332937841935</c:v>
                </c:pt>
                <c:pt idx="88">
                  <c:v>71.74213960846351</c:v>
                </c:pt>
                <c:pt idx="89">
                  <c:v>71.55757695603444</c:v>
                </c:pt>
                <c:pt idx="90">
                  <c:v>71.38619735020764</c:v>
                </c:pt>
                <c:pt idx="91">
                  <c:v>71.22140926768175</c:v>
                </c:pt>
                <c:pt idx="92">
                  <c:v>71.06321270845685</c:v>
                </c:pt>
                <c:pt idx="93">
                  <c:v>70.91160767253312</c:v>
                </c:pt>
                <c:pt idx="94">
                  <c:v>70.7731856832114</c:v>
                </c:pt>
                <c:pt idx="95">
                  <c:v>70.63476369388967</c:v>
                </c:pt>
                <c:pt idx="96">
                  <c:v>70.50952475117</c:v>
                </c:pt>
                <c:pt idx="97">
                  <c:v>70.39087733175118</c:v>
                </c:pt>
                <c:pt idx="98">
                  <c:v>70.27882143563369</c:v>
                </c:pt>
                <c:pt idx="99">
                  <c:v>70.16676553951618</c:v>
                </c:pt>
                <c:pt idx="100">
                  <c:v>70.06789269000066</c:v>
                </c:pt>
                <c:pt idx="101">
                  <c:v>69.96901984048514</c:v>
                </c:pt>
                <c:pt idx="102">
                  <c:v>69.87673851427046</c:v>
                </c:pt>
                <c:pt idx="103">
                  <c:v>69.7910487113572</c:v>
                </c:pt>
                <c:pt idx="104">
                  <c:v>69.70535890844364</c:v>
                </c:pt>
                <c:pt idx="105">
                  <c:v>69.6196691055303</c:v>
                </c:pt>
                <c:pt idx="106">
                  <c:v>69.53397930261674</c:v>
                </c:pt>
                <c:pt idx="107">
                  <c:v>69.4482894997034</c:v>
                </c:pt>
                <c:pt idx="108">
                  <c:v>69.36259969678984</c:v>
                </c:pt>
                <c:pt idx="109">
                  <c:v>69.27031837057534</c:v>
                </c:pt>
                <c:pt idx="110">
                  <c:v>69.17803704436079</c:v>
                </c:pt>
                <c:pt idx="111">
                  <c:v>69.08575571814637</c:v>
                </c:pt>
                <c:pt idx="112">
                  <c:v>68.99347439193198</c:v>
                </c:pt>
                <c:pt idx="113">
                  <c:v>68.9011930657175</c:v>
                </c:pt>
                <c:pt idx="114">
                  <c:v>68.80891173950295</c:v>
                </c:pt>
                <c:pt idx="115">
                  <c:v>68.71003888998747</c:v>
                </c:pt>
                <c:pt idx="116">
                  <c:v>68.61775756377298</c:v>
                </c:pt>
                <c:pt idx="117">
                  <c:v>68.51888471425747</c:v>
                </c:pt>
                <c:pt idx="118">
                  <c:v>68.42001186474195</c:v>
                </c:pt>
                <c:pt idx="119">
                  <c:v>68.32113901522641</c:v>
                </c:pt>
                <c:pt idx="120">
                  <c:v>68.21567464240987</c:v>
                </c:pt>
                <c:pt idx="121">
                  <c:v>68.1102102695933</c:v>
                </c:pt>
                <c:pt idx="122">
                  <c:v>67.99156285017468</c:v>
                </c:pt>
                <c:pt idx="123">
                  <c:v>67.87291543075594</c:v>
                </c:pt>
                <c:pt idx="124">
                  <c:v>67.7476764880364</c:v>
                </c:pt>
                <c:pt idx="125">
                  <c:v>67.62243754531663</c:v>
                </c:pt>
                <c:pt idx="126">
                  <c:v>67.50379012589808</c:v>
                </c:pt>
                <c:pt idx="127">
                  <c:v>67.38514270647927</c:v>
                </c:pt>
                <c:pt idx="128">
                  <c:v>67.26649528706084</c:v>
                </c:pt>
                <c:pt idx="129">
                  <c:v>67.14784786764221</c:v>
                </c:pt>
                <c:pt idx="130">
                  <c:v>67.03579197152445</c:v>
                </c:pt>
                <c:pt idx="131">
                  <c:v>66.93032759870807</c:v>
                </c:pt>
                <c:pt idx="132">
                  <c:v>66.8248632258915</c:v>
                </c:pt>
                <c:pt idx="133">
                  <c:v>66.71939885307479</c:v>
                </c:pt>
                <c:pt idx="134">
                  <c:v>66.6139344802584</c:v>
                </c:pt>
                <c:pt idx="135">
                  <c:v>66.50847010744162</c:v>
                </c:pt>
                <c:pt idx="136">
                  <c:v>66.40300573462527</c:v>
                </c:pt>
                <c:pt idx="137">
                  <c:v>66.2975413618087</c:v>
                </c:pt>
                <c:pt idx="138">
                  <c:v>66.19207698899215</c:v>
                </c:pt>
                <c:pt idx="139">
                  <c:v>66.0866126161756</c:v>
                </c:pt>
                <c:pt idx="140">
                  <c:v>65.97455672005801</c:v>
                </c:pt>
                <c:pt idx="141">
                  <c:v>65.86513743326074</c:v>
                </c:pt>
                <c:pt idx="142">
                  <c:v>65.75242238481313</c:v>
                </c:pt>
                <c:pt idx="143">
                  <c:v>65.63904818403525</c:v>
                </c:pt>
                <c:pt idx="144">
                  <c:v>65.52303737393703</c:v>
                </c:pt>
                <c:pt idx="145">
                  <c:v>65.40504910684858</c:v>
                </c:pt>
                <c:pt idx="146">
                  <c:v>65.28442423043967</c:v>
                </c:pt>
                <c:pt idx="147">
                  <c:v>65.16248104937051</c:v>
                </c:pt>
                <c:pt idx="148">
                  <c:v>65.03987871597117</c:v>
                </c:pt>
                <c:pt idx="149">
                  <c:v>64.9133214685914</c:v>
                </c:pt>
                <c:pt idx="150">
                  <c:v>64.78610506888143</c:v>
                </c:pt>
                <c:pt idx="151">
                  <c:v>64.65822951684135</c:v>
                </c:pt>
                <c:pt idx="152">
                  <c:v>64.52705820315066</c:v>
                </c:pt>
                <c:pt idx="153">
                  <c:v>64.39456858479995</c:v>
                </c:pt>
                <c:pt idx="154">
                  <c:v>64.26273811877905</c:v>
                </c:pt>
                <c:pt idx="155">
                  <c:v>64.12695273877785</c:v>
                </c:pt>
                <c:pt idx="156">
                  <c:v>63.99050820644651</c:v>
                </c:pt>
                <c:pt idx="157">
                  <c:v>63.8547228264452</c:v>
                </c:pt>
                <c:pt idx="158">
                  <c:v>63.71564168479329</c:v>
                </c:pt>
                <c:pt idx="159">
                  <c:v>63.57656054314153</c:v>
                </c:pt>
                <c:pt idx="160">
                  <c:v>63.43682024915958</c:v>
                </c:pt>
                <c:pt idx="161">
                  <c:v>63.29510249818736</c:v>
                </c:pt>
                <c:pt idx="162">
                  <c:v>63.15272559488498</c:v>
                </c:pt>
                <c:pt idx="163">
                  <c:v>63.01100784391272</c:v>
                </c:pt>
                <c:pt idx="164">
                  <c:v>62.86929009294049</c:v>
                </c:pt>
                <c:pt idx="165">
                  <c:v>62.72625403730803</c:v>
                </c:pt>
                <c:pt idx="166">
                  <c:v>62.58189967701526</c:v>
                </c:pt>
                <c:pt idx="167">
                  <c:v>62.4375453167227</c:v>
                </c:pt>
                <c:pt idx="168">
                  <c:v>62.29319095643003</c:v>
                </c:pt>
                <c:pt idx="169">
                  <c:v>62.14949574846748</c:v>
                </c:pt>
                <c:pt idx="170">
                  <c:v>62.0044822358447</c:v>
                </c:pt>
                <c:pt idx="171">
                  <c:v>61.85946872322194</c:v>
                </c:pt>
                <c:pt idx="172">
                  <c:v>61.71445521059917</c:v>
                </c:pt>
                <c:pt idx="173">
                  <c:v>61.56944169797639</c:v>
                </c:pt>
                <c:pt idx="174">
                  <c:v>61.42442818535357</c:v>
                </c:pt>
                <c:pt idx="175">
                  <c:v>61.28007382506098</c:v>
                </c:pt>
                <c:pt idx="176">
                  <c:v>61.13571946476831</c:v>
                </c:pt>
                <c:pt idx="177">
                  <c:v>60.99070595214554</c:v>
                </c:pt>
                <c:pt idx="178">
                  <c:v>60.84635159185287</c:v>
                </c:pt>
                <c:pt idx="179">
                  <c:v>60.70199723156021</c:v>
                </c:pt>
                <c:pt idx="180">
                  <c:v>60.55896117592776</c:v>
                </c:pt>
                <c:pt idx="181">
                  <c:v>60.4152659679652</c:v>
                </c:pt>
                <c:pt idx="182">
                  <c:v>60.27157076000264</c:v>
                </c:pt>
                <c:pt idx="183">
                  <c:v>60.12787555204007</c:v>
                </c:pt>
                <c:pt idx="184">
                  <c:v>59.98483949640755</c:v>
                </c:pt>
                <c:pt idx="185">
                  <c:v>59.84180344077517</c:v>
                </c:pt>
                <c:pt idx="186">
                  <c:v>59.69876738514271</c:v>
                </c:pt>
                <c:pt idx="187">
                  <c:v>59.55573132951026</c:v>
                </c:pt>
                <c:pt idx="188">
                  <c:v>59.4126952738778</c:v>
                </c:pt>
                <c:pt idx="189">
                  <c:v>59.2703183705755</c:v>
                </c:pt>
                <c:pt idx="190">
                  <c:v>59.127282314943</c:v>
                </c:pt>
                <c:pt idx="191">
                  <c:v>58.98424625931039</c:v>
                </c:pt>
                <c:pt idx="192">
                  <c:v>58.84186935600811</c:v>
                </c:pt>
                <c:pt idx="193">
                  <c:v>58.6988333003758</c:v>
                </c:pt>
                <c:pt idx="194">
                  <c:v>58.55645639707337</c:v>
                </c:pt>
                <c:pt idx="195">
                  <c:v>58.41407949377095</c:v>
                </c:pt>
                <c:pt idx="196">
                  <c:v>58.27104343813856</c:v>
                </c:pt>
                <c:pt idx="197">
                  <c:v>58.12866653483621</c:v>
                </c:pt>
                <c:pt idx="198">
                  <c:v>57.98628963153384</c:v>
                </c:pt>
                <c:pt idx="199">
                  <c:v>57.8439127282315</c:v>
                </c:pt>
                <c:pt idx="200">
                  <c:v>57.7015358249292</c:v>
                </c:pt>
                <c:pt idx="201">
                  <c:v>57.5591589216268</c:v>
                </c:pt>
                <c:pt idx="202">
                  <c:v>57.41744117065443</c:v>
                </c:pt>
                <c:pt idx="203">
                  <c:v>57.27506426735219</c:v>
                </c:pt>
                <c:pt idx="204">
                  <c:v>57.13268736404984</c:v>
                </c:pt>
                <c:pt idx="205">
                  <c:v>56.99031046074747</c:v>
                </c:pt>
                <c:pt idx="206">
                  <c:v>56.84859270977524</c:v>
                </c:pt>
                <c:pt idx="207">
                  <c:v>56.70687495880298</c:v>
                </c:pt>
                <c:pt idx="208">
                  <c:v>56.56515720783072</c:v>
                </c:pt>
                <c:pt idx="209">
                  <c:v>56.4240986091886</c:v>
                </c:pt>
                <c:pt idx="210">
                  <c:v>56.28238085821634</c:v>
                </c:pt>
                <c:pt idx="211">
                  <c:v>56.14066310724401</c:v>
                </c:pt>
                <c:pt idx="212">
                  <c:v>55.99894535627183</c:v>
                </c:pt>
                <c:pt idx="213">
                  <c:v>55.85788675762955</c:v>
                </c:pt>
                <c:pt idx="214">
                  <c:v>55.71748731131753</c:v>
                </c:pt>
                <c:pt idx="215">
                  <c:v>55.57708786500553</c:v>
                </c:pt>
                <c:pt idx="216">
                  <c:v>55.43668841869344</c:v>
                </c:pt>
                <c:pt idx="217">
                  <c:v>55.29628897238152</c:v>
                </c:pt>
                <c:pt idx="218">
                  <c:v>55.15588952606947</c:v>
                </c:pt>
                <c:pt idx="219">
                  <c:v>55.01549007975736</c:v>
                </c:pt>
                <c:pt idx="220">
                  <c:v>54.8750906334454</c:v>
                </c:pt>
                <c:pt idx="221">
                  <c:v>54.73600949179349</c:v>
                </c:pt>
                <c:pt idx="222">
                  <c:v>54.59824665480193</c:v>
                </c:pt>
                <c:pt idx="223">
                  <c:v>54.45982466548008</c:v>
                </c:pt>
                <c:pt idx="224">
                  <c:v>54.32206182848857</c:v>
                </c:pt>
                <c:pt idx="225">
                  <c:v>54.18363983916684</c:v>
                </c:pt>
                <c:pt idx="226">
                  <c:v>54.0458770021752</c:v>
                </c:pt>
                <c:pt idx="227">
                  <c:v>53.90745501285348</c:v>
                </c:pt>
                <c:pt idx="228">
                  <c:v>53.76903302353176</c:v>
                </c:pt>
                <c:pt idx="229">
                  <c:v>53.63127018654011</c:v>
                </c:pt>
                <c:pt idx="230">
                  <c:v>53.49284819721834</c:v>
                </c:pt>
                <c:pt idx="231">
                  <c:v>53.35838112187727</c:v>
                </c:pt>
                <c:pt idx="232">
                  <c:v>53.22325489420606</c:v>
                </c:pt>
                <c:pt idx="233">
                  <c:v>53.08878781886494</c:v>
                </c:pt>
                <c:pt idx="234">
                  <c:v>52.95432074352384</c:v>
                </c:pt>
                <c:pt idx="235">
                  <c:v>52.81919451585253</c:v>
                </c:pt>
                <c:pt idx="236">
                  <c:v>52.68472744051149</c:v>
                </c:pt>
                <c:pt idx="237">
                  <c:v>52.55026036517039</c:v>
                </c:pt>
                <c:pt idx="238">
                  <c:v>52.41513413749918</c:v>
                </c:pt>
                <c:pt idx="239">
                  <c:v>52.28066706215807</c:v>
                </c:pt>
                <c:pt idx="240">
                  <c:v>52.14685913914705</c:v>
                </c:pt>
                <c:pt idx="241">
                  <c:v>52.0163469777865</c:v>
                </c:pt>
                <c:pt idx="242">
                  <c:v>51.88583481642608</c:v>
                </c:pt>
                <c:pt idx="243">
                  <c:v>51.75466350273541</c:v>
                </c:pt>
                <c:pt idx="244">
                  <c:v>51.624151341375</c:v>
                </c:pt>
                <c:pt idx="245">
                  <c:v>51.4936391800145</c:v>
                </c:pt>
                <c:pt idx="246">
                  <c:v>51.3624678663239</c:v>
                </c:pt>
                <c:pt idx="247">
                  <c:v>51.23195570496342</c:v>
                </c:pt>
                <c:pt idx="248">
                  <c:v>51.10144354360286</c:v>
                </c:pt>
                <c:pt idx="249">
                  <c:v>50.97093138224237</c:v>
                </c:pt>
                <c:pt idx="250">
                  <c:v>50.84239667787224</c:v>
                </c:pt>
                <c:pt idx="251">
                  <c:v>50.71649858282249</c:v>
                </c:pt>
                <c:pt idx="252">
                  <c:v>50.58994133544255</c:v>
                </c:pt>
                <c:pt idx="253">
                  <c:v>50.46404324039285</c:v>
                </c:pt>
                <c:pt idx="254">
                  <c:v>50.3381451453431</c:v>
                </c:pt>
                <c:pt idx="255">
                  <c:v>50.21158789796316</c:v>
                </c:pt>
                <c:pt idx="256">
                  <c:v>50.08568980291344</c:v>
                </c:pt>
                <c:pt idx="257">
                  <c:v>49.95979170786361</c:v>
                </c:pt>
                <c:pt idx="258">
                  <c:v>49.83323446048382</c:v>
                </c:pt>
                <c:pt idx="259">
                  <c:v>49.70733636543406</c:v>
                </c:pt>
                <c:pt idx="260">
                  <c:v>49.58539318436491</c:v>
                </c:pt>
                <c:pt idx="261">
                  <c:v>49.46476830795597</c:v>
                </c:pt>
                <c:pt idx="262">
                  <c:v>49.34414343154696</c:v>
                </c:pt>
                <c:pt idx="263">
                  <c:v>49.222859402808</c:v>
                </c:pt>
                <c:pt idx="264">
                  <c:v>49.10223452639905</c:v>
                </c:pt>
                <c:pt idx="265">
                  <c:v>48.98160964999005</c:v>
                </c:pt>
                <c:pt idx="266">
                  <c:v>48.86098477358117</c:v>
                </c:pt>
                <c:pt idx="267">
                  <c:v>48.73970074484213</c:v>
                </c:pt>
                <c:pt idx="268">
                  <c:v>48.6190758684332</c:v>
                </c:pt>
                <c:pt idx="269">
                  <c:v>48.49911014435436</c:v>
                </c:pt>
                <c:pt idx="270">
                  <c:v>48.38573594357657</c:v>
                </c:pt>
                <c:pt idx="271">
                  <c:v>48.27236174279875</c:v>
                </c:pt>
                <c:pt idx="272">
                  <c:v>48.15898754202096</c:v>
                </c:pt>
                <c:pt idx="273">
                  <c:v>48.04561334124317</c:v>
                </c:pt>
                <c:pt idx="274">
                  <c:v>47.93223914046537</c:v>
                </c:pt>
                <c:pt idx="275">
                  <c:v>47.81886493968747</c:v>
                </c:pt>
                <c:pt idx="276">
                  <c:v>47.7054907389098</c:v>
                </c:pt>
                <c:pt idx="277">
                  <c:v>47.59277569046207</c:v>
                </c:pt>
                <c:pt idx="278">
                  <c:v>47.47940148968416</c:v>
                </c:pt>
                <c:pt idx="279">
                  <c:v>47.36602728890647</c:v>
                </c:pt>
                <c:pt idx="280">
                  <c:v>47.25265308812867</c:v>
                </c:pt>
                <c:pt idx="281">
                  <c:v>47.13927888735087</c:v>
                </c:pt>
                <c:pt idx="282">
                  <c:v>47.02590468657307</c:v>
                </c:pt>
                <c:pt idx="283">
                  <c:v>46.91253048579527</c:v>
                </c:pt>
                <c:pt idx="284">
                  <c:v>46.80772526530882</c:v>
                </c:pt>
                <c:pt idx="285">
                  <c:v>46.70423834948257</c:v>
                </c:pt>
                <c:pt idx="286">
                  <c:v>46.60141058598639</c:v>
                </c:pt>
                <c:pt idx="287">
                  <c:v>46.49792367016018</c:v>
                </c:pt>
                <c:pt idx="288">
                  <c:v>46.39443675433392</c:v>
                </c:pt>
                <c:pt idx="289">
                  <c:v>46.29094983850767</c:v>
                </c:pt>
                <c:pt idx="290">
                  <c:v>46.18812207501154</c:v>
                </c:pt>
                <c:pt idx="291">
                  <c:v>46.0846351591853</c:v>
                </c:pt>
                <c:pt idx="292">
                  <c:v>45.98114824335904</c:v>
                </c:pt>
                <c:pt idx="293">
                  <c:v>45.87832047986289</c:v>
                </c:pt>
                <c:pt idx="294">
                  <c:v>45.77483356403658</c:v>
                </c:pt>
                <c:pt idx="295">
                  <c:v>45.6713466482104</c:v>
                </c:pt>
                <c:pt idx="296">
                  <c:v>45.56851888471426</c:v>
                </c:pt>
                <c:pt idx="297">
                  <c:v>45.465031968888</c:v>
                </c:pt>
                <c:pt idx="298">
                  <c:v>45.3681365763628</c:v>
                </c:pt>
                <c:pt idx="299">
                  <c:v>45.27585525014831</c:v>
                </c:pt>
                <c:pt idx="300">
                  <c:v>45.18357392393382</c:v>
                </c:pt>
                <c:pt idx="301">
                  <c:v>45.09129259771934</c:v>
                </c:pt>
                <c:pt idx="302">
                  <c:v>44.9983521191748</c:v>
                </c:pt>
                <c:pt idx="303">
                  <c:v>44.90607079296025</c:v>
                </c:pt>
                <c:pt idx="304">
                  <c:v>44.8137894667457</c:v>
                </c:pt>
                <c:pt idx="305">
                  <c:v>44.7215081405313</c:v>
                </c:pt>
                <c:pt idx="306">
                  <c:v>44.6292268143168</c:v>
                </c:pt>
                <c:pt idx="307">
                  <c:v>44.5369454881023</c:v>
                </c:pt>
                <c:pt idx="308">
                  <c:v>44.44466416188772</c:v>
                </c:pt>
                <c:pt idx="309">
                  <c:v>44.35238283567332</c:v>
                </c:pt>
                <c:pt idx="310">
                  <c:v>44.26010150945884</c:v>
                </c:pt>
                <c:pt idx="311">
                  <c:v>44.16716103091425</c:v>
                </c:pt>
                <c:pt idx="312">
                  <c:v>44.07883461868037</c:v>
                </c:pt>
                <c:pt idx="313">
                  <c:v>43.99775888207764</c:v>
                </c:pt>
                <c:pt idx="314">
                  <c:v>43.91668314547493</c:v>
                </c:pt>
                <c:pt idx="315">
                  <c:v>43.83560740887219</c:v>
                </c:pt>
                <c:pt idx="316">
                  <c:v>43.75453167226944</c:v>
                </c:pt>
                <c:pt idx="317">
                  <c:v>43.67345593566674</c:v>
                </c:pt>
                <c:pt idx="318">
                  <c:v>43.59238019906401</c:v>
                </c:pt>
                <c:pt idx="319">
                  <c:v>43.51130446246121</c:v>
                </c:pt>
                <c:pt idx="320">
                  <c:v>43.43022872585856</c:v>
                </c:pt>
                <c:pt idx="321">
                  <c:v>43.34915298925582</c:v>
                </c:pt>
                <c:pt idx="322">
                  <c:v>43.2687364049832</c:v>
                </c:pt>
                <c:pt idx="323">
                  <c:v>43.1876606683804</c:v>
                </c:pt>
                <c:pt idx="324">
                  <c:v>43.10658493177774</c:v>
                </c:pt>
                <c:pt idx="325">
                  <c:v>43.025509195175</c:v>
                </c:pt>
                <c:pt idx="326">
                  <c:v>42.9450926109024</c:v>
                </c:pt>
                <c:pt idx="327">
                  <c:v>42.87522246391135</c:v>
                </c:pt>
                <c:pt idx="328">
                  <c:v>42.80601146925044</c:v>
                </c:pt>
                <c:pt idx="329">
                  <c:v>42.73614132225957</c:v>
                </c:pt>
                <c:pt idx="330">
                  <c:v>42.6669303275987</c:v>
                </c:pt>
                <c:pt idx="331">
                  <c:v>42.59706018060774</c:v>
                </c:pt>
                <c:pt idx="332">
                  <c:v>42.52719003361677</c:v>
                </c:pt>
                <c:pt idx="333">
                  <c:v>42.4579790389559</c:v>
                </c:pt>
                <c:pt idx="334">
                  <c:v>42.38810889196494</c:v>
                </c:pt>
                <c:pt idx="335">
                  <c:v>42.318897897304</c:v>
                </c:pt>
                <c:pt idx="336">
                  <c:v>42.24902775031303</c:v>
                </c:pt>
                <c:pt idx="337">
                  <c:v>42.17915760332212</c:v>
                </c:pt>
                <c:pt idx="338">
                  <c:v>42.10994660866125</c:v>
                </c:pt>
                <c:pt idx="339">
                  <c:v>42.04007646167023</c:v>
                </c:pt>
                <c:pt idx="340">
                  <c:v>41.97086546700936</c:v>
                </c:pt>
                <c:pt idx="341">
                  <c:v>41.91220090963022</c:v>
                </c:pt>
                <c:pt idx="342">
                  <c:v>41.85749126623151</c:v>
                </c:pt>
                <c:pt idx="343">
                  <c:v>41.80212247050294</c:v>
                </c:pt>
                <c:pt idx="344">
                  <c:v>41.74675367477424</c:v>
                </c:pt>
                <c:pt idx="345">
                  <c:v>41.69138487904554</c:v>
                </c:pt>
                <c:pt idx="346">
                  <c:v>41.63601608331685</c:v>
                </c:pt>
                <c:pt idx="347">
                  <c:v>41.58064728758814</c:v>
                </c:pt>
                <c:pt idx="348">
                  <c:v>41.52593764418958</c:v>
                </c:pt>
                <c:pt idx="349">
                  <c:v>41.47056884846087</c:v>
                </c:pt>
                <c:pt idx="350">
                  <c:v>41.41520005273212</c:v>
                </c:pt>
                <c:pt idx="351">
                  <c:v>41.35983125700338</c:v>
                </c:pt>
                <c:pt idx="352">
                  <c:v>41.30446246127473</c:v>
                </c:pt>
                <c:pt idx="353">
                  <c:v>41.24909366554604</c:v>
                </c:pt>
                <c:pt idx="354">
                  <c:v>41.19438402214752</c:v>
                </c:pt>
                <c:pt idx="355">
                  <c:v>41.13901522641886</c:v>
                </c:pt>
                <c:pt idx="356">
                  <c:v>41.08364643069007</c:v>
                </c:pt>
                <c:pt idx="357">
                  <c:v>41.02827763496144</c:v>
                </c:pt>
                <c:pt idx="358">
                  <c:v>40.97290883923274</c:v>
                </c:pt>
                <c:pt idx="359">
                  <c:v>40.91819919583416</c:v>
                </c:pt>
                <c:pt idx="360">
                  <c:v>40.86283040010547</c:v>
                </c:pt>
                <c:pt idx="361">
                  <c:v>40.80746160437671</c:v>
                </c:pt>
                <c:pt idx="362">
                  <c:v>40.7626392459298</c:v>
                </c:pt>
                <c:pt idx="363">
                  <c:v>40.72440841078374</c:v>
                </c:pt>
                <c:pt idx="364">
                  <c:v>40.68617757563774</c:v>
                </c:pt>
                <c:pt idx="365">
                  <c:v>40.64794674049173</c:v>
                </c:pt>
                <c:pt idx="366">
                  <c:v>40.60971590534573</c:v>
                </c:pt>
                <c:pt idx="367">
                  <c:v>40.5721442225299</c:v>
                </c:pt>
                <c:pt idx="368">
                  <c:v>40.53391338738382</c:v>
                </c:pt>
                <c:pt idx="369">
                  <c:v>40.49568255223782</c:v>
                </c:pt>
                <c:pt idx="370">
                  <c:v>40.45745171709179</c:v>
                </c:pt>
                <c:pt idx="371">
                  <c:v>40.41922088194582</c:v>
                </c:pt>
                <c:pt idx="372">
                  <c:v>40.38099004679982</c:v>
                </c:pt>
                <c:pt idx="373">
                  <c:v>40.34275921165381</c:v>
                </c:pt>
                <c:pt idx="374">
                  <c:v>40.30452837650781</c:v>
                </c:pt>
                <c:pt idx="375">
                  <c:v>40.26629754136182</c:v>
                </c:pt>
                <c:pt idx="376">
                  <c:v>40.22806670621581</c:v>
                </c:pt>
                <c:pt idx="377">
                  <c:v>40.18983587106981</c:v>
                </c:pt>
                <c:pt idx="378">
                  <c:v>40.15160503592381</c:v>
                </c:pt>
                <c:pt idx="379">
                  <c:v>40.1133742007778</c:v>
                </c:pt>
                <c:pt idx="380">
                  <c:v>40.0751433656318</c:v>
                </c:pt>
                <c:pt idx="381">
                  <c:v>40.0369125304858</c:v>
                </c:pt>
                <c:pt idx="382">
                  <c:v>39.9993408476699</c:v>
                </c:pt>
                <c:pt idx="383">
                  <c:v>39.96836068815503</c:v>
                </c:pt>
                <c:pt idx="384">
                  <c:v>39.94594950893151</c:v>
                </c:pt>
                <c:pt idx="385">
                  <c:v>39.9241974820381</c:v>
                </c:pt>
                <c:pt idx="386">
                  <c:v>39.90178630281454</c:v>
                </c:pt>
                <c:pt idx="387">
                  <c:v>39.88003427592117</c:v>
                </c:pt>
                <c:pt idx="388">
                  <c:v>39.85762309669751</c:v>
                </c:pt>
                <c:pt idx="389">
                  <c:v>39.83587106980416</c:v>
                </c:pt>
                <c:pt idx="390">
                  <c:v>39.81345989058072</c:v>
                </c:pt>
                <c:pt idx="391">
                  <c:v>39.7910487113572</c:v>
                </c:pt>
                <c:pt idx="392">
                  <c:v>39.76929668446378</c:v>
                </c:pt>
                <c:pt idx="393">
                  <c:v>39.74688550524014</c:v>
                </c:pt>
                <c:pt idx="394">
                  <c:v>39.72513347834684</c:v>
                </c:pt>
                <c:pt idx="395">
                  <c:v>39.70272229912333</c:v>
                </c:pt>
                <c:pt idx="396">
                  <c:v>39.68097027222991</c:v>
                </c:pt>
                <c:pt idx="397">
                  <c:v>39.6585590930064</c:v>
                </c:pt>
                <c:pt idx="398">
                  <c:v>39.63680706611299</c:v>
                </c:pt>
                <c:pt idx="399">
                  <c:v>39.61439588688946</c:v>
                </c:pt>
                <c:pt idx="400">
                  <c:v>39.59198470766594</c:v>
                </c:pt>
                <c:pt idx="401">
                  <c:v>39.57023268077253</c:v>
                </c:pt>
                <c:pt idx="402">
                  <c:v>39.54782150154894</c:v>
                </c:pt>
                <c:pt idx="403">
                  <c:v>39.52606947465559</c:v>
                </c:pt>
                <c:pt idx="404">
                  <c:v>39.5082723617428</c:v>
                </c:pt>
                <c:pt idx="405">
                  <c:v>39.49970338145145</c:v>
                </c:pt>
                <c:pt idx="406">
                  <c:v>39.4911344011601</c:v>
                </c:pt>
                <c:pt idx="407">
                  <c:v>39.4832245731988</c:v>
                </c:pt>
                <c:pt idx="408">
                  <c:v>39.47465559290752</c:v>
                </c:pt>
                <c:pt idx="409">
                  <c:v>39.46608661261611</c:v>
                </c:pt>
                <c:pt idx="410">
                  <c:v>39.45817678465494</c:v>
                </c:pt>
                <c:pt idx="411">
                  <c:v>39.44960780436351</c:v>
                </c:pt>
                <c:pt idx="412">
                  <c:v>39.44169797640228</c:v>
                </c:pt>
                <c:pt idx="413">
                  <c:v>39.433128996111</c:v>
                </c:pt>
                <c:pt idx="414">
                  <c:v>39.42456001581964</c:v>
                </c:pt>
                <c:pt idx="415">
                  <c:v>39.41665018785842</c:v>
                </c:pt>
                <c:pt idx="416">
                  <c:v>39.40808120756704</c:v>
                </c:pt>
                <c:pt idx="417">
                  <c:v>39.3995122272758</c:v>
                </c:pt>
                <c:pt idx="418">
                  <c:v>39.39160239931449</c:v>
                </c:pt>
                <c:pt idx="419">
                  <c:v>39.38303341902314</c:v>
                </c:pt>
                <c:pt idx="420">
                  <c:v>39.3751235910619</c:v>
                </c:pt>
                <c:pt idx="421">
                  <c:v>39.36655461077055</c:v>
                </c:pt>
                <c:pt idx="422">
                  <c:v>39.35798563047921</c:v>
                </c:pt>
                <c:pt idx="423">
                  <c:v>39.35007580251796</c:v>
                </c:pt>
                <c:pt idx="424">
                  <c:v>39.34150682222655</c:v>
                </c:pt>
                <c:pt idx="425">
                  <c:v>39.33491529892557</c:v>
                </c:pt>
                <c:pt idx="426">
                  <c:v>39.3368927559159</c:v>
                </c:pt>
                <c:pt idx="427">
                  <c:v>39.33952936523624</c:v>
                </c:pt>
                <c:pt idx="428">
                  <c:v>39.34216597455672</c:v>
                </c:pt>
                <c:pt idx="429">
                  <c:v>39.34480258387706</c:v>
                </c:pt>
                <c:pt idx="430">
                  <c:v>39.34678004086744</c:v>
                </c:pt>
                <c:pt idx="431">
                  <c:v>39.34941665018786</c:v>
                </c:pt>
                <c:pt idx="432">
                  <c:v>39.35205325950827</c:v>
                </c:pt>
                <c:pt idx="433">
                  <c:v>39.35468986882858</c:v>
                </c:pt>
                <c:pt idx="434">
                  <c:v>39.35666732581893</c:v>
                </c:pt>
                <c:pt idx="435">
                  <c:v>39.35930393513942</c:v>
                </c:pt>
                <c:pt idx="436">
                  <c:v>39.36194054445982</c:v>
                </c:pt>
                <c:pt idx="437">
                  <c:v>39.36457715378017</c:v>
                </c:pt>
                <c:pt idx="438">
                  <c:v>39.36655461077055</c:v>
                </c:pt>
                <c:pt idx="439">
                  <c:v>39.36919122009096</c:v>
                </c:pt>
                <c:pt idx="440">
                  <c:v>39.37182782941129</c:v>
                </c:pt>
                <c:pt idx="441">
                  <c:v>39.37446443873174</c:v>
                </c:pt>
                <c:pt idx="442">
                  <c:v>39.37644189572203</c:v>
                </c:pt>
                <c:pt idx="443">
                  <c:v>39.37907850504239</c:v>
                </c:pt>
                <c:pt idx="444">
                  <c:v>39.38171511436293</c:v>
                </c:pt>
                <c:pt idx="445">
                  <c:v>39.38435172368327</c:v>
                </c:pt>
                <c:pt idx="446">
                  <c:v>39.38632918067359</c:v>
                </c:pt>
                <c:pt idx="447">
                  <c:v>39.39687561795531</c:v>
                </c:pt>
                <c:pt idx="448">
                  <c:v>39.40742205523684</c:v>
                </c:pt>
                <c:pt idx="449">
                  <c:v>39.41862764484873</c:v>
                </c:pt>
                <c:pt idx="450">
                  <c:v>39.42917408213038</c:v>
                </c:pt>
                <c:pt idx="451">
                  <c:v>39.439720519412</c:v>
                </c:pt>
                <c:pt idx="452">
                  <c:v>39.45026695669358</c:v>
                </c:pt>
                <c:pt idx="453">
                  <c:v>39.46081339397535</c:v>
                </c:pt>
                <c:pt idx="454">
                  <c:v>39.471359831257</c:v>
                </c:pt>
                <c:pt idx="455">
                  <c:v>39.48256542086877</c:v>
                </c:pt>
                <c:pt idx="456">
                  <c:v>39.49311185815042</c:v>
                </c:pt>
                <c:pt idx="457">
                  <c:v>39.50365829543207</c:v>
                </c:pt>
                <c:pt idx="458">
                  <c:v>39.51420473271374</c:v>
                </c:pt>
                <c:pt idx="459">
                  <c:v>39.5247511699954</c:v>
                </c:pt>
                <c:pt idx="460">
                  <c:v>39.53529760727704</c:v>
                </c:pt>
                <c:pt idx="461">
                  <c:v>39.5458440445587</c:v>
                </c:pt>
                <c:pt idx="462">
                  <c:v>39.55704963417045</c:v>
                </c:pt>
                <c:pt idx="463">
                  <c:v>39.56759607145212</c:v>
                </c:pt>
                <c:pt idx="464">
                  <c:v>39.57814250873377</c:v>
                </c:pt>
                <c:pt idx="465">
                  <c:v>39.58868894601543</c:v>
                </c:pt>
                <c:pt idx="466">
                  <c:v>39.59923538329708</c:v>
                </c:pt>
                <c:pt idx="467">
                  <c:v>39.60978182057873</c:v>
                </c:pt>
                <c:pt idx="468">
                  <c:v>39.62560147650122</c:v>
                </c:pt>
                <c:pt idx="469">
                  <c:v>39.64208028475381</c:v>
                </c:pt>
                <c:pt idx="470">
                  <c:v>39.6585590930064</c:v>
                </c:pt>
                <c:pt idx="471">
                  <c:v>39.6743787489289</c:v>
                </c:pt>
                <c:pt idx="472">
                  <c:v>39.69085755718147</c:v>
                </c:pt>
                <c:pt idx="473">
                  <c:v>39.70733636543405</c:v>
                </c:pt>
                <c:pt idx="474">
                  <c:v>39.72381517368665</c:v>
                </c:pt>
                <c:pt idx="475">
                  <c:v>39.74029398193923</c:v>
                </c:pt>
                <c:pt idx="476">
                  <c:v>39.75677279019181</c:v>
                </c:pt>
                <c:pt idx="477">
                  <c:v>39.7732515984444</c:v>
                </c:pt>
                <c:pt idx="478">
                  <c:v>39.78973040669699</c:v>
                </c:pt>
                <c:pt idx="479">
                  <c:v>39.80620921494958</c:v>
                </c:pt>
                <c:pt idx="480">
                  <c:v>39.82268802320209</c:v>
                </c:pt>
              </c:numCache>
            </c:numRef>
          </c:yVal>
          <c:smooth val="1"/>
        </c:ser>
        <c:ser>
          <c:idx val="0"/>
          <c:order val="1"/>
          <c:tx>
            <c:v>tnf-/-</c:v>
          </c:tx>
          <c:spPr>
            <a:ln w="31750">
              <a:solidFill>
                <a:schemeClr val="tx2"/>
              </a:solidFill>
              <a:prstDash val="dash"/>
            </a:ln>
          </c:spPr>
          <c:marker>
            <c:symbol val="none"/>
          </c:marker>
          <c:xVal>
            <c:numRef>
              <c:f>wholemodel_nfkb_with_TNF_feedba!$A$2:$A$482</c:f>
              <c:numCache>
                <c:formatCode>General</c:formatCode>
                <c:ptCount val="48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4.03333333333334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4.28333333333334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4.53333333333334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4.73333333333334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4.78333333333334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5.03333333333334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5.28333333333334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5.53333333333334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5.73333333333334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5.78333333333334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6.03333333333334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6.28333333333334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6.53333333333334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6.73333333333334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6.78333333333334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7.03333333333334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7.28333333333334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7.53333333333334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7.73333333333334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7.78333333333334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wholemodel_nfkb_with_TNF_feedba!$E$2:$E$482</c:f>
              <c:numCache>
                <c:formatCode>General</c:formatCode>
                <c:ptCount val="481"/>
                <c:pt idx="0">
                  <c:v>0.659152330103487</c:v>
                </c:pt>
                <c:pt idx="1">
                  <c:v>0.92624085426142</c:v>
                </c:pt>
                <c:pt idx="2">
                  <c:v>1.833300375716828</c:v>
                </c:pt>
                <c:pt idx="3">
                  <c:v>4.648737723287851</c:v>
                </c:pt>
                <c:pt idx="4">
                  <c:v>10.37967174213961</c:v>
                </c:pt>
                <c:pt idx="5">
                  <c:v>19.53266099795663</c:v>
                </c:pt>
                <c:pt idx="6">
                  <c:v>31.27941467273087</c:v>
                </c:pt>
                <c:pt idx="7">
                  <c:v>44.33260826577023</c:v>
                </c:pt>
                <c:pt idx="8">
                  <c:v>57.04238349482566</c:v>
                </c:pt>
                <c:pt idx="9">
                  <c:v>68.24863225891503</c:v>
                </c:pt>
                <c:pt idx="10">
                  <c:v>77.4108496473535</c:v>
                </c:pt>
                <c:pt idx="11">
                  <c:v>84.3846812998484</c:v>
                </c:pt>
                <c:pt idx="12">
                  <c:v>89.65130841737525</c:v>
                </c:pt>
                <c:pt idx="13">
                  <c:v>93.36892755915891</c:v>
                </c:pt>
                <c:pt idx="14">
                  <c:v>95.97917078636874</c:v>
                </c:pt>
                <c:pt idx="15">
                  <c:v>97.7456990310461</c:v>
                </c:pt>
                <c:pt idx="16">
                  <c:v>98.83330037571675</c:v>
                </c:pt>
                <c:pt idx="17">
                  <c:v>99.4792696592183</c:v>
                </c:pt>
                <c:pt idx="18">
                  <c:v>99.80225430096895</c:v>
                </c:pt>
                <c:pt idx="19">
                  <c:v>99.87476105728024</c:v>
                </c:pt>
                <c:pt idx="20">
                  <c:v>99.74952211456068</c:v>
                </c:pt>
                <c:pt idx="21">
                  <c:v>99.49245270582033</c:v>
                </c:pt>
                <c:pt idx="22">
                  <c:v>99.12991892426338</c:v>
                </c:pt>
                <c:pt idx="23">
                  <c:v>98.69487838639508</c:v>
                </c:pt>
                <c:pt idx="24">
                  <c:v>98.2005141388175</c:v>
                </c:pt>
                <c:pt idx="25">
                  <c:v>97.67319227473453</c:v>
                </c:pt>
                <c:pt idx="26">
                  <c:v>97.11291279414674</c:v>
                </c:pt>
                <c:pt idx="27">
                  <c:v>96.54604179025773</c:v>
                </c:pt>
                <c:pt idx="28">
                  <c:v>95.96598773976665</c:v>
                </c:pt>
                <c:pt idx="29">
                  <c:v>95.3859336892756</c:v>
                </c:pt>
                <c:pt idx="30">
                  <c:v>94.80587963878436</c:v>
                </c:pt>
                <c:pt idx="31">
                  <c:v>94.2324171115943</c:v>
                </c:pt>
                <c:pt idx="32">
                  <c:v>93.66554610770538</c:v>
                </c:pt>
                <c:pt idx="33">
                  <c:v>93.11185815041846</c:v>
                </c:pt>
                <c:pt idx="34">
                  <c:v>92.55817019313145</c:v>
                </c:pt>
                <c:pt idx="35">
                  <c:v>92.0176652824468</c:v>
                </c:pt>
                <c:pt idx="36">
                  <c:v>91.490343418364</c:v>
                </c:pt>
                <c:pt idx="37">
                  <c:v>90.96961307758222</c:v>
                </c:pt>
                <c:pt idx="38">
                  <c:v>90.45547426010151</c:v>
                </c:pt>
                <c:pt idx="39">
                  <c:v>89.9479269659219</c:v>
                </c:pt>
                <c:pt idx="40">
                  <c:v>89.44697119504317</c:v>
                </c:pt>
                <c:pt idx="41">
                  <c:v>88.94601542416452</c:v>
                </c:pt>
                <c:pt idx="42">
                  <c:v>88.45824269988794</c:v>
                </c:pt>
                <c:pt idx="43">
                  <c:v>87.97046997561137</c:v>
                </c:pt>
                <c:pt idx="44">
                  <c:v>87.49588029793685</c:v>
                </c:pt>
                <c:pt idx="45">
                  <c:v>87.0146990969613</c:v>
                </c:pt>
                <c:pt idx="46">
                  <c:v>86.54670094258785</c:v>
                </c:pt>
                <c:pt idx="47">
                  <c:v>86.07870278821426</c:v>
                </c:pt>
                <c:pt idx="48">
                  <c:v>85.61729615714191</c:v>
                </c:pt>
                <c:pt idx="49">
                  <c:v>85.15588952606927</c:v>
                </c:pt>
                <c:pt idx="50">
                  <c:v>84.70107441829807</c:v>
                </c:pt>
                <c:pt idx="51">
                  <c:v>84.23966778722562</c:v>
                </c:pt>
                <c:pt idx="52">
                  <c:v>83.79144420275527</c:v>
                </c:pt>
                <c:pt idx="53">
                  <c:v>83.33662909498386</c:v>
                </c:pt>
                <c:pt idx="54">
                  <c:v>82.88840551051334</c:v>
                </c:pt>
                <c:pt idx="55">
                  <c:v>82.4467734493442</c:v>
                </c:pt>
                <c:pt idx="56">
                  <c:v>82.00514138817481</c:v>
                </c:pt>
                <c:pt idx="57">
                  <c:v>81.57010085030645</c:v>
                </c:pt>
                <c:pt idx="58">
                  <c:v>81.14165183573924</c:v>
                </c:pt>
                <c:pt idx="59">
                  <c:v>80.71979434447301</c:v>
                </c:pt>
                <c:pt idx="60">
                  <c:v>80.30452837650778</c:v>
                </c:pt>
                <c:pt idx="61">
                  <c:v>79.90244545514468</c:v>
                </c:pt>
                <c:pt idx="62">
                  <c:v>79.50695405708258</c:v>
                </c:pt>
                <c:pt idx="63">
                  <c:v>79.1114626590205</c:v>
                </c:pt>
                <c:pt idx="64">
                  <c:v>78.73574583086133</c:v>
                </c:pt>
                <c:pt idx="65">
                  <c:v>78.36662052600357</c:v>
                </c:pt>
                <c:pt idx="66">
                  <c:v>78.01067826774767</c:v>
                </c:pt>
                <c:pt idx="67">
                  <c:v>77.6547360094916</c:v>
                </c:pt>
                <c:pt idx="68">
                  <c:v>77.31197679783798</c:v>
                </c:pt>
                <c:pt idx="69">
                  <c:v>76.98240063278614</c:v>
                </c:pt>
                <c:pt idx="70">
                  <c:v>76.65282446773448</c:v>
                </c:pt>
                <c:pt idx="71">
                  <c:v>76.32983982598368</c:v>
                </c:pt>
                <c:pt idx="72">
                  <c:v>76.02003823083506</c:v>
                </c:pt>
                <c:pt idx="73">
                  <c:v>75.71023663568651</c:v>
                </c:pt>
                <c:pt idx="74">
                  <c:v>75.41361808713993</c:v>
                </c:pt>
                <c:pt idx="75">
                  <c:v>75.11699953859338</c:v>
                </c:pt>
                <c:pt idx="76">
                  <c:v>74.82697251334774</c:v>
                </c:pt>
                <c:pt idx="77">
                  <c:v>74.54353701140325</c:v>
                </c:pt>
                <c:pt idx="78">
                  <c:v>74.26669303275985</c:v>
                </c:pt>
                <c:pt idx="79">
                  <c:v>73.9898490541164</c:v>
                </c:pt>
                <c:pt idx="80">
                  <c:v>73.72618812207484</c:v>
                </c:pt>
                <c:pt idx="81">
                  <c:v>73.46911871333465</c:v>
                </c:pt>
                <c:pt idx="82">
                  <c:v>73.21204930459425</c:v>
                </c:pt>
                <c:pt idx="83">
                  <c:v>72.96816294245598</c:v>
                </c:pt>
                <c:pt idx="84">
                  <c:v>72.7242765803177</c:v>
                </c:pt>
                <c:pt idx="85">
                  <c:v>72.4935732647815</c:v>
                </c:pt>
                <c:pt idx="86">
                  <c:v>72.26946147254631</c:v>
                </c:pt>
                <c:pt idx="87">
                  <c:v>72.05194120361215</c:v>
                </c:pt>
                <c:pt idx="88">
                  <c:v>71.8476039812801</c:v>
                </c:pt>
                <c:pt idx="89">
                  <c:v>71.643266758948</c:v>
                </c:pt>
                <c:pt idx="90">
                  <c:v>71.452112583218</c:v>
                </c:pt>
                <c:pt idx="91">
                  <c:v>71.26754993078901</c:v>
                </c:pt>
                <c:pt idx="92">
                  <c:v>71.08957880166089</c:v>
                </c:pt>
                <c:pt idx="93">
                  <c:v>70.92479071913518</c:v>
                </c:pt>
                <c:pt idx="94">
                  <c:v>70.76000263660922</c:v>
                </c:pt>
                <c:pt idx="95">
                  <c:v>70.60839760068534</c:v>
                </c:pt>
                <c:pt idx="96">
                  <c:v>70.45679256476163</c:v>
                </c:pt>
                <c:pt idx="97">
                  <c:v>70.31837057543981</c:v>
                </c:pt>
                <c:pt idx="98">
                  <c:v>70.1865401094192</c:v>
                </c:pt>
                <c:pt idx="99">
                  <c:v>70.0547096433986</c:v>
                </c:pt>
                <c:pt idx="100">
                  <c:v>69.92947070067891</c:v>
                </c:pt>
                <c:pt idx="101">
                  <c:v>69.80423175795917</c:v>
                </c:pt>
                <c:pt idx="102">
                  <c:v>69.69217586184168</c:v>
                </c:pt>
                <c:pt idx="103">
                  <c:v>69.57352844242294</c:v>
                </c:pt>
                <c:pt idx="104">
                  <c:v>69.46147254630545</c:v>
                </c:pt>
                <c:pt idx="105">
                  <c:v>69.35600817348862</c:v>
                </c:pt>
                <c:pt idx="106">
                  <c:v>69.25054380067234</c:v>
                </c:pt>
                <c:pt idx="107">
                  <c:v>69.14507942785578</c:v>
                </c:pt>
                <c:pt idx="108">
                  <c:v>69.03961505503922</c:v>
                </c:pt>
                <c:pt idx="109">
                  <c:v>68.9341506822227</c:v>
                </c:pt>
                <c:pt idx="110">
                  <c:v>68.83527783270699</c:v>
                </c:pt>
                <c:pt idx="111">
                  <c:v>68.72981345989057</c:v>
                </c:pt>
                <c:pt idx="112">
                  <c:v>68.62434908707401</c:v>
                </c:pt>
                <c:pt idx="113">
                  <c:v>68.52547623755828</c:v>
                </c:pt>
                <c:pt idx="114">
                  <c:v>68.42001186474195</c:v>
                </c:pt>
                <c:pt idx="115">
                  <c:v>68.32113901522641</c:v>
                </c:pt>
                <c:pt idx="116">
                  <c:v>68.21567464240987</c:v>
                </c:pt>
                <c:pt idx="117">
                  <c:v>68.1102102695933</c:v>
                </c:pt>
                <c:pt idx="118">
                  <c:v>68.00474589677665</c:v>
                </c:pt>
                <c:pt idx="119">
                  <c:v>67.8992815239602</c:v>
                </c:pt>
                <c:pt idx="120">
                  <c:v>67.79381715114363</c:v>
                </c:pt>
                <c:pt idx="121">
                  <c:v>67.68176125502605</c:v>
                </c:pt>
                <c:pt idx="122">
                  <c:v>67.57629688220948</c:v>
                </c:pt>
                <c:pt idx="123">
                  <c:v>67.4642409860919</c:v>
                </c:pt>
                <c:pt idx="124">
                  <c:v>67.3521850899743</c:v>
                </c:pt>
                <c:pt idx="125">
                  <c:v>67.2401291938567</c:v>
                </c:pt>
                <c:pt idx="126">
                  <c:v>67.12148177443797</c:v>
                </c:pt>
                <c:pt idx="127">
                  <c:v>67.00942587832048</c:v>
                </c:pt>
                <c:pt idx="128">
                  <c:v>66.89077845890169</c:v>
                </c:pt>
                <c:pt idx="129">
                  <c:v>66.77213103948303</c:v>
                </c:pt>
                <c:pt idx="130">
                  <c:v>66.65348362006461</c:v>
                </c:pt>
                <c:pt idx="131">
                  <c:v>66.53483620064597</c:v>
                </c:pt>
                <c:pt idx="132">
                  <c:v>66.40959725792631</c:v>
                </c:pt>
                <c:pt idx="133">
                  <c:v>66.28435831520665</c:v>
                </c:pt>
                <c:pt idx="134">
                  <c:v>66.1657108957879</c:v>
                </c:pt>
                <c:pt idx="135">
                  <c:v>66.04047195306835</c:v>
                </c:pt>
                <c:pt idx="136">
                  <c:v>65.91127809636807</c:v>
                </c:pt>
                <c:pt idx="137">
                  <c:v>65.78472084898821</c:v>
                </c:pt>
                <c:pt idx="138">
                  <c:v>65.65552699228785</c:v>
                </c:pt>
                <c:pt idx="139">
                  <c:v>65.52633313558746</c:v>
                </c:pt>
                <c:pt idx="140">
                  <c:v>65.39516182189704</c:v>
                </c:pt>
                <c:pt idx="141">
                  <c:v>65.26399050820644</c:v>
                </c:pt>
                <c:pt idx="142">
                  <c:v>65.13084173752534</c:v>
                </c:pt>
                <c:pt idx="143">
                  <c:v>64.99703381451454</c:v>
                </c:pt>
                <c:pt idx="144">
                  <c:v>64.86190758684333</c:v>
                </c:pt>
                <c:pt idx="145">
                  <c:v>64.726122206842</c:v>
                </c:pt>
                <c:pt idx="146">
                  <c:v>64.58901852218037</c:v>
                </c:pt>
                <c:pt idx="147">
                  <c:v>64.4512556851889</c:v>
                </c:pt>
                <c:pt idx="148">
                  <c:v>64.31283369586712</c:v>
                </c:pt>
                <c:pt idx="149">
                  <c:v>64.17243424955493</c:v>
                </c:pt>
                <c:pt idx="150">
                  <c:v>64.03269395557313</c:v>
                </c:pt>
                <c:pt idx="151">
                  <c:v>63.8909762046009</c:v>
                </c:pt>
                <c:pt idx="152">
                  <c:v>63.74859930129853</c:v>
                </c:pt>
                <c:pt idx="153">
                  <c:v>63.60556324566608</c:v>
                </c:pt>
                <c:pt idx="154">
                  <c:v>63.46120888537342</c:v>
                </c:pt>
                <c:pt idx="155">
                  <c:v>63.31619537275065</c:v>
                </c:pt>
                <c:pt idx="156">
                  <c:v>63.17118186012788</c:v>
                </c:pt>
                <c:pt idx="157">
                  <c:v>63.0241908905148</c:v>
                </c:pt>
                <c:pt idx="158">
                  <c:v>62.87654076857162</c:v>
                </c:pt>
                <c:pt idx="159">
                  <c:v>62.72954979895855</c:v>
                </c:pt>
                <c:pt idx="160">
                  <c:v>62.57926306769488</c:v>
                </c:pt>
                <c:pt idx="161">
                  <c:v>62.42897633643136</c:v>
                </c:pt>
                <c:pt idx="162">
                  <c:v>62.27868960516776</c:v>
                </c:pt>
                <c:pt idx="163">
                  <c:v>62.12906202623427</c:v>
                </c:pt>
                <c:pt idx="164">
                  <c:v>61.97877529497068</c:v>
                </c:pt>
                <c:pt idx="165">
                  <c:v>61.82519280205656</c:v>
                </c:pt>
                <c:pt idx="166">
                  <c:v>61.67161030914244</c:v>
                </c:pt>
                <c:pt idx="167">
                  <c:v>61.51802781622833</c:v>
                </c:pt>
                <c:pt idx="168">
                  <c:v>61.36444532331419</c:v>
                </c:pt>
                <c:pt idx="169">
                  <c:v>61.21086283040011</c:v>
                </c:pt>
                <c:pt idx="170">
                  <c:v>61.05464372816559</c:v>
                </c:pt>
                <c:pt idx="171">
                  <c:v>60.89842462593106</c:v>
                </c:pt>
                <c:pt idx="172">
                  <c:v>60.74220552369646</c:v>
                </c:pt>
                <c:pt idx="173">
                  <c:v>60.5853272691319</c:v>
                </c:pt>
                <c:pt idx="174">
                  <c:v>60.42910816689738</c:v>
                </c:pt>
                <c:pt idx="175">
                  <c:v>60.27025245534236</c:v>
                </c:pt>
                <c:pt idx="176">
                  <c:v>60.11139674378749</c:v>
                </c:pt>
                <c:pt idx="177">
                  <c:v>59.95254103223248</c:v>
                </c:pt>
                <c:pt idx="178">
                  <c:v>59.79368532067761</c:v>
                </c:pt>
                <c:pt idx="179">
                  <c:v>59.6341704567925</c:v>
                </c:pt>
                <c:pt idx="180">
                  <c:v>59.47333728824729</c:v>
                </c:pt>
                <c:pt idx="181">
                  <c:v>59.312504119702</c:v>
                </c:pt>
                <c:pt idx="182">
                  <c:v>59.15101179882672</c:v>
                </c:pt>
                <c:pt idx="183">
                  <c:v>58.99017863028146</c:v>
                </c:pt>
                <c:pt idx="184">
                  <c:v>58.828027157076</c:v>
                </c:pt>
                <c:pt idx="185">
                  <c:v>58.66521653154044</c:v>
                </c:pt>
                <c:pt idx="186">
                  <c:v>58.50174675367477</c:v>
                </c:pt>
                <c:pt idx="187">
                  <c:v>58.33827697580911</c:v>
                </c:pt>
                <c:pt idx="188">
                  <c:v>58.17480719794337</c:v>
                </c:pt>
                <c:pt idx="189">
                  <c:v>58.01199657240789</c:v>
                </c:pt>
                <c:pt idx="190">
                  <c:v>57.84852679454222</c:v>
                </c:pt>
                <c:pt idx="191">
                  <c:v>57.68505701667654</c:v>
                </c:pt>
                <c:pt idx="192">
                  <c:v>57.51960978182051</c:v>
                </c:pt>
                <c:pt idx="193">
                  <c:v>57.35416254696459</c:v>
                </c:pt>
                <c:pt idx="194">
                  <c:v>57.18805615977853</c:v>
                </c:pt>
                <c:pt idx="195">
                  <c:v>57.02260892492255</c:v>
                </c:pt>
                <c:pt idx="196">
                  <c:v>56.85716169006646</c:v>
                </c:pt>
                <c:pt idx="197">
                  <c:v>56.69171445521052</c:v>
                </c:pt>
                <c:pt idx="198">
                  <c:v>56.52626722035463</c:v>
                </c:pt>
                <c:pt idx="199">
                  <c:v>56.35884252850834</c:v>
                </c:pt>
                <c:pt idx="200">
                  <c:v>56.19207698899215</c:v>
                </c:pt>
                <c:pt idx="201">
                  <c:v>56.02465229714587</c:v>
                </c:pt>
                <c:pt idx="202">
                  <c:v>55.85722760529945</c:v>
                </c:pt>
                <c:pt idx="203">
                  <c:v>55.6898029134533</c:v>
                </c:pt>
                <c:pt idx="204">
                  <c:v>55.52237822160702</c:v>
                </c:pt>
                <c:pt idx="205">
                  <c:v>55.35495352976064</c:v>
                </c:pt>
                <c:pt idx="206">
                  <c:v>55.18686968558428</c:v>
                </c:pt>
                <c:pt idx="207">
                  <c:v>55.01812668907785</c:v>
                </c:pt>
                <c:pt idx="208">
                  <c:v>54.84938369257136</c:v>
                </c:pt>
                <c:pt idx="209">
                  <c:v>54.68064069606486</c:v>
                </c:pt>
                <c:pt idx="210">
                  <c:v>54.51189769955831</c:v>
                </c:pt>
                <c:pt idx="211">
                  <c:v>54.34315470305188</c:v>
                </c:pt>
                <c:pt idx="212">
                  <c:v>54.17441170654538</c:v>
                </c:pt>
                <c:pt idx="213">
                  <c:v>54.0056687100389</c:v>
                </c:pt>
                <c:pt idx="214">
                  <c:v>53.83560740887219</c:v>
                </c:pt>
                <c:pt idx="215">
                  <c:v>53.6655461077055</c:v>
                </c:pt>
                <c:pt idx="216">
                  <c:v>53.4961439588689</c:v>
                </c:pt>
                <c:pt idx="217">
                  <c:v>53.32608265770211</c:v>
                </c:pt>
                <c:pt idx="218">
                  <c:v>53.1560213565355</c:v>
                </c:pt>
                <c:pt idx="219">
                  <c:v>52.98661920769889</c:v>
                </c:pt>
                <c:pt idx="220">
                  <c:v>52.8165579065322</c:v>
                </c:pt>
                <c:pt idx="221">
                  <c:v>52.64649660536544</c:v>
                </c:pt>
                <c:pt idx="222">
                  <c:v>52.4757761518687</c:v>
                </c:pt>
                <c:pt idx="223">
                  <c:v>52.305714850702</c:v>
                </c:pt>
                <c:pt idx="224">
                  <c:v>52.1349943972052</c:v>
                </c:pt>
                <c:pt idx="225">
                  <c:v>51.9649330960385</c:v>
                </c:pt>
                <c:pt idx="226">
                  <c:v>51.7942126425417</c:v>
                </c:pt>
                <c:pt idx="227">
                  <c:v>51.624151341375</c:v>
                </c:pt>
                <c:pt idx="228">
                  <c:v>51.4534308878782</c:v>
                </c:pt>
                <c:pt idx="229">
                  <c:v>51.28336958671149</c:v>
                </c:pt>
                <c:pt idx="230">
                  <c:v>51.1126491332147</c:v>
                </c:pt>
                <c:pt idx="231">
                  <c:v>50.94522444136833</c:v>
                </c:pt>
                <c:pt idx="232">
                  <c:v>50.77845890185222</c:v>
                </c:pt>
                <c:pt idx="233">
                  <c:v>50.61103421000593</c:v>
                </c:pt>
                <c:pt idx="234">
                  <c:v>50.44360951815965</c:v>
                </c:pt>
                <c:pt idx="235">
                  <c:v>50.2768439786434</c:v>
                </c:pt>
                <c:pt idx="236">
                  <c:v>50.10941928679718</c:v>
                </c:pt>
                <c:pt idx="237">
                  <c:v>49.942653747281</c:v>
                </c:pt>
                <c:pt idx="238">
                  <c:v>49.77522905543471</c:v>
                </c:pt>
                <c:pt idx="239">
                  <c:v>49.60780436358844</c:v>
                </c:pt>
                <c:pt idx="240">
                  <c:v>49.44103882407225</c:v>
                </c:pt>
                <c:pt idx="241">
                  <c:v>49.27493243688617</c:v>
                </c:pt>
                <c:pt idx="242">
                  <c:v>49.1094852020302</c:v>
                </c:pt>
                <c:pt idx="243">
                  <c:v>48.94337881484411</c:v>
                </c:pt>
                <c:pt idx="244">
                  <c:v>48.77727242765803</c:v>
                </c:pt>
                <c:pt idx="245">
                  <c:v>48.61116604047195</c:v>
                </c:pt>
                <c:pt idx="246">
                  <c:v>48.44505965328587</c:v>
                </c:pt>
                <c:pt idx="247">
                  <c:v>48.2789532660998</c:v>
                </c:pt>
                <c:pt idx="248">
                  <c:v>48.11284687891372</c:v>
                </c:pt>
                <c:pt idx="249">
                  <c:v>47.94739964405774</c:v>
                </c:pt>
                <c:pt idx="250">
                  <c:v>47.77799749522114</c:v>
                </c:pt>
                <c:pt idx="251">
                  <c:v>47.60727704172434</c:v>
                </c:pt>
                <c:pt idx="252">
                  <c:v>47.43589743589737</c:v>
                </c:pt>
                <c:pt idx="253">
                  <c:v>47.26517698240063</c:v>
                </c:pt>
                <c:pt idx="254">
                  <c:v>47.09445652890383</c:v>
                </c:pt>
                <c:pt idx="255">
                  <c:v>46.92307692307692</c:v>
                </c:pt>
                <c:pt idx="256">
                  <c:v>46.75235646958012</c:v>
                </c:pt>
                <c:pt idx="257">
                  <c:v>46.58163601608332</c:v>
                </c:pt>
                <c:pt idx="258">
                  <c:v>46.41025641025633</c:v>
                </c:pt>
                <c:pt idx="259">
                  <c:v>46.23953595675961</c:v>
                </c:pt>
                <c:pt idx="260">
                  <c:v>46.06354228462198</c:v>
                </c:pt>
                <c:pt idx="261">
                  <c:v>45.88688946015416</c:v>
                </c:pt>
                <c:pt idx="262">
                  <c:v>45.71089578801659</c:v>
                </c:pt>
                <c:pt idx="263">
                  <c:v>45.53490211587898</c:v>
                </c:pt>
                <c:pt idx="264">
                  <c:v>45.35890844374128</c:v>
                </c:pt>
                <c:pt idx="265">
                  <c:v>45.18225561927362</c:v>
                </c:pt>
                <c:pt idx="266">
                  <c:v>45.00626194713598</c:v>
                </c:pt>
                <c:pt idx="267">
                  <c:v>44.83026827499835</c:v>
                </c:pt>
                <c:pt idx="268">
                  <c:v>44.65427460286072</c:v>
                </c:pt>
                <c:pt idx="269">
                  <c:v>44.4782809307231</c:v>
                </c:pt>
                <c:pt idx="270">
                  <c:v>44.30492386790588</c:v>
                </c:pt>
                <c:pt idx="271">
                  <c:v>44.13090765275854</c:v>
                </c:pt>
                <c:pt idx="272">
                  <c:v>43.95689143761111</c:v>
                </c:pt>
                <c:pt idx="273">
                  <c:v>43.78287522246391</c:v>
                </c:pt>
                <c:pt idx="274">
                  <c:v>43.60885900731653</c:v>
                </c:pt>
                <c:pt idx="275">
                  <c:v>43.43484279216927</c:v>
                </c:pt>
                <c:pt idx="276">
                  <c:v>43.26082657702195</c:v>
                </c:pt>
                <c:pt idx="277">
                  <c:v>43.08746951420464</c:v>
                </c:pt>
                <c:pt idx="278">
                  <c:v>42.91345329905742</c:v>
                </c:pt>
                <c:pt idx="279">
                  <c:v>42.7394370839101</c:v>
                </c:pt>
                <c:pt idx="280">
                  <c:v>42.56673917342298</c:v>
                </c:pt>
                <c:pt idx="281">
                  <c:v>42.40129193856701</c:v>
                </c:pt>
                <c:pt idx="282">
                  <c:v>42.23584470371102</c:v>
                </c:pt>
                <c:pt idx="283">
                  <c:v>42.07039746885506</c:v>
                </c:pt>
                <c:pt idx="284">
                  <c:v>41.90495023399908</c:v>
                </c:pt>
                <c:pt idx="285">
                  <c:v>41.7395029991431</c:v>
                </c:pt>
                <c:pt idx="286">
                  <c:v>41.57405576428712</c:v>
                </c:pt>
                <c:pt idx="287">
                  <c:v>41.40794937710105</c:v>
                </c:pt>
                <c:pt idx="288">
                  <c:v>41.24250214224507</c:v>
                </c:pt>
                <c:pt idx="289">
                  <c:v>41.0770549073891</c:v>
                </c:pt>
                <c:pt idx="290">
                  <c:v>40.91160767253303</c:v>
                </c:pt>
                <c:pt idx="291">
                  <c:v>40.74616043767715</c:v>
                </c:pt>
                <c:pt idx="292">
                  <c:v>40.58796387845229</c:v>
                </c:pt>
                <c:pt idx="293">
                  <c:v>40.43042647155751</c:v>
                </c:pt>
                <c:pt idx="294">
                  <c:v>40.27222991233274</c:v>
                </c:pt>
                <c:pt idx="295">
                  <c:v>40.11403335310791</c:v>
                </c:pt>
                <c:pt idx="296">
                  <c:v>39.95649594621317</c:v>
                </c:pt>
                <c:pt idx="297">
                  <c:v>39.79829938698836</c:v>
                </c:pt>
                <c:pt idx="298">
                  <c:v>39.6401028277635</c:v>
                </c:pt>
                <c:pt idx="299">
                  <c:v>39.48256542086877</c:v>
                </c:pt>
                <c:pt idx="300">
                  <c:v>39.32436886164386</c:v>
                </c:pt>
                <c:pt idx="301">
                  <c:v>39.1661723024191</c:v>
                </c:pt>
                <c:pt idx="302">
                  <c:v>39.00863489552436</c:v>
                </c:pt>
                <c:pt idx="303">
                  <c:v>38.85307494561994</c:v>
                </c:pt>
                <c:pt idx="304">
                  <c:v>38.69751499571551</c:v>
                </c:pt>
                <c:pt idx="305">
                  <c:v>38.5426141981412</c:v>
                </c:pt>
                <c:pt idx="306">
                  <c:v>38.38705424823677</c:v>
                </c:pt>
                <c:pt idx="307">
                  <c:v>38.23215345066244</c:v>
                </c:pt>
                <c:pt idx="308">
                  <c:v>38.07725265308812</c:v>
                </c:pt>
                <c:pt idx="309">
                  <c:v>37.92169270318371</c:v>
                </c:pt>
                <c:pt idx="310">
                  <c:v>37.7667919056094</c:v>
                </c:pt>
                <c:pt idx="311">
                  <c:v>37.61189110803507</c:v>
                </c:pt>
                <c:pt idx="312">
                  <c:v>37.45633115813065</c:v>
                </c:pt>
                <c:pt idx="313">
                  <c:v>37.30143036055632</c:v>
                </c:pt>
                <c:pt idx="314">
                  <c:v>37.146529562982</c:v>
                </c:pt>
                <c:pt idx="315">
                  <c:v>36.99162876540762</c:v>
                </c:pt>
                <c:pt idx="316">
                  <c:v>36.8367279678333</c:v>
                </c:pt>
                <c:pt idx="317">
                  <c:v>36.68182717025898</c:v>
                </c:pt>
                <c:pt idx="318">
                  <c:v>36.52692637268472</c:v>
                </c:pt>
                <c:pt idx="319">
                  <c:v>36.37202557511034</c:v>
                </c:pt>
                <c:pt idx="320">
                  <c:v>36.21712477753609</c:v>
                </c:pt>
                <c:pt idx="321">
                  <c:v>36.06222397996177</c:v>
                </c:pt>
                <c:pt idx="322">
                  <c:v>35.90732318238744</c:v>
                </c:pt>
                <c:pt idx="323">
                  <c:v>35.75242238481314</c:v>
                </c:pt>
                <c:pt idx="324">
                  <c:v>35.59752158723882</c:v>
                </c:pt>
                <c:pt idx="325">
                  <c:v>35.4432799419946</c:v>
                </c:pt>
                <c:pt idx="326">
                  <c:v>35.2903566014106</c:v>
                </c:pt>
                <c:pt idx="327">
                  <c:v>35.13677410849647</c:v>
                </c:pt>
                <c:pt idx="328">
                  <c:v>34.98385076791236</c:v>
                </c:pt>
                <c:pt idx="329">
                  <c:v>34.83026827499835</c:v>
                </c:pt>
                <c:pt idx="330">
                  <c:v>34.67668578208424</c:v>
                </c:pt>
                <c:pt idx="331">
                  <c:v>34.52376244150023</c:v>
                </c:pt>
                <c:pt idx="332">
                  <c:v>34.37017994858612</c:v>
                </c:pt>
                <c:pt idx="333">
                  <c:v>34.21659745567199</c:v>
                </c:pt>
                <c:pt idx="334">
                  <c:v>34.063674115088</c:v>
                </c:pt>
                <c:pt idx="335">
                  <c:v>33.9100916221739</c:v>
                </c:pt>
                <c:pt idx="336">
                  <c:v>33.75716828158987</c:v>
                </c:pt>
                <c:pt idx="337">
                  <c:v>33.60358578867576</c:v>
                </c:pt>
                <c:pt idx="338">
                  <c:v>33.45263990508207</c:v>
                </c:pt>
                <c:pt idx="339">
                  <c:v>33.30367147847861</c:v>
                </c:pt>
                <c:pt idx="340">
                  <c:v>33.15404389954519</c:v>
                </c:pt>
                <c:pt idx="341">
                  <c:v>33.0050754729418</c:v>
                </c:pt>
                <c:pt idx="342">
                  <c:v>32.85544789400829</c:v>
                </c:pt>
                <c:pt idx="343">
                  <c:v>32.70647946740492</c:v>
                </c:pt>
                <c:pt idx="344">
                  <c:v>32.55685188847143</c:v>
                </c:pt>
                <c:pt idx="345">
                  <c:v>32.40788346186791</c:v>
                </c:pt>
                <c:pt idx="346">
                  <c:v>32.25825588293454</c:v>
                </c:pt>
                <c:pt idx="347">
                  <c:v>32.10928745633109</c:v>
                </c:pt>
                <c:pt idx="348">
                  <c:v>31.95965987739767</c:v>
                </c:pt>
                <c:pt idx="349">
                  <c:v>31.81069145079428</c:v>
                </c:pt>
                <c:pt idx="350">
                  <c:v>31.66106387186079</c:v>
                </c:pt>
                <c:pt idx="351">
                  <c:v>31.51670951156812</c:v>
                </c:pt>
                <c:pt idx="352">
                  <c:v>31.37301430360556</c:v>
                </c:pt>
                <c:pt idx="353">
                  <c:v>31.22931909564301</c:v>
                </c:pt>
                <c:pt idx="354">
                  <c:v>31.08628304001055</c:v>
                </c:pt>
                <c:pt idx="355">
                  <c:v>30.94258783204792</c:v>
                </c:pt>
                <c:pt idx="356">
                  <c:v>30.79889262408543</c:v>
                </c:pt>
                <c:pt idx="357">
                  <c:v>30.65585656845297</c:v>
                </c:pt>
                <c:pt idx="358">
                  <c:v>30.51216136049041</c:v>
                </c:pt>
                <c:pt idx="359">
                  <c:v>30.36846615252782</c:v>
                </c:pt>
                <c:pt idx="360">
                  <c:v>30.22543009689538</c:v>
                </c:pt>
                <c:pt idx="361">
                  <c:v>30.08173488893278</c:v>
                </c:pt>
                <c:pt idx="362">
                  <c:v>29.9380396809702</c:v>
                </c:pt>
                <c:pt idx="363">
                  <c:v>29.79434447300772</c:v>
                </c:pt>
                <c:pt idx="364">
                  <c:v>29.65658163601608</c:v>
                </c:pt>
                <c:pt idx="365">
                  <c:v>29.51881879902446</c:v>
                </c:pt>
                <c:pt idx="366">
                  <c:v>29.38171511436293</c:v>
                </c:pt>
                <c:pt idx="367">
                  <c:v>29.24395227737123</c:v>
                </c:pt>
                <c:pt idx="368">
                  <c:v>29.10618944037967</c:v>
                </c:pt>
                <c:pt idx="369">
                  <c:v>28.96908575571815</c:v>
                </c:pt>
                <c:pt idx="370">
                  <c:v>28.83132291872652</c:v>
                </c:pt>
                <c:pt idx="371">
                  <c:v>28.69356008173489</c:v>
                </c:pt>
                <c:pt idx="372">
                  <c:v>28.55645639707337</c:v>
                </c:pt>
                <c:pt idx="373">
                  <c:v>28.41869356008172</c:v>
                </c:pt>
                <c:pt idx="374">
                  <c:v>28.28093072309011</c:v>
                </c:pt>
                <c:pt idx="375">
                  <c:v>28.14382703842858</c:v>
                </c:pt>
                <c:pt idx="376">
                  <c:v>28.00672335376699</c:v>
                </c:pt>
                <c:pt idx="377">
                  <c:v>27.87423373541625</c:v>
                </c:pt>
                <c:pt idx="378">
                  <c:v>27.74174411706546</c:v>
                </c:pt>
                <c:pt idx="379">
                  <c:v>27.60925449871465</c:v>
                </c:pt>
                <c:pt idx="380">
                  <c:v>27.47676488036379</c:v>
                </c:pt>
                <c:pt idx="381">
                  <c:v>27.34427526201305</c:v>
                </c:pt>
                <c:pt idx="382">
                  <c:v>27.21178564366225</c:v>
                </c:pt>
                <c:pt idx="383">
                  <c:v>27.07929602531145</c:v>
                </c:pt>
                <c:pt idx="384">
                  <c:v>26.94680640696065</c:v>
                </c:pt>
                <c:pt idx="385">
                  <c:v>26.81431678860985</c:v>
                </c:pt>
                <c:pt idx="386">
                  <c:v>26.68182717025905</c:v>
                </c:pt>
                <c:pt idx="387">
                  <c:v>26.54999670423835</c:v>
                </c:pt>
                <c:pt idx="388">
                  <c:v>26.41750708588755</c:v>
                </c:pt>
                <c:pt idx="389">
                  <c:v>26.28567661986682</c:v>
                </c:pt>
                <c:pt idx="390">
                  <c:v>26.15911937248698</c:v>
                </c:pt>
                <c:pt idx="391">
                  <c:v>26.03190297277701</c:v>
                </c:pt>
                <c:pt idx="392">
                  <c:v>25.90468657306698</c:v>
                </c:pt>
                <c:pt idx="393">
                  <c:v>25.77747017335706</c:v>
                </c:pt>
                <c:pt idx="394">
                  <c:v>25.6502537736471</c:v>
                </c:pt>
                <c:pt idx="395">
                  <c:v>25.52369652626722</c:v>
                </c:pt>
                <c:pt idx="396">
                  <c:v>25.39648012655725</c:v>
                </c:pt>
                <c:pt idx="397">
                  <c:v>25.26926372684727</c:v>
                </c:pt>
                <c:pt idx="398">
                  <c:v>25.14204732713728</c:v>
                </c:pt>
                <c:pt idx="399">
                  <c:v>25.01483092742733</c:v>
                </c:pt>
                <c:pt idx="400">
                  <c:v>24.88827368004746</c:v>
                </c:pt>
                <c:pt idx="401">
                  <c:v>24.76105728033749</c:v>
                </c:pt>
                <c:pt idx="402">
                  <c:v>24.63384088062751</c:v>
                </c:pt>
                <c:pt idx="403">
                  <c:v>24.50662448091754</c:v>
                </c:pt>
                <c:pt idx="404">
                  <c:v>24.37940808120757</c:v>
                </c:pt>
                <c:pt idx="405">
                  <c:v>24.2528508338277</c:v>
                </c:pt>
                <c:pt idx="406">
                  <c:v>24.12563443411772</c:v>
                </c:pt>
                <c:pt idx="407">
                  <c:v>23.99841803440776</c:v>
                </c:pt>
                <c:pt idx="408">
                  <c:v>23.8751565486784</c:v>
                </c:pt>
                <c:pt idx="409">
                  <c:v>23.75453167226946</c:v>
                </c:pt>
                <c:pt idx="410">
                  <c:v>23.63324764353042</c:v>
                </c:pt>
                <c:pt idx="411">
                  <c:v>23.51196361479138</c:v>
                </c:pt>
                <c:pt idx="412">
                  <c:v>23.39133873838244</c:v>
                </c:pt>
                <c:pt idx="413">
                  <c:v>23.2700547096434</c:v>
                </c:pt>
                <c:pt idx="414">
                  <c:v>23.14942983323446</c:v>
                </c:pt>
                <c:pt idx="415">
                  <c:v>23.02814580449542</c:v>
                </c:pt>
                <c:pt idx="416">
                  <c:v>22.90686177575638</c:v>
                </c:pt>
                <c:pt idx="417">
                  <c:v>22.78623689934737</c:v>
                </c:pt>
                <c:pt idx="418">
                  <c:v>22.6649528706084</c:v>
                </c:pt>
                <c:pt idx="419">
                  <c:v>22.54432799419946</c:v>
                </c:pt>
                <c:pt idx="420">
                  <c:v>22.42304396546042</c:v>
                </c:pt>
                <c:pt idx="421">
                  <c:v>22.30175993672131</c:v>
                </c:pt>
                <c:pt idx="422">
                  <c:v>22.18113506031244</c:v>
                </c:pt>
                <c:pt idx="423">
                  <c:v>22.0598510315734</c:v>
                </c:pt>
                <c:pt idx="424">
                  <c:v>21.93922615516446</c:v>
                </c:pt>
                <c:pt idx="425">
                  <c:v>21.81794212642542</c:v>
                </c:pt>
                <c:pt idx="426">
                  <c:v>21.69731725001648</c:v>
                </c:pt>
                <c:pt idx="427">
                  <c:v>21.58328389690858</c:v>
                </c:pt>
                <c:pt idx="428">
                  <c:v>21.46925054380067</c:v>
                </c:pt>
                <c:pt idx="429">
                  <c:v>21.35455803836266</c:v>
                </c:pt>
                <c:pt idx="430">
                  <c:v>21.24052468525476</c:v>
                </c:pt>
                <c:pt idx="431">
                  <c:v>21.12649133214686</c:v>
                </c:pt>
                <c:pt idx="432">
                  <c:v>21.01179882670885</c:v>
                </c:pt>
                <c:pt idx="433">
                  <c:v>20.89776547360095</c:v>
                </c:pt>
                <c:pt idx="434">
                  <c:v>20.78307296816292</c:v>
                </c:pt>
                <c:pt idx="435">
                  <c:v>20.66903961505504</c:v>
                </c:pt>
                <c:pt idx="436">
                  <c:v>20.55500626194712</c:v>
                </c:pt>
                <c:pt idx="437">
                  <c:v>20.44031375650912</c:v>
                </c:pt>
                <c:pt idx="438">
                  <c:v>20.32628040340123</c:v>
                </c:pt>
                <c:pt idx="439">
                  <c:v>20.21224705029332</c:v>
                </c:pt>
                <c:pt idx="440">
                  <c:v>20.09755454485532</c:v>
                </c:pt>
                <c:pt idx="441">
                  <c:v>19.98352119174741</c:v>
                </c:pt>
                <c:pt idx="442">
                  <c:v>19.86948783863951</c:v>
                </c:pt>
                <c:pt idx="443">
                  <c:v>19.7547953332015</c:v>
                </c:pt>
                <c:pt idx="444">
                  <c:v>19.6407619800936</c:v>
                </c:pt>
                <c:pt idx="445">
                  <c:v>19.53068354096632</c:v>
                </c:pt>
                <c:pt idx="446">
                  <c:v>19.42390086348955</c:v>
                </c:pt>
                <c:pt idx="447">
                  <c:v>19.31777733834289</c:v>
                </c:pt>
                <c:pt idx="448">
                  <c:v>19.21099466086613</c:v>
                </c:pt>
                <c:pt idx="449">
                  <c:v>19.10487113571946</c:v>
                </c:pt>
                <c:pt idx="450">
                  <c:v>18.9980884582427</c:v>
                </c:pt>
                <c:pt idx="451">
                  <c:v>18.89196493309604</c:v>
                </c:pt>
                <c:pt idx="452">
                  <c:v>18.78518225561928</c:v>
                </c:pt>
                <c:pt idx="453">
                  <c:v>18.67905873047261</c:v>
                </c:pt>
                <c:pt idx="454">
                  <c:v>18.57227605299585</c:v>
                </c:pt>
                <c:pt idx="455">
                  <c:v>18.46549337551901</c:v>
                </c:pt>
                <c:pt idx="456">
                  <c:v>18.35936985037242</c:v>
                </c:pt>
                <c:pt idx="457">
                  <c:v>18.25258717289566</c:v>
                </c:pt>
                <c:pt idx="458">
                  <c:v>18.146463647749</c:v>
                </c:pt>
                <c:pt idx="459">
                  <c:v>18.03968097027223</c:v>
                </c:pt>
                <c:pt idx="460">
                  <c:v>17.93355744512557</c:v>
                </c:pt>
                <c:pt idx="461">
                  <c:v>17.82677476764881</c:v>
                </c:pt>
                <c:pt idx="462">
                  <c:v>17.72065124250214</c:v>
                </c:pt>
                <c:pt idx="463">
                  <c:v>17.61386856502538</c:v>
                </c:pt>
                <c:pt idx="464">
                  <c:v>17.51565486783996</c:v>
                </c:pt>
                <c:pt idx="465">
                  <c:v>17.41678201832444</c:v>
                </c:pt>
                <c:pt idx="466">
                  <c:v>17.31856832113902</c:v>
                </c:pt>
                <c:pt idx="467">
                  <c:v>17.2203546239536</c:v>
                </c:pt>
                <c:pt idx="468">
                  <c:v>17.12214092676817</c:v>
                </c:pt>
                <c:pt idx="469">
                  <c:v>17.02326807725266</c:v>
                </c:pt>
                <c:pt idx="470">
                  <c:v>16.92505438006722</c:v>
                </c:pt>
                <c:pt idx="471">
                  <c:v>16.82684068288182</c:v>
                </c:pt>
                <c:pt idx="472">
                  <c:v>16.7286269856964</c:v>
                </c:pt>
                <c:pt idx="473">
                  <c:v>16.63041328851098</c:v>
                </c:pt>
                <c:pt idx="474">
                  <c:v>16.53154043899545</c:v>
                </c:pt>
                <c:pt idx="475">
                  <c:v>16.43332674181003</c:v>
                </c:pt>
                <c:pt idx="476">
                  <c:v>16.33511304462461</c:v>
                </c:pt>
                <c:pt idx="477">
                  <c:v>16.23689934743919</c:v>
                </c:pt>
                <c:pt idx="478">
                  <c:v>16.13802649792367</c:v>
                </c:pt>
                <c:pt idx="479">
                  <c:v>16.03981280073825</c:v>
                </c:pt>
                <c:pt idx="480">
                  <c:v>15.94159910355283</c:v>
                </c:pt>
              </c:numCache>
            </c:numRef>
          </c:yVal>
          <c:smooth val="1"/>
        </c:ser>
        <c:axId val="238233848"/>
        <c:axId val="238202936"/>
      </c:scatterChart>
      <c:valAx>
        <c:axId val="238233848"/>
        <c:scaling>
          <c:orientation val="minMax"/>
          <c:max val="8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38202936"/>
        <c:crosses val="autoZero"/>
        <c:crossBetween val="midCat"/>
        <c:majorUnit val="1.0"/>
      </c:valAx>
      <c:valAx>
        <c:axId val="238202936"/>
        <c:scaling>
          <c:orientation val="minMax"/>
          <c:max val="11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238233848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wild-type</c:v>
          </c:tx>
          <c:spPr>
            <a:ln w="31750"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wholemodel_nfkb_with_TNF_feedba!$A$2:$A$482</c:f>
              <c:numCache>
                <c:formatCode>General</c:formatCode>
                <c:ptCount val="48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4.03333333333334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4.28333333333334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4.53333333333334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4.73333333333334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4.78333333333334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5.03333333333334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5.28333333333334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5.53333333333334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5.73333333333334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5.78333333333334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6.03333333333334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6.28333333333334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6.53333333333334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6.73333333333334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6.78333333333334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7.03333333333334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7.28333333333334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7.53333333333334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7.73333333333334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7.78333333333334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wholemodel_nfkb_with_TNF_feedba!$K$2:$K$482</c:f>
              <c:numCache>
                <c:formatCode>General</c:formatCode>
                <c:ptCount val="481"/>
                <c:pt idx="0">
                  <c:v>2.387147597335943</c:v>
                </c:pt>
                <c:pt idx="1">
                  <c:v>2.38762502685541</c:v>
                </c:pt>
                <c:pt idx="2">
                  <c:v>2.416032083263701</c:v>
                </c:pt>
                <c:pt idx="3">
                  <c:v>2.600558592537776</c:v>
                </c:pt>
                <c:pt idx="4">
                  <c:v>3.159628559833854</c:v>
                </c:pt>
                <c:pt idx="5">
                  <c:v>4.276336205867608</c:v>
                </c:pt>
                <c:pt idx="6">
                  <c:v>6.09152323888186</c:v>
                </c:pt>
                <c:pt idx="7">
                  <c:v>8.65722947649852</c:v>
                </c:pt>
                <c:pt idx="8">
                  <c:v>11.93239598004345</c:v>
                </c:pt>
                <c:pt idx="9">
                  <c:v>15.84540832159652</c:v>
                </c:pt>
                <c:pt idx="10">
                  <c:v>20.23680504165572</c:v>
                </c:pt>
                <c:pt idx="11">
                  <c:v>25.0244682628727</c:v>
                </c:pt>
                <c:pt idx="12">
                  <c:v>30.06612398844621</c:v>
                </c:pt>
                <c:pt idx="13">
                  <c:v>35.25578286505455</c:v>
                </c:pt>
                <c:pt idx="14">
                  <c:v>40.48602325081753</c:v>
                </c:pt>
                <c:pt idx="15">
                  <c:v>45.6661335370366</c:v>
                </c:pt>
                <c:pt idx="16">
                  <c:v>50.7268864433888</c:v>
                </c:pt>
                <c:pt idx="17">
                  <c:v>55.56563462318875</c:v>
                </c:pt>
                <c:pt idx="18">
                  <c:v>60.17044233844978</c:v>
                </c:pt>
                <c:pt idx="19">
                  <c:v>64.50788952280918</c:v>
                </c:pt>
                <c:pt idx="20">
                  <c:v>68.55649184789084</c:v>
                </c:pt>
                <c:pt idx="21">
                  <c:v>72.31147501850035</c:v>
                </c:pt>
                <c:pt idx="22">
                  <c:v>75.7441932634695</c:v>
                </c:pt>
                <c:pt idx="23">
                  <c:v>78.77587071208588</c:v>
                </c:pt>
                <c:pt idx="24">
                  <c:v>81.64522212408383</c:v>
                </c:pt>
                <c:pt idx="25">
                  <c:v>84.18514716764921</c:v>
                </c:pt>
                <c:pt idx="26">
                  <c:v>86.45293738511851</c:v>
                </c:pt>
                <c:pt idx="27">
                  <c:v>88.56795015635817</c:v>
                </c:pt>
                <c:pt idx="28">
                  <c:v>90.31056790241341</c:v>
                </c:pt>
                <c:pt idx="29">
                  <c:v>91.93382826860184</c:v>
                </c:pt>
                <c:pt idx="30">
                  <c:v>93.34701964622472</c:v>
                </c:pt>
                <c:pt idx="31">
                  <c:v>94.52627055930868</c:v>
                </c:pt>
                <c:pt idx="32">
                  <c:v>95.6100355684991</c:v>
                </c:pt>
                <c:pt idx="33">
                  <c:v>96.5338616886682</c:v>
                </c:pt>
                <c:pt idx="34">
                  <c:v>97.30729751020504</c:v>
                </c:pt>
                <c:pt idx="35">
                  <c:v>97.9971831658352</c:v>
                </c:pt>
                <c:pt idx="36">
                  <c:v>98.51996848965171</c:v>
                </c:pt>
                <c:pt idx="37">
                  <c:v>99.01410804230026</c:v>
                </c:pt>
                <c:pt idx="38">
                  <c:v>99.33159867274593</c:v>
                </c:pt>
                <c:pt idx="39">
                  <c:v>99.64908930319152</c:v>
                </c:pt>
                <c:pt idx="40">
                  <c:v>99.81141533981046</c:v>
                </c:pt>
                <c:pt idx="41">
                  <c:v>99.96419278603995</c:v>
                </c:pt>
                <c:pt idx="42">
                  <c:v>100.0</c:v>
                </c:pt>
                <c:pt idx="43">
                  <c:v>99.9952257048054</c:v>
                </c:pt>
                <c:pt idx="44">
                  <c:v>99.9904514096107</c:v>
                </c:pt>
                <c:pt idx="45">
                  <c:v>99.8949655057172</c:v>
                </c:pt>
                <c:pt idx="46">
                  <c:v>99.75651094507173</c:v>
                </c:pt>
                <c:pt idx="47">
                  <c:v>99.61566923682891</c:v>
                </c:pt>
                <c:pt idx="48">
                  <c:v>99.4199231338474</c:v>
                </c:pt>
                <c:pt idx="49">
                  <c:v>99.18359552171111</c:v>
                </c:pt>
                <c:pt idx="50">
                  <c:v>98.9472679095749</c:v>
                </c:pt>
                <c:pt idx="51">
                  <c:v>98.67752023107588</c:v>
                </c:pt>
                <c:pt idx="52">
                  <c:v>98.3791267814089</c:v>
                </c:pt>
                <c:pt idx="53">
                  <c:v>98.07834618414439</c:v>
                </c:pt>
                <c:pt idx="54">
                  <c:v>97.76085555369885</c:v>
                </c:pt>
                <c:pt idx="55">
                  <c:v>97.4194934472799</c:v>
                </c:pt>
                <c:pt idx="56">
                  <c:v>97.07813134086064</c:v>
                </c:pt>
                <c:pt idx="57">
                  <c:v>96.7272206440524</c:v>
                </c:pt>
                <c:pt idx="58">
                  <c:v>96.36198706166001</c:v>
                </c:pt>
                <c:pt idx="59">
                  <c:v>95.9967534792676</c:v>
                </c:pt>
                <c:pt idx="60">
                  <c:v>95.63151989687521</c:v>
                </c:pt>
                <c:pt idx="61">
                  <c:v>95.26389916688548</c:v>
                </c:pt>
                <c:pt idx="62">
                  <c:v>94.89389128929842</c:v>
                </c:pt>
                <c:pt idx="63">
                  <c:v>94.521496264114</c:v>
                </c:pt>
                <c:pt idx="64">
                  <c:v>94.15148838652672</c:v>
                </c:pt>
                <c:pt idx="65">
                  <c:v>93.78148050893985</c:v>
                </c:pt>
                <c:pt idx="66">
                  <c:v>93.42340836933948</c:v>
                </c:pt>
                <c:pt idx="67">
                  <c:v>93.06533622973905</c:v>
                </c:pt>
                <c:pt idx="68">
                  <c:v>92.70965123773604</c:v>
                </c:pt>
                <c:pt idx="69">
                  <c:v>92.35157909813563</c:v>
                </c:pt>
                <c:pt idx="70">
                  <c:v>92.01499128691126</c:v>
                </c:pt>
                <c:pt idx="71">
                  <c:v>91.68556491847885</c:v>
                </c:pt>
                <c:pt idx="72">
                  <c:v>91.35852569764388</c:v>
                </c:pt>
                <c:pt idx="73">
                  <c:v>91.02909932921153</c:v>
                </c:pt>
                <c:pt idx="74">
                  <c:v>90.71638299396051</c:v>
                </c:pt>
                <c:pt idx="75">
                  <c:v>90.42276383948808</c:v>
                </c:pt>
                <c:pt idx="76">
                  <c:v>90.13153183261304</c:v>
                </c:pt>
                <c:pt idx="77">
                  <c:v>89.8379126781409</c:v>
                </c:pt>
                <c:pt idx="78">
                  <c:v>89.5562292616553</c:v>
                </c:pt>
                <c:pt idx="79">
                  <c:v>89.31035305912964</c:v>
                </c:pt>
                <c:pt idx="80">
                  <c:v>89.06447685660387</c:v>
                </c:pt>
                <c:pt idx="81">
                  <c:v>88.81860065407843</c:v>
                </c:pt>
                <c:pt idx="82">
                  <c:v>88.57272445155273</c:v>
                </c:pt>
                <c:pt idx="83">
                  <c:v>88.32684824902724</c:v>
                </c:pt>
                <c:pt idx="84">
                  <c:v>88.08097204650144</c:v>
                </c:pt>
                <c:pt idx="85">
                  <c:v>87.89000023871475</c:v>
                </c:pt>
                <c:pt idx="86">
                  <c:v>87.70141557852521</c:v>
                </c:pt>
                <c:pt idx="87">
                  <c:v>87.51283091833567</c:v>
                </c:pt>
                <c:pt idx="88">
                  <c:v>87.32424625814614</c:v>
                </c:pt>
                <c:pt idx="89">
                  <c:v>87.13327445035925</c:v>
                </c:pt>
                <c:pt idx="90">
                  <c:v>86.9446897901697</c:v>
                </c:pt>
                <c:pt idx="91">
                  <c:v>86.7942994915376</c:v>
                </c:pt>
                <c:pt idx="92">
                  <c:v>86.65584493089199</c:v>
                </c:pt>
                <c:pt idx="93">
                  <c:v>86.51977751784374</c:v>
                </c:pt>
                <c:pt idx="94">
                  <c:v>86.38132295719845</c:v>
                </c:pt>
                <c:pt idx="95">
                  <c:v>86.2452555441503</c:v>
                </c:pt>
                <c:pt idx="96">
                  <c:v>86.10918813110206</c:v>
                </c:pt>
                <c:pt idx="97">
                  <c:v>85.9922178988327</c:v>
                </c:pt>
                <c:pt idx="98">
                  <c:v>85.90150629013392</c:v>
                </c:pt>
                <c:pt idx="99">
                  <c:v>85.81079468143516</c:v>
                </c:pt>
                <c:pt idx="100">
                  <c:v>85.7176959251391</c:v>
                </c:pt>
                <c:pt idx="101">
                  <c:v>85.62698431644007</c:v>
                </c:pt>
                <c:pt idx="102">
                  <c:v>85.53627270774145</c:v>
                </c:pt>
                <c:pt idx="103">
                  <c:v>85.45272254183475</c:v>
                </c:pt>
                <c:pt idx="104">
                  <c:v>85.40020529469336</c:v>
                </c:pt>
                <c:pt idx="105">
                  <c:v>85.34768804755188</c:v>
                </c:pt>
                <c:pt idx="106">
                  <c:v>85.29278365281324</c:v>
                </c:pt>
                <c:pt idx="107">
                  <c:v>85.2402664056719</c:v>
                </c:pt>
                <c:pt idx="108">
                  <c:v>85.18774915853034</c:v>
                </c:pt>
                <c:pt idx="109">
                  <c:v>85.13523191138898</c:v>
                </c:pt>
                <c:pt idx="110">
                  <c:v>85.11374758301307</c:v>
                </c:pt>
                <c:pt idx="111">
                  <c:v>85.09465040223436</c:v>
                </c:pt>
                <c:pt idx="112">
                  <c:v>85.07555322145568</c:v>
                </c:pt>
                <c:pt idx="113">
                  <c:v>85.05645604067698</c:v>
                </c:pt>
                <c:pt idx="114">
                  <c:v>85.03974600749552</c:v>
                </c:pt>
                <c:pt idx="115">
                  <c:v>85.02064882671682</c:v>
                </c:pt>
                <c:pt idx="116">
                  <c:v>85.0015516459383</c:v>
                </c:pt>
                <c:pt idx="117">
                  <c:v>84.98245446515957</c:v>
                </c:pt>
                <c:pt idx="118">
                  <c:v>84.9633572843809</c:v>
                </c:pt>
                <c:pt idx="119">
                  <c:v>84.96097013678336</c:v>
                </c:pt>
                <c:pt idx="120">
                  <c:v>84.96097013678336</c:v>
                </c:pt>
                <c:pt idx="121">
                  <c:v>84.9633572843809</c:v>
                </c:pt>
                <c:pt idx="122">
                  <c:v>84.96574443197823</c:v>
                </c:pt>
                <c:pt idx="123">
                  <c:v>84.97290587477021</c:v>
                </c:pt>
                <c:pt idx="124">
                  <c:v>84.9776801699649</c:v>
                </c:pt>
                <c:pt idx="125">
                  <c:v>84.9872287603543</c:v>
                </c:pt>
                <c:pt idx="126">
                  <c:v>84.9967773507435</c:v>
                </c:pt>
                <c:pt idx="127">
                  <c:v>85.00871308873027</c:v>
                </c:pt>
                <c:pt idx="128">
                  <c:v>85.02064882671682</c:v>
                </c:pt>
                <c:pt idx="129">
                  <c:v>85.03258456470364</c:v>
                </c:pt>
                <c:pt idx="130">
                  <c:v>85.04452030269031</c:v>
                </c:pt>
                <c:pt idx="131">
                  <c:v>85.05884318827431</c:v>
                </c:pt>
                <c:pt idx="132">
                  <c:v>85.07316607385835</c:v>
                </c:pt>
                <c:pt idx="133">
                  <c:v>85.08748895944235</c:v>
                </c:pt>
                <c:pt idx="134">
                  <c:v>85.10181184502638</c:v>
                </c:pt>
                <c:pt idx="135">
                  <c:v>85.11374758301307</c:v>
                </c:pt>
                <c:pt idx="136">
                  <c:v>85.12568332099963</c:v>
                </c:pt>
                <c:pt idx="137">
                  <c:v>85.13761905898641</c:v>
                </c:pt>
                <c:pt idx="138">
                  <c:v>85.1495547969731</c:v>
                </c:pt>
                <c:pt idx="139">
                  <c:v>85.16149053495967</c:v>
                </c:pt>
                <c:pt idx="140">
                  <c:v>85.17342627294636</c:v>
                </c:pt>
                <c:pt idx="141">
                  <c:v>85.18536201093299</c:v>
                </c:pt>
                <c:pt idx="142">
                  <c:v>85.1972977489198</c:v>
                </c:pt>
                <c:pt idx="143">
                  <c:v>85.2092334869065</c:v>
                </c:pt>
                <c:pt idx="144">
                  <c:v>85.2211692248932</c:v>
                </c:pt>
                <c:pt idx="145">
                  <c:v>85.23071781528245</c:v>
                </c:pt>
                <c:pt idx="146">
                  <c:v>85.23787925807453</c:v>
                </c:pt>
                <c:pt idx="147">
                  <c:v>85.2426535532692</c:v>
                </c:pt>
                <c:pt idx="148">
                  <c:v>85.24742784846387</c:v>
                </c:pt>
                <c:pt idx="149">
                  <c:v>85.25458929125586</c:v>
                </c:pt>
                <c:pt idx="150">
                  <c:v>85.25936358645055</c:v>
                </c:pt>
                <c:pt idx="151">
                  <c:v>85.2665250292426</c:v>
                </c:pt>
                <c:pt idx="152">
                  <c:v>85.27129932443722</c:v>
                </c:pt>
                <c:pt idx="153">
                  <c:v>85.2760736196318</c:v>
                </c:pt>
                <c:pt idx="154">
                  <c:v>85.27368647203447</c:v>
                </c:pt>
                <c:pt idx="155">
                  <c:v>85.27368647203447</c:v>
                </c:pt>
                <c:pt idx="156">
                  <c:v>85.27129932443722</c:v>
                </c:pt>
                <c:pt idx="157">
                  <c:v>85.26891217683971</c:v>
                </c:pt>
                <c:pt idx="158">
                  <c:v>85.26891217683971</c:v>
                </c:pt>
                <c:pt idx="159">
                  <c:v>85.26413788164522</c:v>
                </c:pt>
                <c:pt idx="160">
                  <c:v>85.25697643885312</c:v>
                </c:pt>
                <c:pt idx="161">
                  <c:v>85.24742784846387</c:v>
                </c:pt>
                <c:pt idx="162">
                  <c:v>85.2402664056719</c:v>
                </c:pt>
                <c:pt idx="163">
                  <c:v>85.23071781528245</c:v>
                </c:pt>
                <c:pt idx="164">
                  <c:v>85.22355637249034</c:v>
                </c:pt>
                <c:pt idx="165">
                  <c:v>85.2116206345039</c:v>
                </c:pt>
                <c:pt idx="166">
                  <c:v>85.1972977489198</c:v>
                </c:pt>
                <c:pt idx="167">
                  <c:v>85.18297486333569</c:v>
                </c:pt>
                <c:pt idx="168">
                  <c:v>85.16865197775164</c:v>
                </c:pt>
                <c:pt idx="169">
                  <c:v>85.15432909216775</c:v>
                </c:pt>
                <c:pt idx="170">
                  <c:v>85.14000620658359</c:v>
                </c:pt>
                <c:pt idx="171">
                  <c:v>85.12329617340227</c:v>
                </c:pt>
                <c:pt idx="172">
                  <c:v>85.10419899262357</c:v>
                </c:pt>
                <c:pt idx="173">
                  <c:v>85.08748895944235</c:v>
                </c:pt>
                <c:pt idx="174">
                  <c:v>85.06839177866357</c:v>
                </c:pt>
                <c:pt idx="175">
                  <c:v>85.05168174548231</c:v>
                </c:pt>
                <c:pt idx="176">
                  <c:v>85.03258456470364</c:v>
                </c:pt>
                <c:pt idx="177">
                  <c:v>85.01348738392484</c:v>
                </c:pt>
                <c:pt idx="178">
                  <c:v>84.99200305554892</c:v>
                </c:pt>
                <c:pt idx="179">
                  <c:v>84.97290587477021</c:v>
                </c:pt>
                <c:pt idx="180">
                  <c:v>84.95142154639421</c:v>
                </c:pt>
                <c:pt idx="181">
                  <c:v>84.93232436561552</c:v>
                </c:pt>
                <c:pt idx="182">
                  <c:v>84.9108400372395</c:v>
                </c:pt>
                <c:pt idx="183">
                  <c:v>84.89174285646058</c:v>
                </c:pt>
                <c:pt idx="184">
                  <c:v>84.87025852808461</c:v>
                </c:pt>
                <c:pt idx="185">
                  <c:v>84.8511613473061</c:v>
                </c:pt>
                <c:pt idx="186">
                  <c:v>84.83206416652735</c:v>
                </c:pt>
                <c:pt idx="187">
                  <c:v>84.8129669857488</c:v>
                </c:pt>
                <c:pt idx="188">
                  <c:v>84.7938698049701</c:v>
                </c:pt>
                <c:pt idx="189">
                  <c:v>84.77477262419124</c:v>
                </c:pt>
                <c:pt idx="190">
                  <c:v>84.75567544341267</c:v>
                </c:pt>
                <c:pt idx="191">
                  <c:v>84.73657826263388</c:v>
                </c:pt>
                <c:pt idx="192">
                  <c:v>84.7174810818553</c:v>
                </c:pt>
                <c:pt idx="193">
                  <c:v>84.69838390107661</c:v>
                </c:pt>
                <c:pt idx="194">
                  <c:v>84.67928672029791</c:v>
                </c:pt>
                <c:pt idx="195">
                  <c:v>84.66257668711657</c:v>
                </c:pt>
                <c:pt idx="196">
                  <c:v>84.64825380153254</c:v>
                </c:pt>
                <c:pt idx="197">
                  <c:v>84.6315437683512</c:v>
                </c:pt>
                <c:pt idx="198">
                  <c:v>84.6172208827672</c:v>
                </c:pt>
                <c:pt idx="199">
                  <c:v>84.60289799718302</c:v>
                </c:pt>
                <c:pt idx="200">
                  <c:v>84.58857511159896</c:v>
                </c:pt>
                <c:pt idx="201">
                  <c:v>84.57425222601513</c:v>
                </c:pt>
                <c:pt idx="202">
                  <c:v>84.55992934043113</c:v>
                </c:pt>
                <c:pt idx="203">
                  <c:v>84.5432193072498</c:v>
                </c:pt>
                <c:pt idx="204">
                  <c:v>84.5312835692631</c:v>
                </c:pt>
                <c:pt idx="205">
                  <c:v>84.52173497887374</c:v>
                </c:pt>
                <c:pt idx="206">
                  <c:v>84.51457353608164</c:v>
                </c:pt>
                <c:pt idx="207">
                  <c:v>84.5050249456924</c:v>
                </c:pt>
                <c:pt idx="208">
                  <c:v>84.49547635530305</c:v>
                </c:pt>
                <c:pt idx="209">
                  <c:v>84.48831491251094</c:v>
                </c:pt>
                <c:pt idx="210">
                  <c:v>84.4787663221215</c:v>
                </c:pt>
                <c:pt idx="211">
                  <c:v>84.4692177317324</c:v>
                </c:pt>
                <c:pt idx="212">
                  <c:v>84.4620562889404</c:v>
                </c:pt>
                <c:pt idx="213">
                  <c:v>84.45250769855095</c:v>
                </c:pt>
                <c:pt idx="214">
                  <c:v>84.45012055095367</c:v>
                </c:pt>
                <c:pt idx="215">
                  <c:v>84.44773340335632</c:v>
                </c:pt>
                <c:pt idx="216">
                  <c:v>84.44534625575898</c:v>
                </c:pt>
                <c:pt idx="217">
                  <c:v>84.44295910816165</c:v>
                </c:pt>
                <c:pt idx="218">
                  <c:v>84.44057196056431</c:v>
                </c:pt>
                <c:pt idx="219">
                  <c:v>84.43818481296687</c:v>
                </c:pt>
                <c:pt idx="220">
                  <c:v>84.43579766536964</c:v>
                </c:pt>
                <c:pt idx="221">
                  <c:v>84.4334105177723</c:v>
                </c:pt>
                <c:pt idx="222">
                  <c:v>84.43102337017496</c:v>
                </c:pt>
                <c:pt idx="223">
                  <c:v>84.4334105177723</c:v>
                </c:pt>
                <c:pt idx="224">
                  <c:v>84.43818481296687</c:v>
                </c:pt>
                <c:pt idx="225">
                  <c:v>84.44057196056431</c:v>
                </c:pt>
                <c:pt idx="226">
                  <c:v>84.44534625575898</c:v>
                </c:pt>
                <c:pt idx="227">
                  <c:v>84.44773340335632</c:v>
                </c:pt>
                <c:pt idx="228">
                  <c:v>84.45250769855095</c:v>
                </c:pt>
                <c:pt idx="229">
                  <c:v>84.45489484614833</c:v>
                </c:pt>
                <c:pt idx="230">
                  <c:v>84.4572819937457</c:v>
                </c:pt>
                <c:pt idx="231">
                  <c:v>84.4620562889404</c:v>
                </c:pt>
                <c:pt idx="232">
                  <c:v>84.4644434365377</c:v>
                </c:pt>
                <c:pt idx="233">
                  <c:v>84.4692177317324</c:v>
                </c:pt>
                <c:pt idx="234">
                  <c:v>84.47160487932968</c:v>
                </c:pt>
                <c:pt idx="235">
                  <c:v>84.47637917452415</c:v>
                </c:pt>
                <c:pt idx="236">
                  <c:v>84.4787663221215</c:v>
                </c:pt>
                <c:pt idx="237">
                  <c:v>84.48354061731636</c:v>
                </c:pt>
                <c:pt idx="238">
                  <c:v>84.4859277649137</c:v>
                </c:pt>
                <c:pt idx="239">
                  <c:v>84.49308920770572</c:v>
                </c:pt>
                <c:pt idx="240">
                  <c:v>84.50025065049773</c:v>
                </c:pt>
                <c:pt idx="241">
                  <c:v>84.50741209328963</c:v>
                </c:pt>
                <c:pt idx="242">
                  <c:v>84.51457353608164</c:v>
                </c:pt>
                <c:pt idx="243">
                  <c:v>84.52173497887374</c:v>
                </c:pt>
                <c:pt idx="244">
                  <c:v>84.52889642166575</c:v>
                </c:pt>
                <c:pt idx="245">
                  <c:v>84.53605786445775</c:v>
                </c:pt>
                <c:pt idx="246">
                  <c:v>84.5432193072498</c:v>
                </c:pt>
                <c:pt idx="247">
                  <c:v>84.55038075004167</c:v>
                </c:pt>
                <c:pt idx="248">
                  <c:v>84.55754219283364</c:v>
                </c:pt>
                <c:pt idx="249">
                  <c:v>84.56470363562578</c:v>
                </c:pt>
                <c:pt idx="250">
                  <c:v>84.57186507841778</c:v>
                </c:pt>
                <c:pt idx="251">
                  <c:v>84.5790265212098</c:v>
                </c:pt>
                <c:pt idx="252">
                  <c:v>84.58618796400181</c:v>
                </c:pt>
                <c:pt idx="253">
                  <c:v>84.59334940679381</c:v>
                </c:pt>
                <c:pt idx="254">
                  <c:v>84.60051084958575</c:v>
                </c:pt>
                <c:pt idx="255">
                  <c:v>84.60528514478038</c:v>
                </c:pt>
                <c:pt idx="256">
                  <c:v>84.61244658757251</c:v>
                </c:pt>
                <c:pt idx="257">
                  <c:v>84.6172208827672</c:v>
                </c:pt>
                <c:pt idx="258">
                  <c:v>84.624382325559</c:v>
                </c:pt>
                <c:pt idx="259">
                  <c:v>84.62915662075385</c:v>
                </c:pt>
                <c:pt idx="260">
                  <c:v>84.63631806354576</c:v>
                </c:pt>
                <c:pt idx="261">
                  <c:v>84.64109235874054</c:v>
                </c:pt>
                <c:pt idx="262">
                  <c:v>84.64825380153254</c:v>
                </c:pt>
                <c:pt idx="263">
                  <c:v>84.65302809672713</c:v>
                </c:pt>
                <c:pt idx="264">
                  <c:v>84.66018953951924</c:v>
                </c:pt>
                <c:pt idx="265">
                  <c:v>84.6649638347139</c:v>
                </c:pt>
                <c:pt idx="266">
                  <c:v>84.6721252775058</c:v>
                </c:pt>
                <c:pt idx="267">
                  <c:v>84.67689957270042</c:v>
                </c:pt>
                <c:pt idx="268">
                  <c:v>84.68406101549255</c:v>
                </c:pt>
                <c:pt idx="269">
                  <c:v>84.68883531068703</c:v>
                </c:pt>
                <c:pt idx="270">
                  <c:v>84.69599675347909</c:v>
                </c:pt>
                <c:pt idx="271">
                  <c:v>84.69838390107661</c:v>
                </c:pt>
                <c:pt idx="272">
                  <c:v>84.70077104867384</c:v>
                </c:pt>
                <c:pt idx="273">
                  <c:v>84.70315819627125</c:v>
                </c:pt>
                <c:pt idx="274">
                  <c:v>84.70554534386861</c:v>
                </c:pt>
                <c:pt idx="275">
                  <c:v>84.70793249146594</c:v>
                </c:pt>
                <c:pt idx="276">
                  <c:v>84.7103196390633</c:v>
                </c:pt>
                <c:pt idx="277">
                  <c:v>84.71270678666058</c:v>
                </c:pt>
                <c:pt idx="278">
                  <c:v>84.71509393425796</c:v>
                </c:pt>
                <c:pt idx="279">
                  <c:v>84.7174810818553</c:v>
                </c:pt>
                <c:pt idx="280">
                  <c:v>84.71986822945263</c:v>
                </c:pt>
                <c:pt idx="281">
                  <c:v>84.72225537704995</c:v>
                </c:pt>
                <c:pt idx="282">
                  <c:v>84.72702967224466</c:v>
                </c:pt>
                <c:pt idx="283">
                  <c:v>84.72941681984187</c:v>
                </c:pt>
                <c:pt idx="284">
                  <c:v>84.7318039674393</c:v>
                </c:pt>
                <c:pt idx="285">
                  <c:v>84.73419111503665</c:v>
                </c:pt>
                <c:pt idx="286">
                  <c:v>84.73657826263388</c:v>
                </c:pt>
                <c:pt idx="287">
                  <c:v>84.73419111503665</c:v>
                </c:pt>
                <c:pt idx="288">
                  <c:v>84.73419111503665</c:v>
                </c:pt>
                <c:pt idx="289">
                  <c:v>84.7318039674393</c:v>
                </c:pt>
                <c:pt idx="290">
                  <c:v>84.7318039674393</c:v>
                </c:pt>
                <c:pt idx="291">
                  <c:v>84.7318039674393</c:v>
                </c:pt>
                <c:pt idx="292">
                  <c:v>84.72941681984187</c:v>
                </c:pt>
                <c:pt idx="293">
                  <c:v>84.72941681984187</c:v>
                </c:pt>
                <c:pt idx="294">
                  <c:v>84.72941681984187</c:v>
                </c:pt>
                <c:pt idx="295">
                  <c:v>84.72702967224466</c:v>
                </c:pt>
                <c:pt idx="296">
                  <c:v>84.72702967224466</c:v>
                </c:pt>
                <c:pt idx="297">
                  <c:v>84.7246425246473</c:v>
                </c:pt>
                <c:pt idx="298">
                  <c:v>84.7246425246473</c:v>
                </c:pt>
                <c:pt idx="299">
                  <c:v>84.7246425246473</c:v>
                </c:pt>
                <c:pt idx="300">
                  <c:v>84.72225537704995</c:v>
                </c:pt>
                <c:pt idx="301">
                  <c:v>84.72225537704995</c:v>
                </c:pt>
                <c:pt idx="302">
                  <c:v>84.71986822945263</c:v>
                </c:pt>
                <c:pt idx="303">
                  <c:v>84.7174810818553</c:v>
                </c:pt>
                <c:pt idx="304">
                  <c:v>84.71270678666058</c:v>
                </c:pt>
                <c:pt idx="305">
                  <c:v>84.7103196390633</c:v>
                </c:pt>
                <c:pt idx="306">
                  <c:v>84.70554534386861</c:v>
                </c:pt>
                <c:pt idx="307">
                  <c:v>84.70315819627125</c:v>
                </c:pt>
                <c:pt idx="308">
                  <c:v>84.69838390107661</c:v>
                </c:pt>
                <c:pt idx="309">
                  <c:v>84.69599675347909</c:v>
                </c:pt>
                <c:pt idx="310">
                  <c:v>84.6912224582846</c:v>
                </c:pt>
                <c:pt idx="311">
                  <c:v>84.68883531068703</c:v>
                </c:pt>
                <c:pt idx="312">
                  <c:v>84.68406101549255</c:v>
                </c:pt>
                <c:pt idx="313">
                  <c:v>84.68167386789524</c:v>
                </c:pt>
                <c:pt idx="314">
                  <c:v>84.67689957270042</c:v>
                </c:pt>
                <c:pt idx="315">
                  <c:v>84.67451242510323</c:v>
                </c:pt>
                <c:pt idx="316">
                  <c:v>84.66973812990847</c:v>
                </c:pt>
                <c:pt idx="317">
                  <c:v>84.66735098231124</c:v>
                </c:pt>
                <c:pt idx="318">
                  <c:v>84.66257668711657</c:v>
                </c:pt>
                <c:pt idx="319">
                  <c:v>84.66018953951924</c:v>
                </c:pt>
                <c:pt idx="320">
                  <c:v>84.65541524432446</c:v>
                </c:pt>
                <c:pt idx="321">
                  <c:v>84.65302809672713</c:v>
                </c:pt>
                <c:pt idx="322">
                  <c:v>84.64825380153254</c:v>
                </c:pt>
                <c:pt idx="323">
                  <c:v>84.64347950633787</c:v>
                </c:pt>
                <c:pt idx="324">
                  <c:v>84.64109235874054</c:v>
                </c:pt>
                <c:pt idx="325">
                  <c:v>84.63631806354576</c:v>
                </c:pt>
                <c:pt idx="326">
                  <c:v>84.63393091594854</c:v>
                </c:pt>
                <c:pt idx="327">
                  <c:v>84.62915662075385</c:v>
                </c:pt>
                <c:pt idx="328">
                  <c:v>84.62676947315643</c:v>
                </c:pt>
                <c:pt idx="329">
                  <c:v>84.62199517796169</c:v>
                </c:pt>
                <c:pt idx="330">
                  <c:v>84.61960803036445</c:v>
                </c:pt>
                <c:pt idx="331">
                  <c:v>84.61483373516984</c:v>
                </c:pt>
                <c:pt idx="332">
                  <c:v>84.6100594399752</c:v>
                </c:pt>
                <c:pt idx="333">
                  <c:v>84.60528514478038</c:v>
                </c:pt>
                <c:pt idx="334">
                  <c:v>84.60289799718302</c:v>
                </c:pt>
                <c:pt idx="335">
                  <c:v>84.5981237019885</c:v>
                </c:pt>
                <c:pt idx="336">
                  <c:v>84.59334940679381</c:v>
                </c:pt>
                <c:pt idx="337">
                  <c:v>84.58857511159896</c:v>
                </c:pt>
                <c:pt idx="338">
                  <c:v>84.58380081640425</c:v>
                </c:pt>
                <c:pt idx="339">
                  <c:v>84.5814136688072</c:v>
                </c:pt>
                <c:pt idx="340">
                  <c:v>84.57663937361247</c:v>
                </c:pt>
                <c:pt idx="341">
                  <c:v>84.57186507841778</c:v>
                </c:pt>
                <c:pt idx="342">
                  <c:v>84.56709078322313</c:v>
                </c:pt>
                <c:pt idx="343">
                  <c:v>84.56231648802845</c:v>
                </c:pt>
                <c:pt idx="344">
                  <c:v>84.55754219283364</c:v>
                </c:pt>
                <c:pt idx="345">
                  <c:v>84.55515504523644</c:v>
                </c:pt>
                <c:pt idx="346">
                  <c:v>84.55038075004167</c:v>
                </c:pt>
                <c:pt idx="347">
                  <c:v>84.5456064548471</c:v>
                </c:pt>
                <c:pt idx="348">
                  <c:v>84.54083215965231</c:v>
                </c:pt>
                <c:pt idx="349">
                  <c:v>84.53605786445775</c:v>
                </c:pt>
                <c:pt idx="350">
                  <c:v>84.5312835692631</c:v>
                </c:pt>
                <c:pt idx="351">
                  <c:v>84.52889642166575</c:v>
                </c:pt>
                <c:pt idx="352">
                  <c:v>84.52412212647098</c:v>
                </c:pt>
                <c:pt idx="353">
                  <c:v>84.51934783127641</c:v>
                </c:pt>
                <c:pt idx="354">
                  <c:v>84.51457353608164</c:v>
                </c:pt>
                <c:pt idx="355">
                  <c:v>84.50979924088706</c:v>
                </c:pt>
                <c:pt idx="356">
                  <c:v>84.50741209328963</c:v>
                </c:pt>
                <c:pt idx="357">
                  <c:v>84.50263779809505</c:v>
                </c:pt>
                <c:pt idx="358">
                  <c:v>84.4978635029004</c:v>
                </c:pt>
                <c:pt idx="359">
                  <c:v>84.49547635530305</c:v>
                </c:pt>
                <c:pt idx="360">
                  <c:v>84.49070206010837</c:v>
                </c:pt>
                <c:pt idx="361">
                  <c:v>84.48831491251094</c:v>
                </c:pt>
                <c:pt idx="362">
                  <c:v>84.4859277649137</c:v>
                </c:pt>
                <c:pt idx="363">
                  <c:v>84.48354061731636</c:v>
                </c:pt>
                <c:pt idx="364">
                  <c:v>84.481153469719</c:v>
                </c:pt>
                <c:pt idx="365">
                  <c:v>84.4787663221215</c:v>
                </c:pt>
                <c:pt idx="366">
                  <c:v>84.47637917452415</c:v>
                </c:pt>
                <c:pt idx="367">
                  <c:v>84.47399202692701</c:v>
                </c:pt>
                <c:pt idx="368">
                  <c:v>84.47160487932968</c:v>
                </c:pt>
                <c:pt idx="369">
                  <c:v>84.466830584135</c:v>
                </c:pt>
                <c:pt idx="370">
                  <c:v>84.4644434365377</c:v>
                </c:pt>
                <c:pt idx="371">
                  <c:v>84.4620562889404</c:v>
                </c:pt>
                <c:pt idx="372">
                  <c:v>84.459669141343</c:v>
                </c:pt>
                <c:pt idx="373">
                  <c:v>84.4572819937457</c:v>
                </c:pt>
                <c:pt idx="374">
                  <c:v>84.45489484614833</c:v>
                </c:pt>
                <c:pt idx="375">
                  <c:v>84.45250769855095</c:v>
                </c:pt>
                <c:pt idx="376">
                  <c:v>84.45012055095367</c:v>
                </c:pt>
                <c:pt idx="377">
                  <c:v>84.44534625575898</c:v>
                </c:pt>
                <c:pt idx="378">
                  <c:v>84.44295910816165</c:v>
                </c:pt>
                <c:pt idx="379">
                  <c:v>84.44057196056431</c:v>
                </c:pt>
                <c:pt idx="380">
                  <c:v>84.43818481296687</c:v>
                </c:pt>
                <c:pt idx="381">
                  <c:v>84.43579766536964</c:v>
                </c:pt>
                <c:pt idx="382">
                  <c:v>84.4334105177723</c:v>
                </c:pt>
                <c:pt idx="383">
                  <c:v>84.43102337017496</c:v>
                </c:pt>
                <c:pt idx="384">
                  <c:v>84.42863622257765</c:v>
                </c:pt>
                <c:pt idx="385">
                  <c:v>84.4262490749803</c:v>
                </c:pt>
                <c:pt idx="386">
                  <c:v>84.42147477978564</c:v>
                </c:pt>
                <c:pt idx="387">
                  <c:v>84.42147477978564</c:v>
                </c:pt>
                <c:pt idx="388">
                  <c:v>84.41908763218828</c:v>
                </c:pt>
                <c:pt idx="389">
                  <c:v>84.41908763218828</c:v>
                </c:pt>
                <c:pt idx="390">
                  <c:v>84.41670048459096</c:v>
                </c:pt>
                <c:pt idx="391">
                  <c:v>84.41670048459096</c:v>
                </c:pt>
                <c:pt idx="392">
                  <c:v>84.41670048459096</c:v>
                </c:pt>
                <c:pt idx="393">
                  <c:v>84.41431333699363</c:v>
                </c:pt>
                <c:pt idx="394">
                  <c:v>84.41431333699363</c:v>
                </c:pt>
                <c:pt idx="395">
                  <c:v>84.4119261893963</c:v>
                </c:pt>
                <c:pt idx="396">
                  <c:v>84.4119261893963</c:v>
                </c:pt>
                <c:pt idx="397">
                  <c:v>84.4119261893963</c:v>
                </c:pt>
                <c:pt idx="398">
                  <c:v>84.40953904179896</c:v>
                </c:pt>
                <c:pt idx="399">
                  <c:v>84.40953904179896</c:v>
                </c:pt>
                <c:pt idx="400">
                  <c:v>84.40715189420161</c:v>
                </c:pt>
                <c:pt idx="401">
                  <c:v>84.40715189420161</c:v>
                </c:pt>
                <c:pt idx="402">
                  <c:v>84.40715189420161</c:v>
                </c:pt>
                <c:pt idx="403">
                  <c:v>84.40476474660427</c:v>
                </c:pt>
                <c:pt idx="404">
                  <c:v>84.40476474660427</c:v>
                </c:pt>
                <c:pt idx="405">
                  <c:v>84.40237759900684</c:v>
                </c:pt>
                <c:pt idx="406">
                  <c:v>84.40237759900684</c:v>
                </c:pt>
                <c:pt idx="407">
                  <c:v>84.39999045140961</c:v>
                </c:pt>
                <c:pt idx="408">
                  <c:v>84.39999045140961</c:v>
                </c:pt>
                <c:pt idx="409">
                  <c:v>84.39999045140961</c:v>
                </c:pt>
                <c:pt idx="410">
                  <c:v>84.3976033038123</c:v>
                </c:pt>
                <c:pt idx="411">
                  <c:v>84.3976033038123</c:v>
                </c:pt>
                <c:pt idx="412">
                  <c:v>84.39521615621484</c:v>
                </c:pt>
                <c:pt idx="413">
                  <c:v>84.39521615621484</c:v>
                </c:pt>
                <c:pt idx="414">
                  <c:v>84.39521615621484</c:v>
                </c:pt>
                <c:pt idx="415">
                  <c:v>84.3928290086176</c:v>
                </c:pt>
                <c:pt idx="416">
                  <c:v>84.3928290086176</c:v>
                </c:pt>
                <c:pt idx="417">
                  <c:v>84.3928290086176</c:v>
                </c:pt>
                <c:pt idx="418">
                  <c:v>84.39044186102025</c:v>
                </c:pt>
                <c:pt idx="419">
                  <c:v>84.39044186102025</c:v>
                </c:pt>
                <c:pt idx="420">
                  <c:v>84.38805471342276</c:v>
                </c:pt>
                <c:pt idx="421">
                  <c:v>84.38805471342276</c:v>
                </c:pt>
                <c:pt idx="422">
                  <c:v>84.38805471342276</c:v>
                </c:pt>
                <c:pt idx="423">
                  <c:v>84.3856675658256</c:v>
                </c:pt>
                <c:pt idx="424">
                  <c:v>84.3856675658256</c:v>
                </c:pt>
                <c:pt idx="425">
                  <c:v>84.3856675658256</c:v>
                </c:pt>
                <c:pt idx="426">
                  <c:v>84.38328041822825</c:v>
                </c:pt>
                <c:pt idx="427">
                  <c:v>84.38328041822825</c:v>
                </c:pt>
                <c:pt idx="428">
                  <c:v>84.38089327063091</c:v>
                </c:pt>
                <c:pt idx="429">
                  <c:v>84.38089327063091</c:v>
                </c:pt>
                <c:pt idx="430">
                  <c:v>84.38089327063091</c:v>
                </c:pt>
                <c:pt idx="431">
                  <c:v>84.3785061230334</c:v>
                </c:pt>
                <c:pt idx="432">
                  <c:v>84.3785061230334</c:v>
                </c:pt>
                <c:pt idx="433">
                  <c:v>84.3785061230334</c:v>
                </c:pt>
                <c:pt idx="434">
                  <c:v>84.37611897543614</c:v>
                </c:pt>
                <c:pt idx="435">
                  <c:v>84.37611897543614</c:v>
                </c:pt>
                <c:pt idx="436">
                  <c:v>84.37373182783868</c:v>
                </c:pt>
                <c:pt idx="437">
                  <c:v>84.37373182783868</c:v>
                </c:pt>
                <c:pt idx="438">
                  <c:v>84.37373182783868</c:v>
                </c:pt>
                <c:pt idx="439">
                  <c:v>84.37134468024157</c:v>
                </c:pt>
                <c:pt idx="440">
                  <c:v>84.37134468024157</c:v>
                </c:pt>
                <c:pt idx="441">
                  <c:v>84.37134468024157</c:v>
                </c:pt>
                <c:pt idx="442">
                  <c:v>84.36895753264407</c:v>
                </c:pt>
                <c:pt idx="443">
                  <c:v>84.36895753264407</c:v>
                </c:pt>
                <c:pt idx="444">
                  <c:v>84.3665703850469</c:v>
                </c:pt>
                <c:pt idx="445">
                  <c:v>84.36418323744957</c:v>
                </c:pt>
                <c:pt idx="446">
                  <c:v>84.36179608985224</c:v>
                </c:pt>
                <c:pt idx="447">
                  <c:v>84.36179608985224</c:v>
                </c:pt>
                <c:pt idx="448">
                  <c:v>84.3594089422547</c:v>
                </c:pt>
                <c:pt idx="449">
                  <c:v>84.35702179465757</c:v>
                </c:pt>
                <c:pt idx="450">
                  <c:v>84.35463464706023</c:v>
                </c:pt>
                <c:pt idx="451">
                  <c:v>84.35224749946288</c:v>
                </c:pt>
                <c:pt idx="452">
                  <c:v>84.35224749946288</c:v>
                </c:pt>
                <c:pt idx="453">
                  <c:v>84.34986035186555</c:v>
                </c:pt>
                <c:pt idx="454">
                  <c:v>84.34747320426822</c:v>
                </c:pt>
                <c:pt idx="455">
                  <c:v>84.34508605667075</c:v>
                </c:pt>
                <c:pt idx="456">
                  <c:v>84.34269890907354</c:v>
                </c:pt>
                <c:pt idx="457">
                  <c:v>84.34031176147621</c:v>
                </c:pt>
                <c:pt idx="458">
                  <c:v>84.34031176147621</c:v>
                </c:pt>
                <c:pt idx="459">
                  <c:v>84.33792461387886</c:v>
                </c:pt>
                <c:pt idx="460">
                  <c:v>84.33553746628139</c:v>
                </c:pt>
                <c:pt idx="461">
                  <c:v>84.33315031868403</c:v>
                </c:pt>
                <c:pt idx="462">
                  <c:v>84.33076317108676</c:v>
                </c:pt>
                <c:pt idx="463">
                  <c:v>84.32837602348924</c:v>
                </c:pt>
                <c:pt idx="464">
                  <c:v>84.32837602348924</c:v>
                </c:pt>
                <c:pt idx="465">
                  <c:v>84.32598887589205</c:v>
                </c:pt>
                <c:pt idx="466">
                  <c:v>84.32360172829485</c:v>
                </c:pt>
                <c:pt idx="467">
                  <c:v>84.32121458069752</c:v>
                </c:pt>
                <c:pt idx="468">
                  <c:v>84.3188274331002</c:v>
                </c:pt>
                <c:pt idx="469">
                  <c:v>84.3188274331002</c:v>
                </c:pt>
                <c:pt idx="470">
                  <c:v>84.31644028550284</c:v>
                </c:pt>
                <c:pt idx="471">
                  <c:v>84.31405313790551</c:v>
                </c:pt>
                <c:pt idx="472">
                  <c:v>84.3116659903082</c:v>
                </c:pt>
                <c:pt idx="473">
                  <c:v>84.30927884271073</c:v>
                </c:pt>
                <c:pt idx="474">
                  <c:v>84.3068916951135</c:v>
                </c:pt>
                <c:pt idx="475">
                  <c:v>84.3068916951135</c:v>
                </c:pt>
                <c:pt idx="476">
                  <c:v>84.30450454751617</c:v>
                </c:pt>
                <c:pt idx="477">
                  <c:v>84.30211739991883</c:v>
                </c:pt>
                <c:pt idx="478">
                  <c:v>84.29973025232138</c:v>
                </c:pt>
                <c:pt idx="479">
                  <c:v>84.29734310472415</c:v>
                </c:pt>
                <c:pt idx="480">
                  <c:v>84.29734310472415</c:v>
                </c:pt>
              </c:numCache>
            </c:numRef>
          </c:yVal>
          <c:smooth val="1"/>
        </c:ser>
        <c:ser>
          <c:idx val="0"/>
          <c:order val="1"/>
          <c:tx>
            <c:v>tnf-/-</c:v>
          </c:tx>
          <c:spPr>
            <a:ln w="31750">
              <a:solidFill>
                <a:schemeClr val="accent3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wholemodel_nfkb_with_TNF_feedba!$A$2:$A$482</c:f>
              <c:numCache>
                <c:formatCode>General</c:formatCode>
                <c:ptCount val="48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4.03333333333334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4.28333333333334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4.53333333333334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4.73333333333334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4.78333333333334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5.03333333333334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5.28333333333334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5.53333333333334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5.73333333333334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5.78333333333334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6.03333333333334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6.28333333333334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6.53333333333334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6.73333333333334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6.78333333333334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7.03333333333334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7.28333333333334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7.53333333333334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7.73333333333334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7.78333333333334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wholemodel_nfkb_with_TNF_feedba!$J$2:$J$482</c:f>
              <c:numCache>
                <c:formatCode>General</c:formatCode>
                <c:ptCount val="481"/>
                <c:pt idx="0">
                  <c:v>2.387147597335943</c:v>
                </c:pt>
                <c:pt idx="1">
                  <c:v>2.38762502685541</c:v>
                </c:pt>
                <c:pt idx="2">
                  <c:v>2.416032083263701</c:v>
                </c:pt>
                <c:pt idx="3">
                  <c:v>2.600081163018309</c:v>
                </c:pt>
                <c:pt idx="4">
                  <c:v>3.15795755651572</c:v>
                </c:pt>
                <c:pt idx="5">
                  <c:v>4.27108448115347</c:v>
                </c:pt>
                <c:pt idx="6">
                  <c:v>6.078393927096513</c:v>
                </c:pt>
                <c:pt idx="7">
                  <c:v>8.6292998496097</c:v>
                </c:pt>
                <c:pt idx="8">
                  <c:v>11.88035616242152</c:v>
                </c:pt>
                <c:pt idx="9">
                  <c:v>15.75684514573536</c:v>
                </c:pt>
                <c:pt idx="10">
                  <c:v>20.09644076293237</c:v>
                </c:pt>
                <c:pt idx="11">
                  <c:v>24.81678642190447</c:v>
                </c:pt>
                <c:pt idx="12">
                  <c:v>29.76773053877915</c:v>
                </c:pt>
                <c:pt idx="13">
                  <c:v>34.84758062591003</c:v>
                </c:pt>
                <c:pt idx="14">
                  <c:v>39.941753598625</c:v>
                </c:pt>
                <c:pt idx="15">
                  <c:v>44.96192499582249</c:v>
                </c:pt>
                <c:pt idx="16">
                  <c:v>49.83648038958241</c:v>
                </c:pt>
                <c:pt idx="17">
                  <c:v>54.45799813802487</c:v>
                </c:pt>
                <c:pt idx="18">
                  <c:v>58.82170394595497</c:v>
                </c:pt>
                <c:pt idx="19">
                  <c:v>62.88940345181531</c:v>
                </c:pt>
                <c:pt idx="20">
                  <c:v>66.64199947482752</c:v>
                </c:pt>
                <c:pt idx="21">
                  <c:v>70.07233057219905</c:v>
                </c:pt>
                <c:pt idx="22">
                  <c:v>73.1350409395811</c:v>
                </c:pt>
                <c:pt idx="23">
                  <c:v>75.76806473944283</c:v>
                </c:pt>
                <c:pt idx="24">
                  <c:v>78.2292139122962</c:v>
                </c:pt>
                <c:pt idx="25">
                  <c:v>80.29648373158911</c:v>
                </c:pt>
                <c:pt idx="26">
                  <c:v>82.08207013439623</c:v>
                </c:pt>
                <c:pt idx="27">
                  <c:v>83.66713613902748</c:v>
                </c:pt>
                <c:pt idx="28">
                  <c:v>84.85593564250067</c:v>
                </c:pt>
                <c:pt idx="29">
                  <c:v>85.91105488052326</c:v>
                </c:pt>
                <c:pt idx="30">
                  <c:v>86.68210355446267</c:v>
                </c:pt>
                <c:pt idx="31">
                  <c:v>87.23114750185004</c:v>
                </c:pt>
                <c:pt idx="32">
                  <c:v>87.63218829820248</c:v>
                </c:pt>
                <c:pt idx="33">
                  <c:v>87.82793440118401</c:v>
                </c:pt>
                <c:pt idx="34">
                  <c:v>87.88283879592262</c:v>
                </c:pt>
                <c:pt idx="35">
                  <c:v>87.76825571125063</c:v>
                </c:pt>
                <c:pt idx="36">
                  <c:v>87.53192809911436</c:v>
                </c:pt>
                <c:pt idx="37">
                  <c:v>87.15714592633263</c:v>
                </c:pt>
                <c:pt idx="38">
                  <c:v>86.67494211167057</c:v>
                </c:pt>
                <c:pt idx="39">
                  <c:v>86.08292950753145</c:v>
                </c:pt>
                <c:pt idx="40">
                  <c:v>85.39781814709598</c:v>
                </c:pt>
                <c:pt idx="41">
                  <c:v>84.60051084958575</c:v>
                </c:pt>
                <c:pt idx="42">
                  <c:v>83.7005562053902</c:v>
                </c:pt>
                <c:pt idx="43">
                  <c:v>82.80298870879166</c:v>
                </c:pt>
                <c:pt idx="44">
                  <c:v>81.87200114583069</c:v>
                </c:pt>
                <c:pt idx="45">
                  <c:v>80.78107469384832</c:v>
                </c:pt>
                <c:pt idx="46">
                  <c:v>79.6901482418658</c:v>
                </c:pt>
                <c:pt idx="47">
                  <c:v>78.5992217898833</c:v>
                </c:pt>
                <c:pt idx="48">
                  <c:v>77.4128094340073</c:v>
                </c:pt>
                <c:pt idx="49">
                  <c:v>76.2049127497553</c:v>
                </c:pt>
                <c:pt idx="50">
                  <c:v>74.994628917906</c:v>
                </c:pt>
                <c:pt idx="51">
                  <c:v>73.7175049533313</c:v>
                </c:pt>
                <c:pt idx="52">
                  <c:v>72.44038098875653</c:v>
                </c:pt>
                <c:pt idx="53">
                  <c:v>71.15370843379227</c:v>
                </c:pt>
                <c:pt idx="54">
                  <c:v>69.83839010766017</c:v>
                </c:pt>
                <c:pt idx="55">
                  <c:v>68.52307178152815</c:v>
                </c:pt>
                <c:pt idx="56">
                  <c:v>67.1982048650068</c:v>
                </c:pt>
                <c:pt idx="57">
                  <c:v>65.86856365329067</c:v>
                </c:pt>
                <c:pt idx="58">
                  <c:v>64.53653529397722</c:v>
                </c:pt>
                <c:pt idx="59">
                  <c:v>63.20928122985844</c:v>
                </c:pt>
                <c:pt idx="60">
                  <c:v>61.88202716573956</c:v>
                </c:pt>
                <c:pt idx="61">
                  <c:v>60.55716024921819</c:v>
                </c:pt>
                <c:pt idx="62">
                  <c:v>59.24900336587811</c:v>
                </c:pt>
                <c:pt idx="63">
                  <c:v>57.94800792533002</c:v>
                </c:pt>
                <c:pt idx="64">
                  <c:v>56.6446253371846</c:v>
                </c:pt>
                <c:pt idx="65">
                  <c:v>55.35079133942852</c:v>
                </c:pt>
                <c:pt idx="66">
                  <c:v>54.09276455563236</c:v>
                </c:pt>
                <c:pt idx="67">
                  <c:v>52.83712491943377</c:v>
                </c:pt>
                <c:pt idx="68">
                  <c:v>51.57909813563772</c:v>
                </c:pt>
                <c:pt idx="69">
                  <c:v>50.34971712300971</c:v>
                </c:pt>
                <c:pt idx="70">
                  <c:v>49.151369029147</c:v>
                </c:pt>
                <c:pt idx="71">
                  <c:v>47.95302093528439</c:v>
                </c:pt>
                <c:pt idx="72">
                  <c:v>46.75467284142177</c:v>
                </c:pt>
                <c:pt idx="73">
                  <c:v>45.60884199470053</c:v>
                </c:pt>
                <c:pt idx="74">
                  <c:v>44.4773340335633</c:v>
                </c:pt>
                <c:pt idx="75">
                  <c:v>43.34582607242604</c:v>
                </c:pt>
                <c:pt idx="76">
                  <c:v>42.22147955408083</c:v>
                </c:pt>
                <c:pt idx="77">
                  <c:v>41.16158602086367</c:v>
                </c:pt>
                <c:pt idx="78">
                  <c:v>40.10169248764637</c:v>
                </c:pt>
                <c:pt idx="79">
                  <c:v>39.04179895442935</c:v>
                </c:pt>
                <c:pt idx="80">
                  <c:v>38.02009978276957</c:v>
                </c:pt>
                <c:pt idx="81">
                  <c:v>37.05807930104314</c:v>
                </c:pt>
                <c:pt idx="82">
                  <c:v>36.0960588193168</c:v>
                </c:pt>
                <c:pt idx="83">
                  <c:v>35.13403833759041</c:v>
                </c:pt>
                <c:pt idx="84">
                  <c:v>34.17201785586403</c:v>
                </c:pt>
                <c:pt idx="85">
                  <c:v>33.20999737413764</c:v>
                </c:pt>
                <c:pt idx="86">
                  <c:v>32.2694612207873</c:v>
                </c:pt>
                <c:pt idx="87">
                  <c:v>31.43157241412236</c:v>
                </c:pt>
                <c:pt idx="88">
                  <c:v>30.59129645986011</c:v>
                </c:pt>
                <c:pt idx="89">
                  <c:v>29.75102050559786</c:v>
                </c:pt>
                <c:pt idx="90">
                  <c:v>28.91074455133558</c:v>
                </c:pt>
                <c:pt idx="91">
                  <c:v>28.0728557446707</c:v>
                </c:pt>
                <c:pt idx="92">
                  <c:v>27.23257979040844</c:v>
                </c:pt>
                <c:pt idx="93">
                  <c:v>26.50449977322098</c:v>
                </c:pt>
                <c:pt idx="94">
                  <c:v>25.78119405122819</c:v>
                </c:pt>
                <c:pt idx="95">
                  <c:v>25.0578883292354</c:v>
                </c:pt>
                <c:pt idx="96">
                  <c:v>24.33458260724261</c:v>
                </c:pt>
                <c:pt idx="97">
                  <c:v>23.61032202621088</c:v>
                </c:pt>
                <c:pt idx="98">
                  <c:v>22.88677758945836</c:v>
                </c:pt>
                <c:pt idx="99">
                  <c:v>22.23532501014538</c:v>
                </c:pt>
                <c:pt idx="100">
                  <c:v>21.6101310544031</c:v>
                </c:pt>
                <c:pt idx="101">
                  <c:v>20.98469838390108</c:v>
                </c:pt>
                <c:pt idx="102">
                  <c:v>20.3595044281588</c:v>
                </c:pt>
                <c:pt idx="103">
                  <c:v>19.73407175765677</c:v>
                </c:pt>
                <c:pt idx="104">
                  <c:v>19.15614332434174</c:v>
                </c:pt>
                <c:pt idx="105">
                  <c:v>18.61163495738942</c:v>
                </c:pt>
                <c:pt idx="106">
                  <c:v>18.06712659043708</c:v>
                </c:pt>
                <c:pt idx="107">
                  <c:v>17.5228569382445</c:v>
                </c:pt>
                <c:pt idx="108">
                  <c:v>16.97834857129216</c:v>
                </c:pt>
                <c:pt idx="109">
                  <c:v>16.46606669690387</c:v>
                </c:pt>
                <c:pt idx="110">
                  <c:v>15.99532119070922</c:v>
                </c:pt>
                <c:pt idx="111">
                  <c:v>15.52457568451457</c:v>
                </c:pt>
                <c:pt idx="112">
                  <c:v>15.05406889307966</c:v>
                </c:pt>
                <c:pt idx="113">
                  <c:v>14.58332338688501</c:v>
                </c:pt>
                <c:pt idx="114">
                  <c:v>14.13143634670932</c:v>
                </c:pt>
                <c:pt idx="115">
                  <c:v>13.72753097324008</c:v>
                </c:pt>
                <c:pt idx="116">
                  <c:v>13.3233868850111</c:v>
                </c:pt>
                <c:pt idx="117">
                  <c:v>12.91948151154186</c:v>
                </c:pt>
                <c:pt idx="118">
                  <c:v>12.51533742331288</c:v>
                </c:pt>
                <c:pt idx="119">
                  <c:v>12.11930963691485</c:v>
                </c:pt>
                <c:pt idx="120">
                  <c:v>11.77532166813874</c:v>
                </c:pt>
                <c:pt idx="121">
                  <c:v>11.4310949846029</c:v>
                </c:pt>
                <c:pt idx="122">
                  <c:v>11.08686830106705</c:v>
                </c:pt>
                <c:pt idx="123">
                  <c:v>10.74288033229095</c:v>
                </c:pt>
                <c:pt idx="124">
                  <c:v>10.3986536487551</c:v>
                </c:pt>
                <c:pt idx="125">
                  <c:v>10.11171850755532</c:v>
                </c:pt>
                <c:pt idx="126">
                  <c:v>9.825738225394477</c:v>
                </c:pt>
                <c:pt idx="127">
                  <c:v>9.53975794323363</c:v>
                </c:pt>
                <c:pt idx="128">
                  <c:v>9.253777661072769</c:v>
                </c:pt>
                <c:pt idx="129">
                  <c:v>8.96779737891194</c:v>
                </c:pt>
                <c:pt idx="130">
                  <c:v>8.681817096751091</c:v>
                </c:pt>
                <c:pt idx="131">
                  <c:v>8.441908763218805</c:v>
                </c:pt>
                <c:pt idx="132">
                  <c:v>8.21083287579671</c:v>
                </c:pt>
                <c:pt idx="133">
                  <c:v>7.97999570313433</c:v>
                </c:pt>
                <c:pt idx="134">
                  <c:v>7.749158530471939</c:v>
                </c:pt>
                <c:pt idx="135">
                  <c:v>7.518321357809554</c:v>
                </c:pt>
                <c:pt idx="136">
                  <c:v>7.287484185147167</c:v>
                </c:pt>
                <c:pt idx="137">
                  <c:v>7.085054068893077</c:v>
                </c:pt>
                <c:pt idx="138">
                  <c:v>6.895991979184068</c:v>
                </c:pt>
                <c:pt idx="139">
                  <c:v>6.706929889475066</c:v>
                </c:pt>
                <c:pt idx="140">
                  <c:v>6.51762908500633</c:v>
                </c:pt>
                <c:pt idx="141">
                  <c:v>6.32856699529732</c:v>
                </c:pt>
                <c:pt idx="142">
                  <c:v>6.16910553579527</c:v>
                </c:pt>
                <c:pt idx="143">
                  <c:v>6.011076364851638</c:v>
                </c:pt>
                <c:pt idx="144">
                  <c:v>5.853047193908</c:v>
                </c:pt>
                <c:pt idx="145">
                  <c:v>5.694779308204626</c:v>
                </c:pt>
                <c:pt idx="146">
                  <c:v>5.542718006254326</c:v>
                </c:pt>
                <c:pt idx="147">
                  <c:v>5.41142488840085</c:v>
                </c:pt>
                <c:pt idx="148">
                  <c:v>5.280131770547372</c:v>
                </c:pt>
                <c:pt idx="149">
                  <c:v>5.148599937934162</c:v>
                </c:pt>
                <c:pt idx="150">
                  <c:v>5.017306820080686</c:v>
                </c:pt>
                <c:pt idx="151">
                  <c:v>4.89723329593469</c:v>
                </c:pt>
                <c:pt idx="152">
                  <c:v>4.78885679501564</c:v>
                </c:pt>
                <c:pt idx="153">
                  <c:v>4.680480294096585</c:v>
                </c:pt>
                <c:pt idx="154">
                  <c:v>4.572103793177531</c:v>
                </c:pt>
                <c:pt idx="155">
                  <c:v>4.46372729225848</c:v>
                </c:pt>
                <c:pt idx="156">
                  <c:v>4.370389821202644</c:v>
                </c:pt>
                <c:pt idx="157">
                  <c:v>4.281826645341481</c:v>
                </c:pt>
                <c:pt idx="158">
                  <c:v>4.193024754720584</c:v>
                </c:pt>
                <c:pt idx="159">
                  <c:v>4.104461578859409</c:v>
                </c:pt>
                <c:pt idx="160">
                  <c:v>4.016375832517725</c:v>
                </c:pt>
                <c:pt idx="161">
                  <c:v>3.946909837435248</c:v>
                </c:pt>
                <c:pt idx="162">
                  <c:v>3.877443842352773</c:v>
                </c:pt>
                <c:pt idx="163">
                  <c:v>3.807977847270296</c:v>
                </c:pt>
                <c:pt idx="164">
                  <c:v>3.738273137428087</c:v>
                </c:pt>
                <c:pt idx="165">
                  <c:v>3.668807142345611</c:v>
                </c:pt>
                <c:pt idx="166">
                  <c:v>3.599341147263135</c:v>
                </c:pt>
                <c:pt idx="167">
                  <c:v>3.541572175407605</c:v>
                </c:pt>
                <c:pt idx="168">
                  <c:v>3.489293643025948</c:v>
                </c:pt>
                <c:pt idx="169">
                  <c:v>3.437253825404023</c:v>
                </c:pt>
                <c:pt idx="170">
                  <c:v>3.385214007782101</c:v>
                </c:pt>
                <c:pt idx="171">
                  <c:v>3.332935475400442</c:v>
                </c:pt>
                <c:pt idx="172">
                  <c:v>3.280895657778521</c:v>
                </c:pt>
                <c:pt idx="173">
                  <c:v>3.232675276312334</c:v>
                </c:pt>
                <c:pt idx="174">
                  <c:v>3.193287340956291</c:v>
                </c:pt>
                <c:pt idx="175">
                  <c:v>3.153899405600248</c:v>
                </c:pt>
                <c:pt idx="176">
                  <c:v>3.114511470244205</c:v>
                </c:pt>
                <c:pt idx="177">
                  <c:v>3.075362249647896</c:v>
                </c:pt>
                <c:pt idx="178">
                  <c:v>3.035974314291853</c:v>
                </c:pt>
                <c:pt idx="179">
                  <c:v>2.99658637893581</c:v>
                </c:pt>
                <c:pt idx="180">
                  <c:v>2.966269604449637</c:v>
                </c:pt>
                <c:pt idx="181">
                  <c:v>2.936430259482944</c:v>
                </c:pt>
                <c:pt idx="182">
                  <c:v>2.906590914516244</c:v>
                </c:pt>
                <c:pt idx="183">
                  <c:v>2.876751569549544</c:v>
                </c:pt>
                <c:pt idx="184">
                  <c:v>2.846912224582846</c:v>
                </c:pt>
                <c:pt idx="185">
                  <c:v>2.817072879616147</c:v>
                </c:pt>
                <c:pt idx="186">
                  <c:v>2.792007829844119</c:v>
                </c:pt>
                <c:pt idx="187">
                  <c:v>2.770284786708362</c:v>
                </c:pt>
                <c:pt idx="188">
                  <c:v>2.748561743572604</c:v>
                </c:pt>
                <c:pt idx="189">
                  <c:v>2.726599985677115</c:v>
                </c:pt>
                <c:pt idx="190">
                  <c:v>2.704876942541357</c:v>
                </c:pt>
                <c:pt idx="191">
                  <c:v>2.682915184645866</c:v>
                </c:pt>
                <c:pt idx="192">
                  <c:v>2.662624430068511</c:v>
                </c:pt>
                <c:pt idx="193">
                  <c:v>2.647346685445561</c:v>
                </c:pt>
                <c:pt idx="194">
                  <c:v>2.631830226062878</c:v>
                </c:pt>
                <c:pt idx="195">
                  <c:v>2.616313766680194</c:v>
                </c:pt>
                <c:pt idx="196">
                  <c:v>2.60079730729751</c:v>
                </c:pt>
                <c:pt idx="197">
                  <c:v>2.585280847914826</c:v>
                </c:pt>
                <c:pt idx="198">
                  <c:v>2.570003103291877</c:v>
                </c:pt>
                <c:pt idx="199">
                  <c:v>2.558306080064931</c:v>
                </c:pt>
                <c:pt idx="200">
                  <c:v>2.547325201117185</c:v>
                </c:pt>
                <c:pt idx="201">
                  <c:v>2.53634432216944</c:v>
                </c:pt>
                <c:pt idx="202">
                  <c:v>2.52512472846196</c:v>
                </c:pt>
                <c:pt idx="203">
                  <c:v>2.514143849514215</c:v>
                </c:pt>
                <c:pt idx="204">
                  <c:v>2.50316297056647</c:v>
                </c:pt>
                <c:pt idx="205">
                  <c:v>2.493614380177126</c:v>
                </c:pt>
                <c:pt idx="206">
                  <c:v>2.485736793105917</c:v>
                </c:pt>
                <c:pt idx="207">
                  <c:v>2.477620491274976</c:v>
                </c:pt>
                <c:pt idx="208">
                  <c:v>2.46974290420376</c:v>
                </c:pt>
                <c:pt idx="209">
                  <c:v>2.461626602372824</c:v>
                </c:pt>
                <c:pt idx="210">
                  <c:v>2.453749015301616</c:v>
                </c:pt>
                <c:pt idx="211">
                  <c:v>2.445632713470674</c:v>
                </c:pt>
                <c:pt idx="212">
                  <c:v>2.439664844477334</c:v>
                </c:pt>
                <c:pt idx="213">
                  <c:v>2.433935690243727</c:v>
                </c:pt>
                <c:pt idx="214">
                  <c:v>2.428206536010122</c:v>
                </c:pt>
                <c:pt idx="215">
                  <c:v>2.422477381776515</c:v>
                </c:pt>
                <c:pt idx="216">
                  <c:v>2.416748227542909</c:v>
                </c:pt>
                <c:pt idx="217">
                  <c:v>2.411019073309303</c:v>
                </c:pt>
                <c:pt idx="218">
                  <c:v>2.405767348595164</c:v>
                </c:pt>
                <c:pt idx="219">
                  <c:v>2.401709197679692</c:v>
                </c:pt>
                <c:pt idx="220">
                  <c:v>2.397889761523955</c:v>
                </c:pt>
                <c:pt idx="221">
                  <c:v>2.393831610608484</c:v>
                </c:pt>
                <c:pt idx="222">
                  <c:v>2.390012174452746</c:v>
                </c:pt>
                <c:pt idx="223">
                  <c:v>2.385954023537276</c:v>
                </c:pt>
                <c:pt idx="224">
                  <c:v>2.382015230001671</c:v>
                </c:pt>
                <c:pt idx="225">
                  <c:v>2.378792580745268</c:v>
                </c:pt>
                <c:pt idx="226">
                  <c:v>2.376166718388198</c:v>
                </c:pt>
                <c:pt idx="227">
                  <c:v>2.373516984555155</c:v>
                </c:pt>
                <c:pt idx="228">
                  <c:v>2.370867250722112</c:v>
                </c:pt>
                <c:pt idx="229">
                  <c:v>2.368217516889069</c:v>
                </c:pt>
                <c:pt idx="230">
                  <c:v>2.365567783056026</c:v>
                </c:pt>
                <c:pt idx="231">
                  <c:v>2.362941920698957</c:v>
                </c:pt>
                <c:pt idx="232">
                  <c:v>2.361127688524981</c:v>
                </c:pt>
                <c:pt idx="233">
                  <c:v>2.359385070778926</c:v>
                </c:pt>
                <c:pt idx="234">
                  <c:v>2.357642453032864</c:v>
                </c:pt>
                <c:pt idx="235">
                  <c:v>2.355899835286816</c:v>
                </c:pt>
                <c:pt idx="236">
                  <c:v>2.35415721754076</c:v>
                </c:pt>
                <c:pt idx="237">
                  <c:v>2.352414599794698</c:v>
                </c:pt>
                <c:pt idx="238">
                  <c:v>2.350839082380464</c:v>
                </c:pt>
                <c:pt idx="239">
                  <c:v>2.349693251533742</c:v>
                </c:pt>
                <c:pt idx="240">
                  <c:v>2.348571292162994</c:v>
                </c:pt>
                <c:pt idx="241">
                  <c:v>2.347449332792246</c:v>
                </c:pt>
                <c:pt idx="242">
                  <c:v>2.3463273734215</c:v>
                </c:pt>
                <c:pt idx="243">
                  <c:v>2.345205414050744</c:v>
                </c:pt>
                <c:pt idx="244">
                  <c:v>2.344083454680003</c:v>
                </c:pt>
                <c:pt idx="245">
                  <c:v>2.343224081544962</c:v>
                </c:pt>
                <c:pt idx="246">
                  <c:v>2.342579551693681</c:v>
                </c:pt>
                <c:pt idx="247">
                  <c:v>2.341911150366427</c:v>
                </c:pt>
                <c:pt idx="248">
                  <c:v>2.341266620515146</c:v>
                </c:pt>
                <c:pt idx="249">
                  <c:v>2.340598219187892</c:v>
                </c:pt>
                <c:pt idx="250">
                  <c:v>2.339953689336612</c:v>
                </c:pt>
                <c:pt idx="251">
                  <c:v>2.339285288009357</c:v>
                </c:pt>
                <c:pt idx="252">
                  <c:v>2.338616886682104</c:v>
                </c:pt>
                <c:pt idx="253">
                  <c:v>2.33830655749445</c:v>
                </c:pt>
                <c:pt idx="254">
                  <c:v>2.337996228306796</c:v>
                </c:pt>
                <c:pt idx="255">
                  <c:v>2.337709770595116</c:v>
                </c:pt>
                <c:pt idx="256">
                  <c:v>2.337399441407462</c:v>
                </c:pt>
                <c:pt idx="257">
                  <c:v>2.337089112219806</c:v>
                </c:pt>
                <c:pt idx="258">
                  <c:v>2.336778783032154</c:v>
                </c:pt>
                <c:pt idx="259">
                  <c:v>2.336468453844494</c:v>
                </c:pt>
                <c:pt idx="260">
                  <c:v>2.336253610560734</c:v>
                </c:pt>
                <c:pt idx="261">
                  <c:v>2.33618199613282</c:v>
                </c:pt>
                <c:pt idx="262">
                  <c:v>2.336086510228926</c:v>
                </c:pt>
                <c:pt idx="263">
                  <c:v>2.336014895801007</c:v>
                </c:pt>
                <c:pt idx="264">
                  <c:v>2.335943281373086</c:v>
                </c:pt>
                <c:pt idx="265">
                  <c:v>2.335871666945167</c:v>
                </c:pt>
                <c:pt idx="266">
                  <c:v>2.335800052517247</c:v>
                </c:pt>
                <c:pt idx="267">
                  <c:v>2.335728438089327</c:v>
                </c:pt>
                <c:pt idx="268">
                  <c:v>2.335752309565293</c:v>
                </c:pt>
                <c:pt idx="269">
                  <c:v>2.335800052517247</c:v>
                </c:pt>
                <c:pt idx="270">
                  <c:v>2.335871666945167</c:v>
                </c:pt>
                <c:pt idx="271">
                  <c:v>2.335943281373086</c:v>
                </c:pt>
                <c:pt idx="272">
                  <c:v>2.336014895801007</c:v>
                </c:pt>
                <c:pt idx="273">
                  <c:v>2.336062638752954</c:v>
                </c:pt>
                <c:pt idx="274">
                  <c:v>2.336134253180874</c:v>
                </c:pt>
                <c:pt idx="275">
                  <c:v>2.336205867608792</c:v>
                </c:pt>
                <c:pt idx="276">
                  <c:v>2.336349096464632</c:v>
                </c:pt>
                <c:pt idx="277">
                  <c:v>2.336492325320473</c:v>
                </c:pt>
                <c:pt idx="278">
                  <c:v>2.336659425652281</c:v>
                </c:pt>
                <c:pt idx="279">
                  <c:v>2.336802654508121</c:v>
                </c:pt>
                <c:pt idx="280">
                  <c:v>2.336945883363961</c:v>
                </c:pt>
                <c:pt idx="281">
                  <c:v>2.337089112219806</c:v>
                </c:pt>
                <c:pt idx="282">
                  <c:v>2.337232341075649</c:v>
                </c:pt>
                <c:pt idx="283">
                  <c:v>2.337423312883435</c:v>
                </c:pt>
                <c:pt idx="284">
                  <c:v>2.337614284691222</c:v>
                </c:pt>
                <c:pt idx="285">
                  <c:v>2.337805256499009</c:v>
                </c:pt>
                <c:pt idx="286">
                  <c:v>2.338020099782768</c:v>
                </c:pt>
                <c:pt idx="287">
                  <c:v>2.338211071590556</c:v>
                </c:pt>
                <c:pt idx="288">
                  <c:v>2.338402043398343</c:v>
                </c:pt>
                <c:pt idx="289">
                  <c:v>2.338616886682104</c:v>
                </c:pt>
                <c:pt idx="290">
                  <c:v>2.33880785848989</c:v>
                </c:pt>
                <c:pt idx="291">
                  <c:v>2.339022701773651</c:v>
                </c:pt>
                <c:pt idx="292">
                  <c:v>2.339261416533382</c:v>
                </c:pt>
                <c:pt idx="293">
                  <c:v>2.339500131293116</c:v>
                </c:pt>
                <c:pt idx="294">
                  <c:v>2.339714974576878</c:v>
                </c:pt>
                <c:pt idx="295">
                  <c:v>2.339953689336612</c:v>
                </c:pt>
                <c:pt idx="296">
                  <c:v>2.340168532620372</c:v>
                </c:pt>
                <c:pt idx="297">
                  <c:v>2.340407247380105</c:v>
                </c:pt>
                <c:pt idx="298">
                  <c:v>2.340622090663858</c:v>
                </c:pt>
                <c:pt idx="299">
                  <c:v>2.340860805423599</c:v>
                </c:pt>
                <c:pt idx="300">
                  <c:v>2.34107564870736</c:v>
                </c:pt>
                <c:pt idx="301">
                  <c:v>2.341314363467093</c:v>
                </c:pt>
                <c:pt idx="302">
                  <c:v>2.341553078226827</c:v>
                </c:pt>
                <c:pt idx="303">
                  <c:v>2.341767921510587</c:v>
                </c:pt>
                <c:pt idx="304">
                  <c:v>2.34200663627032</c:v>
                </c:pt>
                <c:pt idx="305">
                  <c:v>2.342245351030054</c:v>
                </c:pt>
                <c:pt idx="306">
                  <c:v>2.342484065789788</c:v>
                </c:pt>
                <c:pt idx="307">
                  <c:v>2.342722780549521</c:v>
                </c:pt>
                <c:pt idx="308">
                  <c:v>2.342961495309253</c:v>
                </c:pt>
                <c:pt idx="309">
                  <c:v>2.343200210068988</c:v>
                </c:pt>
                <c:pt idx="310">
                  <c:v>2.343438924828717</c:v>
                </c:pt>
                <c:pt idx="311">
                  <c:v>2.343653768112482</c:v>
                </c:pt>
                <c:pt idx="312">
                  <c:v>2.343892482872216</c:v>
                </c:pt>
                <c:pt idx="313">
                  <c:v>2.34413119763195</c:v>
                </c:pt>
                <c:pt idx="314">
                  <c:v>2.344369912391683</c:v>
                </c:pt>
                <c:pt idx="315">
                  <c:v>2.344608627151417</c:v>
                </c:pt>
                <c:pt idx="316">
                  <c:v>2.344847341911151</c:v>
                </c:pt>
                <c:pt idx="317">
                  <c:v>2.345086056670884</c:v>
                </c:pt>
                <c:pt idx="318">
                  <c:v>2.345300899954644</c:v>
                </c:pt>
                <c:pt idx="319">
                  <c:v>2.345539614714378</c:v>
                </c:pt>
                <c:pt idx="320">
                  <c:v>2.345778329474104</c:v>
                </c:pt>
                <c:pt idx="321">
                  <c:v>2.345993172757872</c:v>
                </c:pt>
                <c:pt idx="322">
                  <c:v>2.346231887517605</c:v>
                </c:pt>
                <c:pt idx="323">
                  <c:v>2.346446730801365</c:v>
                </c:pt>
                <c:pt idx="324">
                  <c:v>2.346685445561099</c:v>
                </c:pt>
                <c:pt idx="325">
                  <c:v>2.346924160320833</c:v>
                </c:pt>
                <c:pt idx="326">
                  <c:v>2.347139003604593</c:v>
                </c:pt>
                <c:pt idx="327">
                  <c:v>2.347377718364326</c:v>
                </c:pt>
                <c:pt idx="328">
                  <c:v>2.347592561648087</c:v>
                </c:pt>
                <c:pt idx="329">
                  <c:v>2.34783127640782</c:v>
                </c:pt>
                <c:pt idx="330">
                  <c:v>2.348046119691578</c:v>
                </c:pt>
                <c:pt idx="331">
                  <c:v>2.348260962975341</c:v>
                </c:pt>
                <c:pt idx="332">
                  <c:v>2.3484758062591</c:v>
                </c:pt>
                <c:pt idx="333">
                  <c:v>2.348690649542861</c:v>
                </c:pt>
                <c:pt idx="334">
                  <c:v>2.348905492826621</c:v>
                </c:pt>
                <c:pt idx="335">
                  <c:v>2.349120336110382</c:v>
                </c:pt>
                <c:pt idx="336">
                  <c:v>2.349311307918168</c:v>
                </c:pt>
                <c:pt idx="337">
                  <c:v>2.34952615120193</c:v>
                </c:pt>
                <c:pt idx="338">
                  <c:v>2.349740994485682</c:v>
                </c:pt>
                <c:pt idx="339">
                  <c:v>2.349955837769448</c:v>
                </c:pt>
                <c:pt idx="340">
                  <c:v>2.35017068105321</c:v>
                </c:pt>
                <c:pt idx="341">
                  <c:v>2.35038552433697</c:v>
                </c:pt>
                <c:pt idx="342">
                  <c:v>2.35060036762073</c:v>
                </c:pt>
                <c:pt idx="343">
                  <c:v>2.350791339428517</c:v>
                </c:pt>
                <c:pt idx="344">
                  <c:v>2.350982311236303</c:v>
                </c:pt>
                <c:pt idx="345">
                  <c:v>2.351197154520064</c:v>
                </c:pt>
                <c:pt idx="346">
                  <c:v>2.351388126327844</c:v>
                </c:pt>
                <c:pt idx="347">
                  <c:v>2.351579098135637</c:v>
                </c:pt>
                <c:pt idx="348">
                  <c:v>2.351770069943424</c:v>
                </c:pt>
                <c:pt idx="349">
                  <c:v>2.351961041751212</c:v>
                </c:pt>
                <c:pt idx="350">
                  <c:v>2.35217588503497</c:v>
                </c:pt>
                <c:pt idx="351">
                  <c:v>2.352366856842758</c:v>
                </c:pt>
                <c:pt idx="352">
                  <c:v>2.352557828650545</c:v>
                </c:pt>
                <c:pt idx="353">
                  <c:v>2.352748800458332</c:v>
                </c:pt>
                <c:pt idx="354">
                  <c:v>2.35293977226612</c:v>
                </c:pt>
                <c:pt idx="355">
                  <c:v>2.353130744073906</c:v>
                </c:pt>
                <c:pt idx="356">
                  <c:v>2.353321715881692</c:v>
                </c:pt>
                <c:pt idx="357">
                  <c:v>2.353488816213507</c:v>
                </c:pt>
                <c:pt idx="358">
                  <c:v>2.353679788021293</c:v>
                </c:pt>
                <c:pt idx="359">
                  <c:v>2.353846888353106</c:v>
                </c:pt>
                <c:pt idx="360">
                  <c:v>2.354037860160894</c:v>
                </c:pt>
                <c:pt idx="361">
                  <c:v>2.354204960492707</c:v>
                </c:pt>
                <c:pt idx="362">
                  <c:v>2.354395932300494</c:v>
                </c:pt>
                <c:pt idx="363">
                  <c:v>2.354563032632308</c:v>
                </c:pt>
                <c:pt idx="364">
                  <c:v>2.354754004440095</c:v>
                </c:pt>
                <c:pt idx="365">
                  <c:v>2.354921104771908</c:v>
                </c:pt>
                <c:pt idx="366">
                  <c:v>2.355112076579695</c:v>
                </c:pt>
                <c:pt idx="367">
                  <c:v>2.355279176911508</c:v>
                </c:pt>
                <c:pt idx="368">
                  <c:v>2.355446277243322</c:v>
                </c:pt>
                <c:pt idx="369">
                  <c:v>2.355613377575135</c:v>
                </c:pt>
                <c:pt idx="370">
                  <c:v>2.355780477906949</c:v>
                </c:pt>
                <c:pt idx="371">
                  <c:v>2.355923706762789</c:v>
                </c:pt>
                <c:pt idx="372">
                  <c:v>2.356090807094603</c:v>
                </c:pt>
                <c:pt idx="373">
                  <c:v>2.356257907426416</c:v>
                </c:pt>
                <c:pt idx="374">
                  <c:v>2.356401136282256</c:v>
                </c:pt>
                <c:pt idx="375">
                  <c:v>2.356568236614063</c:v>
                </c:pt>
                <c:pt idx="376">
                  <c:v>2.356735336945877</c:v>
                </c:pt>
                <c:pt idx="377">
                  <c:v>2.356878565801717</c:v>
                </c:pt>
                <c:pt idx="378">
                  <c:v>2.357045666133537</c:v>
                </c:pt>
                <c:pt idx="379">
                  <c:v>2.357188894989377</c:v>
                </c:pt>
                <c:pt idx="380">
                  <c:v>2.35735599532119</c:v>
                </c:pt>
                <c:pt idx="381">
                  <c:v>2.357523095653004</c:v>
                </c:pt>
                <c:pt idx="382">
                  <c:v>2.357666324508837</c:v>
                </c:pt>
                <c:pt idx="383">
                  <c:v>2.357833424840658</c:v>
                </c:pt>
                <c:pt idx="384">
                  <c:v>2.358000525172471</c:v>
                </c:pt>
                <c:pt idx="385">
                  <c:v>2.358143754028311</c:v>
                </c:pt>
                <c:pt idx="386">
                  <c:v>2.358310854360125</c:v>
                </c:pt>
                <c:pt idx="387">
                  <c:v>2.358477954691938</c:v>
                </c:pt>
                <c:pt idx="388">
                  <c:v>2.358621183547779</c:v>
                </c:pt>
                <c:pt idx="389">
                  <c:v>2.358788283879592</c:v>
                </c:pt>
                <c:pt idx="390">
                  <c:v>2.35890764125946</c:v>
                </c:pt>
                <c:pt idx="391">
                  <c:v>2.359050870115297</c:v>
                </c:pt>
                <c:pt idx="392">
                  <c:v>2.35919409897114</c:v>
                </c:pt>
                <c:pt idx="393">
                  <c:v>2.35933732782698</c:v>
                </c:pt>
                <c:pt idx="394">
                  <c:v>2.35948055668282</c:v>
                </c:pt>
                <c:pt idx="395">
                  <c:v>2.359623785538659</c:v>
                </c:pt>
                <c:pt idx="396">
                  <c:v>2.359767014394499</c:v>
                </c:pt>
                <c:pt idx="397">
                  <c:v>2.35991024325034</c:v>
                </c:pt>
                <c:pt idx="398">
                  <c:v>2.360029600630207</c:v>
                </c:pt>
                <c:pt idx="399">
                  <c:v>2.360172829486047</c:v>
                </c:pt>
                <c:pt idx="400">
                  <c:v>2.360316058341887</c:v>
                </c:pt>
                <c:pt idx="401">
                  <c:v>2.360459287197727</c:v>
                </c:pt>
                <c:pt idx="402">
                  <c:v>2.360602516053567</c:v>
                </c:pt>
                <c:pt idx="403">
                  <c:v>2.360745744909408</c:v>
                </c:pt>
                <c:pt idx="404">
                  <c:v>2.360888973765241</c:v>
                </c:pt>
                <c:pt idx="405">
                  <c:v>2.361008331145113</c:v>
                </c:pt>
                <c:pt idx="406">
                  <c:v>2.361151560000955</c:v>
                </c:pt>
                <c:pt idx="407">
                  <c:v>2.361294788856795</c:v>
                </c:pt>
                <c:pt idx="408">
                  <c:v>2.361438017712635</c:v>
                </c:pt>
                <c:pt idx="409">
                  <c:v>2.361581246568475</c:v>
                </c:pt>
                <c:pt idx="410">
                  <c:v>2.361700603948342</c:v>
                </c:pt>
                <c:pt idx="411">
                  <c:v>2.361843832804177</c:v>
                </c:pt>
                <c:pt idx="412">
                  <c:v>2.361963190184046</c:v>
                </c:pt>
                <c:pt idx="413">
                  <c:v>2.362082547563916</c:v>
                </c:pt>
                <c:pt idx="414">
                  <c:v>2.362201904943777</c:v>
                </c:pt>
                <c:pt idx="415">
                  <c:v>2.362345133799616</c:v>
                </c:pt>
                <c:pt idx="416">
                  <c:v>2.36246449117949</c:v>
                </c:pt>
                <c:pt idx="417">
                  <c:v>2.362583848559356</c:v>
                </c:pt>
                <c:pt idx="418">
                  <c:v>2.362703205939223</c:v>
                </c:pt>
                <c:pt idx="419">
                  <c:v>2.362846434795056</c:v>
                </c:pt>
                <c:pt idx="420">
                  <c:v>2.36296579217493</c:v>
                </c:pt>
                <c:pt idx="421">
                  <c:v>2.363085149554797</c:v>
                </c:pt>
                <c:pt idx="422">
                  <c:v>2.363228378410637</c:v>
                </c:pt>
                <c:pt idx="423">
                  <c:v>2.363347735790504</c:v>
                </c:pt>
                <c:pt idx="424">
                  <c:v>2.36346709317037</c:v>
                </c:pt>
                <c:pt idx="425">
                  <c:v>2.363586450550237</c:v>
                </c:pt>
                <c:pt idx="426">
                  <c:v>2.363729679406078</c:v>
                </c:pt>
                <c:pt idx="427">
                  <c:v>2.363849036785945</c:v>
                </c:pt>
                <c:pt idx="428">
                  <c:v>2.36396839416581</c:v>
                </c:pt>
                <c:pt idx="429">
                  <c:v>2.364087751545678</c:v>
                </c:pt>
                <c:pt idx="430">
                  <c:v>2.364230980401518</c:v>
                </c:pt>
                <c:pt idx="431">
                  <c:v>2.364326466305412</c:v>
                </c:pt>
                <c:pt idx="432">
                  <c:v>2.364445823685272</c:v>
                </c:pt>
                <c:pt idx="433">
                  <c:v>2.364565181065144</c:v>
                </c:pt>
                <c:pt idx="434">
                  <c:v>2.364684538445012</c:v>
                </c:pt>
                <c:pt idx="435">
                  <c:v>2.364780024348906</c:v>
                </c:pt>
                <c:pt idx="436">
                  <c:v>2.364899381728772</c:v>
                </c:pt>
                <c:pt idx="437">
                  <c:v>2.365018739108637</c:v>
                </c:pt>
                <c:pt idx="438">
                  <c:v>2.365138096488506</c:v>
                </c:pt>
                <c:pt idx="439">
                  <c:v>2.3652335823924</c:v>
                </c:pt>
                <c:pt idx="440">
                  <c:v>2.365352939772259</c:v>
                </c:pt>
                <c:pt idx="441">
                  <c:v>2.365472297152133</c:v>
                </c:pt>
                <c:pt idx="442">
                  <c:v>2.365591654532</c:v>
                </c:pt>
                <c:pt idx="443">
                  <c:v>2.365687140435893</c:v>
                </c:pt>
                <c:pt idx="444">
                  <c:v>2.365806497815758</c:v>
                </c:pt>
                <c:pt idx="445">
                  <c:v>2.365925855195627</c:v>
                </c:pt>
                <c:pt idx="446">
                  <c:v>2.366045212575494</c:v>
                </c:pt>
                <c:pt idx="447">
                  <c:v>2.366140698479387</c:v>
                </c:pt>
                <c:pt idx="448">
                  <c:v>2.366260055859254</c:v>
                </c:pt>
                <c:pt idx="449">
                  <c:v>2.366379413239116</c:v>
                </c:pt>
                <c:pt idx="450">
                  <c:v>2.366498770618987</c:v>
                </c:pt>
                <c:pt idx="451">
                  <c:v>2.366594256522881</c:v>
                </c:pt>
                <c:pt idx="452">
                  <c:v>2.366713613902748</c:v>
                </c:pt>
                <c:pt idx="453">
                  <c:v>2.366809099806638</c:v>
                </c:pt>
                <c:pt idx="454">
                  <c:v>2.366904585710534</c:v>
                </c:pt>
                <c:pt idx="455">
                  <c:v>2.367000071614428</c:v>
                </c:pt>
                <c:pt idx="456">
                  <c:v>2.367119428994294</c:v>
                </c:pt>
                <c:pt idx="457">
                  <c:v>2.367214914898188</c:v>
                </c:pt>
                <c:pt idx="458">
                  <c:v>2.367310400802081</c:v>
                </c:pt>
                <c:pt idx="459">
                  <c:v>2.367429758181948</c:v>
                </c:pt>
                <c:pt idx="460">
                  <c:v>2.367525244085842</c:v>
                </c:pt>
                <c:pt idx="461">
                  <c:v>2.367620729989735</c:v>
                </c:pt>
                <c:pt idx="462">
                  <c:v>2.367740087369602</c:v>
                </c:pt>
                <c:pt idx="463">
                  <c:v>2.367835573273495</c:v>
                </c:pt>
                <c:pt idx="464">
                  <c:v>2.367931059177388</c:v>
                </c:pt>
                <c:pt idx="465">
                  <c:v>2.368026545081282</c:v>
                </c:pt>
                <c:pt idx="466">
                  <c:v>2.368145902461149</c:v>
                </c:pt>
                <c:pt idx="467">
                  <c:v>2.368241388365043</c:v>
                </c:pt>
                <c:pt idx="468">
                  <c:v>2.368336874268936</c:v>
                </c:pt>
                <c:pt idx="469">
                  <c:v>2.368456231648802</c:v>
                </c:pt>
                <c:pt idx="470">
                  <c:v>2.368551717552696</c:v>
                </c:pt>
                <c:pt idx="471">
                  <c:v>2.368647203456589</c:v>
                </c:pt>
                <c:pt idx="472">
                  <c:v>2.368742689360483</c:v>
                </c:pt>
                <c:pt idx="473">
                  <c:v>2.368838175264377</c:v>
                </c:pt>
                <c:pt idx="474">
                  <c:v>2.36893366116827</c:v>
                </c:pt>
                <c:pt idx="475">
                  <c:v>2.369029147072164</c:v>
                </c:pt>
                <c:pt idx="476">
                  <c:v>2.369124632976057</c:v>
                </c:pt>
                <c:pt idx="477">
                  <c:v>2.36922011887995</c:v>
                </c:pt>
                <c:pt idx="478">
                  <c:v>2.369315604783837</c:v>
                </c:pt>
                <c:pt idx="479">
                  <c:v>2.369411090687737</c:v>
                </c:pt>
                <c:pt idx="480">
                  <c:v>2.369506576591631</c:v>
                </c:pt>
              </c:numCache>
            </c:numRef>
          </c:yVal>
          <c:smooth val="1"/>
        </c:ser>
        <c:axId val="238196024"/>
        <c:axId val="238176808"/>
      </c:scatterChart>
      <c:valAx>
        <c:axId val="238196024"/>
        <c:scaling>
          <c:orientation val="minMax"/>
          <c:max val="8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38176808"/>
        <c:crosses val="autoZero"/>
        <c:crossBetween val="midCat"/>
        <c:majorUnit val="1.0"/>
      </c:valAx>
      <c:valAx>
        <c:axId val="238176808"/>
        <c:scaling>
          <c:orientation val="minMax"/>
          <c:max val="11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238196024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2"/>
          <c:order val="0"/>
          <c:tx>
            <c:v>LPS</c:v>
          </c:tx>
          <c:spPr>
            <a:ln w="25400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wholemodel_mRNA_no_TNF_feedback!$W$43:$W$47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wholemodel_mRNA_no_TNF_feedback!$Y$43:$Y$47</c:f>
              <c:numCache>
                <c:formatCode>0.00</c:formatCode>
                <c:ptCount val="5"/>
                <c:pt idx="0" formatCode="General">
                  <c:v>1.0</c:v>
                </c:pt>
                <c:pt idx="1">
                  <c:v>125.448694558176</c:v>
                </c:pt>
                <c:pt idx="2">
                  <c:v>63.99539723076003</c:v>
                </c:pt>
                <c:pt idx="3">
                  <c:v>61.34123641888132</c:v>
                </c:pt>
                <c:pt idx="4">
                  <c:v>60.05260538724939</c:v>
                </c:pt>
              </c:numCache>
            </c:numRef>
          </c:yVal>
        </c:ser>
        <c:ser>
          <c:idx val="0"/>
          <c:order val="1"/>
          <c:tx>
            <c:v>CpG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wholemodel_mRNA_no_TNF_feedback!$Z$43:$Z$47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wholemodel_mRNA_no_TNF_feedback!$AB$50:$AB$54</c:f>
              <c:numCache>
                <c:formatCode>General</c:formatCode>
                <c:ptCount val="5"/>
                <c:pt idx="0">
                  <c:v>1.0</c:v>
                </c:pt>
                <c:pt idx="1">
                  <c:v>90.93925897912127</c:v>
                </c:pt>
                <c:pt idx="2">
                  <c:v>83.4891828005775</c:v>
                </c:pt>
                <c:pt idx="3">
                  <c:v>112.616378040106</c:v>
                </c:pt>
                <c:pt idx="4">
                  <c:v>140.3419364130026</c:v>
                </c:pt>
              </c:numCache>
            </c:numRef>
          </c:yVal>
        </c:ser>
        <c:ser>
          <c:idx val="1"/>
          <c:order val="2"/>
          <c:tx>
            <c:v>PolyI:C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2"/>
              </a:solidFill>
            </c:spPr>
          </c:marker>
          <c:xVal>
            <c:numRef>
              <c:f>wholemodel_mRNA_no_TNF_feedback!$Z$43:$Z$47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wholemodel_mRNA_no_TNF_feedback!$AB$57:$AB$61</c:f>
              <c:numCache>
                <c:formatCode>General</c:formatCode>
                <c:ptCount val="5"/>
                <c:pt idx="0">
                  <c:v>1.0</c:v>
                </c:pt>
                <c:pt idx="1">
                  <c:v>19.62305103220712</c:v>
                </c:pt>
                <c:pt idx="2">
                  <c:v>26.06963758139202</c:v>
                </c:pt>
                <c:pt idx="3">
                  <c:v>23.44760506038973</c:v>
                </c:pt>
                <c:pt idx="4">
                  <c:v>24.34354626467614</c:v>
                </c:pt>
              </c:numCache>
            </c:numRef>
          </c:yVal>
        </c:ser>
        <c:axId val="238140648"/>
        <c:axId val="238145480"/>
      </c:scatterChart>
      <c:valAx>
        <c:axId val="238140648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238145480"/>
        <c:crosses val="autoZero"/>
        <c:crossBetween val="midCat"/>
        <c:majorUnit val="1.0"/>
      </c:valAx>
      <c:valAx>
        <c:axId val="238145480"/>
        <c:scaling>
          <c:orientation val="minMax"/>
          <c:max val="170.0"/>
          <c:min val="0.0"/>
        </c:scaling>
        <c:delete val="1"/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crossAx val="238140648"/>
        <c:crosses val="autoZero"/>
        <c:crossBetween val="midCat"/>
        <c:majorUnit val="20.0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0"/>
          <c:order val="0"/>
          <c:tx>
            <c:v>trif-/-</c:v>
          </c:tx>
          <c:marker>
            <c:symbol val="none"/>
          </c:marker>
          <c:xVal>
            <c:numRef>
              <c:f>'LPS_secTNF_no_tnf_4h.csv'!$E$1:$E$241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'LPS_secTNF_no_tnf_4h.csv'!$H$1:$H$241</c:f>
              <c:numCache>
                <c:formatCode>0.00E+00</c:formatCode>
                <c:ptCount val="241"/>
                <c:pt idx="0">
                  <c:v>1.418548E-6</c:v>
                </c:pt>
                <c:pt idx="1">
                  <c:v>2.83084E-6</c:v>
                </c:pt>
                <c:pt idx="2">
                  <c:v>4.25408E-6</c:v>
                </c:pt>
                <c:pt idx="3">
                  <c:v>5.67732E-6</c:v>
                </c:pt>
                <c:pt idx="4">
                  <c:v>7.10056E-6</c:v>
                </c:pt>
                <c:pt idx="5">
                  <c:v>8.55508E-6</c:v>
                </c:pt>
                <c:pt idx="6">
                  <c:v>1.011908E-5</c:v>
                </c:pt>
                <c:pt idx="7">
                  <c:v>1.20428E-5</c:v>
                </c:pt>
                <c:pt idx="8">
                  <c:v>1.487364E-5</c:v>
                </c:pt>
                <c:pt idx="9">
                  <c:v>1.97064E-5</c:v>
                </c:pt>
                <c:pt idx="10">
                  <c:v>2.84648E-5</c:v>
                </c:pt>
                <c:pt idx="11">
                  <c:v>4.3792E-5</c:v>
                </c:pt>
                <c:pt idx="12">
                  <c:v>6.99108E-5</c:v>
                </c:pt>
                <c:pt idx="13">
                  <c:v>0.0001115132</c:v>
                </c:pt>
                <c:pt idx="14">
                  <c:v>0.0001746988</c:v>
                </c:pt>
                <c:pt idx="15">
                  <c:v>0.00026552028</c:v>
                </c:pt>
                <c:pt idx="16">
                  <c:v>0.00039121896</c:v>
                </c:pt>
                <c:pt idx="17">
                  <c:v>0.00055916128</c:v>
                </c:pt>
                <c:pt idx="18">
                  <c:v>0.00077677624</c:v>
                </c:pt>
                <c:pt idx="19">
                  <c:v>0.00105103928</c:v>
                </c:pt>
                <c:pt idx="20">
                  <c:v>0.0013885192</c:v>
                </c:pt>
                <c:pt idx="21">
                  <c:v>0.0017948464</c:v>
                </c:pt>
                <c:pt idx="22">
                  <c:v>0.0022754636</c:v>
                </c:pt>
                <c:pt idx="23">
                  <c:v>0.0028345936</c:v>
                </c:pt>
                <c:pt idx="24">
                  <c:v>0.00347599</c:v>
                </c:pt>
                <c:pt idx="25">
                  <c:v>0.004202468</c:v>
                </c:pt>
                <c:pt idx="26">
                  <c:v>0.0050155916</c:v>
                </c:pt>
                <c:pt idx="27">
                  <c:v>0.0059156736</c:v>
                </c:pt>
                <c:pt idx="28">
                  <c:v>0.0069031832</c:v>
                </c:pt>
                <c:pt idx="29">
                  <c:v>0.0079764</c:v>
                </c:pt>
                <c:pt idx="30">
                  <c:v>0.0091342292</c:v>
                </c:pt>
                <c:pt idx="31">
                  <c:v>0.0103738556</c:v>
                </c:pt>
                <c:pt idx="32">
                  <c:v>0.0116915256</c:v>
                </c:pt>
                <c:pt idx="33">
                  <c:v>0.0130848932</c:v>
                </c:pt>
                <c:pt idx="34">
                  <c:v>0.014547546</c:v>
                </c:pt>
                <c:pt idx="35">
                  <c:v>0.016074792</c:v>
                </c:pt>
                <c:pt idx="36">
                  <c:v>0.01766538</c:v>
                </c:pt>
                <c:pt idx="37">
                  <c:v>0.01930758</c:v>
                </c:pt>
                <c:pt idx="38">
                  <c:v>0.020998264</c:v>
                </c:pt>
                <c:pt idx="39">
                  <c:v>0.02273274</c:v>
                </c:pt>
                <c:pt idx="40">
                  <c:v>0.024504752</c:v>
                </c:pt>
                <c:pt idx="41">
                  <c:v>0.026304916</c:v>
                </c:pt>
                <c:pt idx="42">
                  <c:v>0.028130104</c:v>
                </c:pt>
                <c:pt idx="43">
                  <c:v>0.02997406</c:v>
                </c:pt>
                <c:pt idx="44">
                  <c:v>0.031830528</c:v>
                </c:pt>
                <c:pt idx="45">
                  <c:v>0.033694816</c:v>
                </c:pt>
                <c:pt idx="46">
                  <c:v>0.035560668</c:v>
                </c:pt>
                <c:pt idx="47">
                  <c:v>0.037424956</c:v>
                </c:pt>
                <c:pt idx="48">
                  <c:v>0.039281424</c:v>
                </c:pt>
                <c:pt idx="49">
                  <c:v>0.04112538</c:v>
                </c:pt>
                <c:pt idx="50">
                  <c:v>0.042953696</c:v>
                </c:pt>
                <c:pt idx="51">
                  <c:v>0.044763244</c:v>
                </c:pt>
                <c:pt idx="52">
                  <c:v>0.046550896</c:v>
                </c:pt>
                <c:pt idx="53">
                  <c:v>0.04831196</c:v>
                </c:pt>
                <c:pt idx="54">
                  <c:v>0.050048</c:v>
                </c:pt>
                <c:pt idx="55">
                  <c:v>0.05175276</c:v>
                </c:pt>
                <c:pt idx="56">
                  <c:v>0.05342624</c:v>
                </c:pt>
                <c:pt idx="57">
                  <c:v>0.05506844</c:v>
                </c:pt>
                <c:pt idx="58">
                  <c:v>0.056676232</c:v>
                </c:pt>
                <c:pt idx="59">
                  <c:v>0.058249616</c:v>
                </c:pt>
                <c:pt idx="60">
                  <c:v>0.059787028</c:v>
                </c:pt>
                <c:pt idx="61">
                  <c:v>0.061290032</c:v>
                </c:pt>
                <c:pt idx="62">
                  <c:v>0.062757064</c:v>
                </c:pt>
                <c:pt idx="63">
                  <c:v>0.064189688</c:v>
                </c:pt>
                <c:pt idx="64">
                  <c:v>0.065587904</c:v>
                </c:pt>
                <c:pt idx="65">
                  <c:v>0.066950148</c:v>
                </c:pt>
                <c:pt idx="66">
                  <c:v>0.068277984</c:v>
                </c:pt>
                <c:pt idx="67">
                  <c:v>0.06957454</c:v>
                </c:pt>
                <c:pt idx="68">
                  <c:v>0.070838252</c:v>
                </c:pt>
                <c:pt idx="69">
                  <c:v>0.07206912</c:v>
                </c:pt>
                <c:pt idx="70">
                  <c:v>0.073270272</c:v>
                </c:pt>
                <c:pt idx="71">
                  <c:v>0.074441708</c:v>
                </c:pt>
                <c:pt idx="72">
                  <c:v>0.075584992</c:v>
                </c:pt>
                <c:pt idx="73">
                  <c:v>0.076700124</c:v>
                </c:pt>
                <c:pt idx="74">
                  <c:v>0.077788668</c:v>
                </c:pt>
                <c:pt idx="75">
                  <c:v>0.078852188</c:v>
                </c:pt>
                <c:pt idx="76">
                  <c:v>0.079890684</c:v>
                </c:pt>
                <c:pt idx="77">
                  <c:v>0.08090572</c:v>
                </c:pt>
                <c:pt idx="78">
                  <c:v>0.081897296</c:v>
                </c:pt>
                <c:pt idx="79">
                  <c:v>0.082866976</c:v>
                </c:pt>
                <c:pt idx="80">
                  <c:v>0.083816324</c:v>
                </c:pt>
                <c:pt idx="81">
                  <c:v>0.084743776</c:v>
                </c:pt>
                <c:pt idx="82">
                  <c:v>0.085650896</c:v>
                </c:pt>
                <c:pt idx="83">
                  <c:v>0.086539248</c:v>
                </c:pt>
                <c:pt idx="84">
                  <c:v>0.087408832</c:v>
                </c:pt>
                <c:pt idx="85">
                  <c:v>0.088258084</c:v>
                </c:pt>
                <c:pt idx="86">
                  <c:v>0.089088568</c:v>
                </c:pt>
                <c:pt idx="87">
                  <c:v>0.089900284</c:v>
                </c:pt>
                <c:pt idx="88">
                  <c:v>0.090694796</c:v>
                </c:pt>
                <c:pt idx="89">
                  <c:v>0.091468976</c:v>
                </c:pt>
                <c:pt idx="90">
                  <c:v>0.092225952</c:v>
                </c:pt>
                <c:pt idx="91">
                  <c:v>0.09296416</c:v>
                </c:pt>
                <c:pt idx="92">
                  <c:v>0.0936836</c:v>
                </c:pt>
                <c:pt idx="93">
                  <c:v>0.094382708</c:v>
                </c:pt>
                <c:pt idx="94">
                  <c:v>0.095064612</c:v>
                </c:pt>
                <c:pt idx="95">
                  <c:v>0.095727748</c:v>
                </c:pt>
                <c:pt idx="96">
                  <c:v>0.096370552</c:v>
                </c:pt>
                <c:pt idx="97">
                  <c:v>0.096994588</c:v>
                </c:pt>
                <c:pt idx="98">
                  <c:v>0.097598292</c:v>
                </c:pt>
                <c:pt idx="99">
                  <c:v>0.098183228</c:v>
                </c:pt>
                <c:pt idx="100">
                  <c:v>0.098749396</c:v>
                </c:pt>
                <c:pt idx="101">
                  <c:v>0.099295232</c:v>
                </c:pt>
                <c:pt idx="102">
                  <c:v>0.0998223</c:v>
                </c:pt>
                <c:pt idx="103">
                  <c:v>0.1003306</c:v>
                </c:pt>
                <c:pt idx="104">
                  <c:v>0.100818568</c:v>
                </c:pt>
                <c:pt idx="105">
                  <c:v>0.101289332</c:v>
                </c:pt>
                <c:pt idx="106">
                  <c:v>0.101739764</c:v>
                </c:pt>
                <c:pt idx="107">
                  <c:v>0.102172992</c:v>
                </c:pt>
                <c:pt idx="108">
                  <c:v>0.102589016</c:v>
                </c:pt>
                <c:pt idx="109">
                  <c:v>0.102986272</c:v>
                </c:pt>
                <c:pt idx="110">
                  <c:v>0.103366324</c:v>
                </c:pt>
                <c:pt idx="111">
                  <c:v>0.103729172</c:v>
                </c:pt>
                <c:pt idx="112">
                  <c:v>0.104077944</c:v>
                </c:pt>
                <c:pt idx="113">
                  <c:v>0.104407948</c:v>
                </c:pt>
                <c:pt idx="114">
                  <c:v>0.104723876</c:v>
                </c:pt>
                <c:pt idx="115">
                  <c:v>0.105025728</c:v>
                </c:pt>
                <c:pt idx="116">
                  <c:v>0.10531194</c:v>
                </c:pt>
                <c:pt idx="117">
                  <c:v>0.10558564</c:v>
                </c:pt>
                <c:pt idx="118">
                  <c:v>0.105845264</c:v>
                </c:pt>
                <c:pt idx="119">
                  <c:v>0.106092376</c:v>
                </c:pt>
                <c:pt idx="120">
                  <c:v>0.106326976</c:v>
                </c:pt>
                <c:pt idx="121">
                  <c:v>0.106549064</c:v>
                </c:pt>
                <c:pt idx="122">
                  <c:v>0.106760204</c:v>
                </c:pt>
                <c:pt idx="123">
                  <c:v>0.106960396</c:v>
                </c:pt>
                <c:pt idx="124">
                  <c:v>0.107151204</c:v>
                </c:pt>
                <c:pt idx="125">
                  <c:v>0.107331064</c:v>
                </c:pt>
                <c:pt idx="126">
                  <c:v>0.10750154</c:v>
                </c:pt>
                <c:pt idx="127">
                  <c:v>0.107662632</c:v>
                </c:pt>
                <c:pt idx="128">
                  <c:v>0.107815904</c:v>
                </c:pt>
                <c:pt idx="129">
                  <c:v>0.107959792</c:v>
                </c:pt>
                <c:pt idx="130">
                  <c:v>0.108097424</c:v>
                </c:pt>
                <c:pt idx="131">
                  <c:v>0.108225672</c:v>
                </c:pt>
                <c:pt idx="132">
                  <c:v>0.108347664</c:v>
                </c:pt>
                <c:pt idx="133">
                  <c:v>0.1084634</c:v>
                </c:pt>
                <c:pt idx="134">
                  <c:v>0.10857288</c:v>
                </c:pt>
                <c:pt idx="135">
                  <c:v>0.108676104</c:v>
                </c:pt>
                <c:pt idx="136">
                  <c:v>0.108773072</c:v>
                </c:pt>
                <c:pt idx="137">
                  <c:v>0.108865348</c:v>
                </c:pt>
                <c:pt idx="138">
                  <c:v>0.108951368</c:v>
                </c:pt>
                <c:pt idx="139">
                  <c:v>0.109032696</c:v>
                </c:pt>
                <c:pt idx="140">
                  <c:v>0.109109332</c:v>
                </c:pt>
                <c:pt idx="141">
                  <c:v>0.10918284</c:v>
                </c:pt>
                <c:pt idx="142">
                  <c:v>0.109251656</c:v>
                </c:pt>
                <c:pt idx="143">
                  <c:v>0.10931578</c:v>
                </c:pt>
                <c:pt idx="144">
                  <c:v>0.109376776</c:v>
                </c:pt>
                <c:pt idx="145">
                  <c:v>0.109434644</c:v>
                </c:pt>
                <c:pt idx="146">
                  <c:v>0.109489384</c:v>
                </c:pt>
                <c:pt idx="147">
                  <c:v>0.109539432</c:v>
                </c:pt>
                <c:pt idx="148">
                  <c:v>0.109587916</c:v>
                </c:pt>
                <c:pt idx="149">
                  <c:v>0.109633272</c:v>
                </c:pt>
                <c:pt idx="150">
                  <c:v>0.1096755</c:v>
                </c:pt>
                <c:pt idx="151">
                  <c:v>0.109716164</c:v>
                </c:pt>
                <c:pt idx="152">
                  <c:v>0.109755264</c:v>
                </c:pt>
                <c:pt idx="153">
                  <c:v>0.109789672</c:v>
                </c:pt>
                <c:pt idx="154">
                  <c:v>0.10982408</c:v>
                </c:pt>
                <c:pt idx="155">
                  <c:v>0.10985536</c:v>
                </c:pt>
                <c:pt idx="156">
                  <c:v>0.109885076</c:v>
                </c:pt>
                <c:pt idx="157">
                  <c:v>0.109914792</c:v>
                </c:pt>
                <c:pt idx="158">
                  <c:v>0.10994138</c:v>
                </c:pt>
                <c:pt idx="159">
                  <c:v>0.109966404</c:v>
                </c:pt>
                <c:pt idx="160">
                  <c:v>0.109989864</c:v>
                </c:pt>
                <c:pt idx="161">
                  <c:v>0.11001176</c:v>
                </c:pt>
                <c:pt idx="162">
                  <c:v>0.110033656</c:v>
                </c:pt>
                <c:pt idx="163">
                  <c:v>0.110053988</c:v>
                </c:pt>
                <c:pt idx="164">
                  <c:v>0.110072756</c:v>
                </c:pt>
                <c:pt idx="165">
                  <c:v>0.11008996</c:v>
                </c:pt>
                <c:pt idx="166">
                  <c:v>0.110107164</c:v>
                </c:pt>
                <c:pt idx="167">
                  <c:v>0.110122804</c:v>
                </c:pt>
                <c:pt idx="168">
                  <c:v>0.11013688</c:v>
                </c:pt>
                <c:pt idx="169">
                  <c:v>0.11015252</c:v>
                </c:pt>
                <c:pt idx="170">
                  <c:v>0.110165032</c:v>
                </c:pt>
                <c:pt idx="171">
                  <c:v>0.110177544</c:v>
                </c:pt>
                <c:pt idx="172">
                  <c:v>0.110190056</c:v>
                </c:pt>
                <c:pt idx="173">
                  <c:v>0.110201004</c:v>
                </c:pt>
                <c:pt idx="174">
                  <c:v>0.110211952</c:v>
                </c:pt>
                <c:pt idx="175">
                  <c:v>0.1102229</c:v>
                </c:pt>
                <c:pt idx="176">
                  <c:v>0.110232284</c:v>
                </c:pt>
                <c:pt idx="177">
                  <c:v>0.110241668</c:v>
                </c:pt>
                <c:pt idx="178">
                  <c:v>0.110251052</c:v>
                </c:pt>
                <c:pt idx="179">
                  <c:v>0.110260436</c:v>
                </c:pt>
                <c:pt idx="180">
                  <c:v>0.110268256</c:v>
                </c:pt>
                <c:pt idx="181">
                  <c:v>0.110276076</c:v>
                </c:pt>
                <c:pt idx="182">
                  <c:v>0.110283896</c:v>
                </c:pt>
                <c:pt idx="183">
                  <c:v>0.110291716</c:v>
                </c:pt>
                <c:pt idx="184">
                  <c:v>0.110297972</c:v>
                </c:pt>
                <c:pt idx="185">
                  <c:v>0.110304228</c:v>
                </c:pt>
                <c:pt idx="186">
                  <c:v>0.110312048</c:v>
                </c:pt>
                <c:pt idx="187">
                  <c:v>0.110318304</c:v>
                </c:pt>
                <c:pt idx="188">
                  <c:v>0.11032456</c:v>
                </c:pt>
                <c:pt idx="189">
                  <c:v>0.110329252</c:v>
                </c:pt>
                <c:pt idx="190">
                  <c:v>0.110335508</c:v>
                </c:pt>
                <c:pt idx="191">
                  <c:v>0.110341764</c:v>
                </c:pt>
                <c:pt idx="192">
                  <c:v>0.110346456</c:v>
                </c:pt>
                <c:pt idx="193">
                  <c:v>0.110352712</c:v>
                </c:pt>
                <c:pt idx="194">
                  <c:v>0.110357404</c:v>
                </c:pt>
                <c:pt idx="195">
                  <c:v>0.11036366</c:v>
                </c:pt>
                <c:pt idx="196">
                  <c:v>0.110368352</c:v>
                </c:pt>
                <c:pt idx="197">
                  <c:v>0.110373044</c:v>
                </c:pt>
                <c:pt idx="198">
                  <c:v>0.110377736</c:v>
                </c:pt>
                <c:pt idx="199">
                  <c:v>0.110383992</c:v>
                </c:pt>
                <c:pt idx="200">
                  <c:v>0.110388684</c:v>
                </c:pt>
                <c:pt idx="201">
                  <c:v>0.110393376</c:v>
                </c:pt>
                <c:pt idx="202">
                  <c:v>0.110398068</c:v>
                </c:pt>
                <c:pt idx="203">
                  <c:v>0.11040276</c:v>
                </c:pt>
                <c:pt idx="204">
                  <c:v>0.110407452</c:v>
                </c:pt>
                <c:pt idx="205">
                  <c:v>0.110413708</c:v>
                </c:pt>
                <c:pt idx="206">
                  <c:v>0.1104184</c:v>
                </c:pt>
                <c:pt idx="207">
                  <c:v>0.110423092</c:v>
                </c:pt>
                <c:pt idx="208">
                  <c:v>0.110427784</c:v>
                </c:pt>
                <c:pt idx="209">
                  <c:v>0.110432476</c:v>
                </c:pt>
                <c:pt idx="210">
                  <c:v>0.110438732</c:v>
                </c:pt>
                <c:pt idx="211">
                  <c:v>0.110443424</c:v>
                </c:pt>
                <c:pt idx="212">
                  <c:v>0.110448116</c:v>
                </c:pt>
                <c:pt idx="213">
                  <c:v>0.110454372</c:v>
                </c:pt>
                <c:pt idx="214">
                  <c:v>0.110459064</c:v>
                </c:pt>
                <c:pt idx="215">
                  <c:v>0.11046532</c:v>
                </c:pt>
                <c:pt idx="216">
                  <c:v>0.110470012</c:v>
                </c:pt>
                <c:pt idx="217">
                  <c:v>0.110476268</c:v>
                </c:pt>
                <c:pt idx="218">
                  <c:v>0.11048096</c:v>
                </c:pt>
                <c:pt idx="219">
                  <c:v>0.110487216</c:v>
                </c:pt>
                <c:pt idx="220">
                  <c:v>0.110493472</c:v>
                </c:pt>
                <c:pt idx="221">
                  <c:v>0.110499728</c:v>
                </c:pt>
                <c:pt idx="222">
                  <c:v>0.11050442</c:v>
                </c:pt>
                <c:pt idx="223">
                  <c:v>0.110510676</c:v>
                </c:pt>
                <c:pt idx="224">
                  <c:v>0.110516932</c:v>
                </c:pt>
                <c:pt idx="225">
                  <c:v>0.110524752</c:v>
                </c:pt>
                <c:pt idx="226">
                  <c:v>0.110531008</c:v>
                </c:pt>
                <c:pt idx="227">
                  <c:v>0.110537264</c:v>
                </c:pt>
                <c:pt idx="228">
                  <c:v>0.11054352</c:v>
                </c:pt>
                <c:pt idx="229">
                  <c:v>0.11055134</c:v>
                </c:pt>
                <c:pt idx="230">
                  <c:v>0.110557596</c:v>
                </c:pt>
                <c:pt idx="231">
                  <c:v>0.110565416</c:v>
                </c:pt>
                <c:pt idx="232">
                  <c:v>0.110573236</c:v>
                </c:pt>
                <c:pt idx="233">
                  <c:v>0.110579492</c:v>
                </c:pt>
                <c:pt idx="234">
                  <c:v>0.110587312</c:v>
                </c:pt>
                <c:pt idx="235">
                  <c:v>0.110595132</c:v>
                </c:pt>
                <c:pt idx="236">
                  <c:v>0.110602952</c:v>
                </c:pt>
                <c:pt idx="237">
                  <c:v>0.110610772</c:v>
                </c:pt>
                <c:pt idx="238">
                  <c:v>0.110620156</c:v>
                </c:pt>
                <c:pt idx="239">
                  <c:v>0.110627976</c:v>
                </c:pt>
                <c:pt idx="240">
                  <c:v>0.110635796</c:v>
                </c:pt>
              </c:numCache>
            </c:numRef>
          </c:yVal>
          <c:smooth val="1"/>
        </c:ser>
        <c:ser>
          <c:idx val="1"/>
          <c:order val="1"/>
          <c:tx>
            <c:v>myd88-/-</c:v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'LPS_secTNF_no_tnf_4h.csv'!$E$1:$E$241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'LPS_secTNF_no_tnf_4h.csv'!$G$1:$G$241</c:f>
              <c:numCache>
                <c:formatCode>0.00E+00</c:formatCode>
                <c:ptCount val="241"/>
                <c:pt idx="0">
                  <c:v>5.9432E-6</c:v>
                </c:pt>
                <c:pt idx="1">
                  <c:v>1.18864E-5</c:v>
                </c:pt>
                <c:pt idx="2">
                  <c:v>1.78296E-5</c:v>
                </c:pt>
                <c:pt idx="3">
                  <c:v>2.37728E-5</c:v>
                </c:pt>
                <c:pt idx="4">
                  <c:v>2.9716E-5</c:v>
                </c:pt>
                <c:pt idx="5">
                  <c:v>3.56592E-5</c:v>
                </c:pt>
                <c:pt idx="6">
                  <c:v>4.17588E-5</c:v>
                </c:pt>
                <c:pt idx="7">
                  <c:v>4.7702E-5</c:v>
                </c:pt>
                <c:pt idx="8">
                  <c:v>5.38016E-5</c:v>
                </c:pt>
                <c:pt idx="9">
                  <c:v>5.99012E-5</c:v>
                </c:pt>
                <c:pt idx="10">
                  <c:v>6.61572E-5</c:v>
                </c:pt>
                <c:pt idx="11">
                  <c:v>7.25696E-5</c:v>
                </c:pt>
                <c:pt idx="12">
                  <c:v>7.91384E-5</c:v>
                </c:pt>
                <c:pt idx="13">
                  <c:v>8.602E-5</c:v>
                </c:pt>
                <c:pt idx="14">
                  <c:v>9.33708E-5</c:v>
                </c:pt>
                <c:pt idx="15">
                  <c:v>0.0001015036</c:v>
                </c:pt>
                <c:pt idx="16">
                  <c:v>0.0001107312</c:v>
                </c:pt>
                <c:pt idx="17">
                  <c:v>0.0001218356</c:v>
                </c:pt>
                <c:pt idx="18">
                  <c:v>0.0001355988</c:v>
                </c:pt>
                <c:pt idx="19">
                  <c:v>0.0001535848</c:v>
                </c:pt>
                <c:pt idx="20">
                  <c:v>0.00017729504</c:v>
                </c:pt>
                <c:pt idx="21">
                  <c:v>0.0002094196</c:v>
                </c:pt>
                <c:pt idx="22">
                  <c:v>0.0002531334</c:v>
                </c:pt>
                <c:pt idx="23">
                  <c:v>0.0003129564</c:v>
                </c:pt>
                <c:pt idx="24">
                  <c:v>0.00039320524</c:v>
                </c:pt>
                <c:pt idx="25">
                  <c:v>0.00049988568</c:v>
                </c:pt>
                <c:pt idx="26">
                  <c:v>0.00064177176</c:v>
                </c:pt>
                <c:pt idx="27">
                  <c:v>0.00082682424</c:v>
                </c:pt>
                <c:pt idx="28">
                  <c:v>0.00106378588</c:v>
                </c:pt>
                <c:pt idx="29">
                  <c:v>0.00136218144</c:v>
                </c:pt>
                <c:pt idx="30">
                  <c:v>0.0017355708</c:v>
                </c:pt>
                <c:pt idx="31">
                  <c:v>0.0021983584</c:v>
                </c:pt>
                <c:pt idx="32">
                  <c:v>0.0027578012</c:v>
                </c:pt>
                <c:pt idx="33">
                  <c:v>0.0034309468</c:v>
                </c:pt>
                <c:pt idx="34">
                  <c:v>0.0042292124</c:v>
                </c:pt>
                <c:pt idx="35">
                  <c:v>0.0051610436</c:v>
                </c:pt>
                <c:pt idx="36">
                  <c:v>0.00624427</c:v>
                </c:pt>
                <c:pt idx="37">
                  <c:v>0.0074851476</c:v>
                </c:pt>
                <c:pt idx="38">
                  <c:v>0.0088943116</c:v>
                </c:pt>
                <c:pt idx="39">
                  <c:v>0.010481146</c:v>
                </c:pt>
                <c:pt idx="40">
                  <c:v>0.0122506556</c:v>
                </c:pt>
                <c:pt idx="41">
                  <c:v>0.014212068</c:v>
                </c:pt>
                <c:pt idx="42">
                  <c:v>0.016365696</c:v>
                </c:pt>
                <c:pt idx="43">
                  <c:v>0.018719516</c:v>
                </c:pt>
                <c:pt idx="44">
                  <c:v>0.021268836</c:v>
                </c:pt>
                <c:pt idx="45">
                  <c:v>0.024019912</c:v>
                </c:pt>
                <c:pt idx="46">
                  <c:v>0.026966488</c:v>
                </c:pt>
                <c:pt idx="47">
                  <c:v>0.030107</c:v>
                </c:pt>
                <c:pt idx="48">
                  <c:v>0.033439884</c:v>
                </c:pt>
                <c:pt idx="49">
                  <c:v>0.03695732</c:v>
                </c:pt>
                <c:pt idx="50">
                  <c:v>0.040653052</c:v>
                </c:pt>
                <c:pt idx="51">
                  <c:v>0.04451926</c:v>
                </c:pt>
                <c:pt idx="52">
                  <c:v>0.048549688</c:v>
                </c:pt>
                <c:pt idx="53">
                  <c:v>0.052733388</c:v>
                </c:pt>
                <c:pt idx="54">
                  <c:v>0.057060976</c:v>
                </c:pt>
                <c:pt idx="55">
                  <c:v>0.061523068</c:v>
                </c:pt>
                <c:pt idx="56">
                  <c:v>0.066105588</c:v>
                </c:pt>
                <c:pt idx="57">
                  <c:v>0.070800716</c:v>
                </c:pt>
                <c:pt idx="58">
                  <c:v>0.075594376</c:v>
                </c:pt>
                <c:pt idx="59">
                  <c:v>0.080478748</c:v>
                </c:pt>
                <c:pt idx="60">
                  <c:v>0.085436628</c:v>
                </c:pt>
                <c:pt idx="61">
                  <c:v>0.090463324</c:v>
                </c:pt>
                <c:pt idx="62">
                  <c:v>0.095541632</c:v>
                </c:pt>
                <c:pt idx="63">
                  <c:v>0.100669988</c:v>
                </c:pt>
                <c:pt idx="64">
                  <c:v>0.105831188</c:v>
                </c:pt>
                <c:pt idx="65">
                  <c:v>0.111023668</c:v>
                </c:pt>
                <c:pt idx="66">
                  <c:v>0.11623648</c:v>
                </c:pt>
                <c:pt idx="67">
                  <c:v>0.121466496</c:v>
                </c:pt>
                <c:pt idx="68">
                  <c:v>0.12670746</c:v>
                </c:pt>
                <c:pt idx="69">
                  <c:v>0.131956244</c:v>
                </c:pt>
                <c:pt idx="70">
                  <c:v>0.137205028</c:v>
                </c:pt>
                <c:pt idx="71">
                  <c:v>0.142452248</c:v>
                </c:pt>
                <c:pt idx="72">
                  <c:v>0.147693212</c:v>
                </c:pt>
                <c:pt idx="73">
                  <c:v>0.152926356</c:v>
                </c:pt>
                <c:pt idx="74">
                  <c:v>0.15815168</c:v>
                </c:pt>
                <c:pt idx="75">
                  <c:v>0.1633598</c:v>
                </c:pt>
                <c:pt idx="76">
                  <c:v>0.16853664</c:v>
                </c:pt>
                <c:pt idx="77">
                  <c:v>0.17371348</c:v>
                </c:pt>
                <c:pt idx="78">
                  <c:v>0.17885904</c:v>
                </c:pt>
                <c:pt idx="79">
                  <c:v>0.18397332</c:v>
                </c:pt>
                <c:pt idx="80">
                  <c:v>0.18907196</c:v>
                </c:pt>
                <c:pt idx="81">
                  <c:v>0.19413932</c:v>
                </c:pt>
                <c:pt idx="82">
                  <c:v>0.19919104</c:v>
                </c:pt>
                <c:pt idx="83">
                  <c:v>0.20421148</c:v>
                </c:pt>
                <c:pt idx="84">
                  <c:v>0.209185</c:v>
                </c:pt>
                <c:pt idx="85">
                  <c:v>0.21414288</c:v>
                </c:pt>
                <c:pt idx="86">
                  <c:v>0.21906948</c:v>
                </c:pt>
                <c:pt idx="87">
                  <c:v>0.22394916</c:v>
                </c:pt>
                <c:pt idx="88">
                  <c:v>0.2288132</c:v>
                </c:pt>
                <c:pt idx="89">
                  <c:v>0.23363032</c:v>
                </c:pt>
                <c:pt idx="90">
                  <c:v>0.23841616</c:v>
                </c:pt>
                <c:pt idx="91">
                  <c:v>0.24317072</c:v>
                </c:pt>
                <c:pt idx="92">
                  <c:v>0.247894</c:v>
                </c:pt>
                <c:pt idx="93">
                  <c:v>0.25257036</c:v>
                </c:pt>
                <c:pt idx="94">
                  <c:v>0.25721544</c:v>
                </c:pt>
                <c:pt idx="95">
                  <c:v>0.26182924</c:v>
                </c:pt>
                <c:pt idx="96">
                  <c:v>0.26641176</c:v>
                </c:pt>
                <c:pt idx="97">
                  <c:v>0.27094736</c:v>
                </c:pt>
                <c:pt idx="98">
                  <c:v>0.27545168</c:v>
                </c:pt>
                <c:pt idx="99">
                  <c:v>0.27990908</c:v>
                </c:pt>
                <c:pt idx="100">
                  <c:v>0.28435084</c:v>
                </c:pt>
                <c:pt idx="101">
                  <c:v>0.28874568</c:v>
                </c:pt>
                <c:pt idx="102">
                  <c:v>0.2930936</c:v>
                </c:pt>
                <c:pt idx="103">
                  <c:v>0.29742588</c:v>
                </c:pt>
                <c:pt idx="104">
                  <c:v>0.30171124</c:v>
                </c:pt>
                <c:pt idx="105">
                  <c:v>0.30594968</c:v>
                </c:pt>
                <c:pt idx="106">
                  <c:v>0.31017248</c:v>
                </c:pt>
                <c:pt idx="107">
                  <c:v>0.31434836</c:v>
                </c:pt>
                <c:pt idx="108">
                  <c:v>0.31849296</c:v>
                </c:pt>
                <c:pt idx="109">
                  <c:v>0.32259064</c:v>
                </c:pt>
                <c:pt idx="110">
                  <c:v>0.32667268</c:v>
                </c:pt>
                <c:pt idx="111">
                  <c:v>0.3307078</c:v>
                </c:pt>
                <c:pt idx="112">
                  <c:v>0.334696</c:v>
                </c:pt>
                <c:pt idx="113">
                  <c:v>0.33866856</c:v>
                </c:pt>
                <c:pt idx="114">
                  <c:v>0.3425942</c:v>
                </c:pt>
                <c:pt idx="115">
                  <c:v>0.34648856</c:v>
                </c:pt>
                <c:pt idx="116">
                  <c:v>0.35035164</c:v>
                </c:pt>
                <c:pt idx="117">
                  <c:v>0.35418344</c:v>
                </c:pt>
                <c:pt idx="118">
                  <c:v>0.35798396</c:v>
                </c:pt>
                <c:pt idx="119">
                  <c:v>0.36173756</c:v>
                </c:pt>
                <c:pt idx="120">
                  <c:v>0.36545988</c:v>
                </c:pt>
                <c:pt idx="121">
                  <c:v>0.36915092</c:v>
                </c:pt>
                <c:pt idx="122">
                  <c:v>0.37281068</c:v>
                </c:pt>
                <c:pt idx="123">
                  <c:v>0.37643916</c:v>
                </c:pt>
                <c:pt idx="124">
                  <c:v>0.38003636</c:v>
                </c:pt>
                <c:pt idx="125">
                  <c:v>0.38360228</c:v>
                </c:pt>
                <c:pt idx="126">
                  <c:v>0.38713692</c:v>
                </c:pt>
                <c:pt idx="127">
                  <c:v>0.39062464</c:v>
                </c:pt>
                <c:pt idx="128">
                  <c:v>0.39409672</c:v>
                </c:pt>
                <c:pt idx="129">
                  <c:v>0.39753752</c:v>
                </c:pt>
                <c:pt idx="130">
                  <c:v>0.40094704</c:v>
                </c:pt>
                <c:pt idx="131">
                  <c:v>0.40432528</c:v>
                </c:pt>
                <c:pt idx="132">
                  <c:v>0.40767224</c:v>
                </c:pt>
                <c:pt idx="133">
                  <c:v>0.41098792</c:v>
                </c:pt>
                <c:pt idx="134">
                  <c:v>0.41427232</c:v>
                </c:pt>
                <c:pt idx="135">
                  <c:v>0.41754108</c:v>
                </c:pt>
                <c:pt idx="136">
                  <c:v>0.42076292</c:v>
                </c:pt>
                <c:pt idx="137">
                  <c:v>0.42396912</c:v>
                </c:pt>
                <c:pt idx="138">
                  <c:v>0.42714404</c:v>
                </c:pt>
                <c:pt idx="139">
                  <c:v>0.43030332</c:v>
                </c:pt>
                <c:pt idx="140">
                  <c:v>0.43341568</c:v>
                </c:pt>
                <c:pt idx="141">
                  <c:v>0.4365124</c:v>
                </c:pt>
                <c:pt idx="142">
                  <c:v>0.43959348</c:v>
                </c:pt>
                <c:pt idx="143">
                  <c:v>0.44264328</c:v>
                </c:pt>
                <c:pt idx="144">
                  <c:v>0.4456618</c:v>
                </c:pt>
                <c:pt idx="145">
                  <c:v>0.44864904</c:v>
                </c:pt>
                <c:pt idx="146">
                  <c:v>0.45162064</c:v>
                </c:pt>
                <c:pt idx="147">
                  <c:v>0.4545766</c:v>
                </c:pt>
                <c:pt idx="148">
                  <c:v>0.45750128</c:v>
                </c:pt>
                <c:pt idx="149">
                  <c:v>0.46039468</c:v>
                </c:pt>
                <c:pt idx="150">
                  <c:v>0.46327244</c:v>
                </c:pt>
                <c:pt idx="151">
                  <c:v>0.46613456</c:v>
                </c:pt>
                <c:pt idx="152">
                  <c:v>0.4689654</c:v>
                </c:pt>
                <c:pt idx="153">
                  <c:v>0.47176496</c:v>
                </c:pt>
                <c:pt idx="154">
                  <c:v>0.47456452</c:v>
                </c:pt>
                <c:pt idx="155">
                  <c:v>0.4773328</c:v>
                </c:pt>
                <c:pt idx="156">
                  <c:v>0.48008544</c:v>
                </c:pt>
                <c:pt idx="157">
                  <c:v>0.4828068</c:v>
                </c:pt>
                <c:pt idx="158">
                  <c:v>0.48551252</c:v>
                </c:pt>
                <c:pt idx="159">
                  <c:v>0.4882026</c:v>
                </c:pt>
                <c:pt idx="160">
                  <c:v>0.4908614</c:v>
                </c:pt>
                <c:pt idx="161">
                  <c:v>0.4935202</c:v>
                </c:pt>
                <c:pt idx="162">
                  <c:v>0.49614772</c:v>
                </c:pt>
                <c:pt idx="163">
                  <c:v>0.4987596</c:v>
                </c:pt>
                <c:pt idx="164">
                  <c:v>0.50135584</c:v>
                </c:pt>
                <c:pt idx="165">
                  <c:v>0.5039208</c:v>
                </c:pt>
                <c:pt idx="166">
                  <c:v>0.50648576</c:v>
                </c:pt>
                <c:pt idx="167">
                  <c:v>0.50901944</c:v>
                </c:pt>
                <c:pt idx="168">
                  <c:v>0.51155312</c:v>
                </c:pt>
                <c:pt idx="169">
                  <c:v>0.51405552</c:v>
                </c:pt>
                <c:pt idx="170">
                  <c:v>0.51654228</c:v>
                </c:pt>
                <c:pt idx="171">
                  <c:v>0.5190134</c:v>
                </c:pt>
                <c:pt idx="172">
                  <c:v>0.52146888</c:v>
                </c:pt>
                <c:pt idx="173">
                  <c:v>0.52390872</c:v>
                </c:pt>
                <c:pt idx="174">
                  <c:v>0.52633292</c:v>
                </c:pt>
                <c:pt idx="175">
                  <c:v>0.52874148</c:v>
                </c:pt>
                <c:pt idx="176">
                  <c:v>0.53111876</c:v>
                </c:pt>
                <c:pt idx="177">
                  <c:v>0.53349604</c:v>
                </c:pt>
                <c:pt idx="178">
                  <c:v>0.53585768</c:v>
                </c:pt>
                <c:pt idx="179">
                  <c:v>0.53820368</c:v>
                </c:pt>
                <c:pt idx="180">
                  <c:v>0.54053404</c:v>
                </c:pt>
                <c:pt idx="181">
                  <c:v>0.54284876</c:v>
                </c:pt>
                <c:pt idx="182">
                  <c:v>0.54514784</c:v>
                </c:pt>
                <c:pt idx="183">
                  <c:v>0.54743128</c:v>
                </c:pt>
                <c:pt idx="184">
                  <c:v>0.54969908</c:v>
                </c:pt>
                <c:pt idx="185">
                  <c:v>0.55195124</c:v>
                </c:pt>
                <c:pt idx="186">
                  <c:v>0.55418776</c:v>
                </c:pt>
                <c:pt idx="187">
                  <c:v>0.55640864</c:v>
                </c:pt>
                <c:pt idx="188">
                  <c:v>0.55862952</c:v>
                </c:pt>
                <c:pt idx="189">
                  <c:v>0.56081912</c:v>
                </c:pt>
                <c:pt idx="190">
                  <c:v>0.56300872</c:v>
                </c:pt>
                <c:pt idx="191">
                  <c:v>0.56516704</c:v>
                </c:pt>
                <c:pt idx="192">
                  <c:v>0.56732536</c:v>
                </c:pt>
                <c:pt idx="193">
                  <c:v>0.56946804</c:v>
                </c:pt>
                <c:pt idx="194">
                  <c:v>0.57159508</c:v>
                </c:pt>
                <c:pt idx="195">
                  <c:v>0.57370648</c:v>
                </c:pt>
                <c:pt idx="196">
                  <c:v>0.57581788</c:v>
                </c:pt>
                <c:pt idx="197">
                  <c:v>0.577898</c:v>
                </c:pt>
                <c:pt idx="198">
                  <c:v>0.57996248</c:v>
                </c:pt>
                <c:pt idx="199">
                  <c:v>0.58202696</c:v>
                </c:pt>
                <c:pt idx="200">
                  <c:v>0.5840758</c:v>
                </c:pt>
                <c:pt idx="201">
                  <c:v>0.586109</c:v>
                </c:pt>
                <c:pt idx="202">
                  <c:v>0.58812656</c:v>
                </c:pt>
                <c:pt idx="203">
                  <c:v>0.59012848</c:v>
                </c:pt>
                <c:pt idx="204">
                  <c:v>0.5921304</c:v>
                </c:pt>
                <c:pt idx="205">
                  <c:v>0.59410104</c:v>
                </c:pt>
                <c:pt idx="206">
                  <c:v>0.59607168</c:v>
                </c:pt>
                <c:pt idx="207">
                  <c:v>0.59802668</c:v>
                </c:pt>
                <c:pt idx="208">
                  <c:v>0.59996604</c:v>
                </c:pt>
                <c:pt idx="209">
                  <c:v>0.60188976</c:v>
                </c:pt>
                <c:pt idx="210">
                  <c:v>0.60379784</c:v>
                </c:pt>
                <c:pt idx="211">
                  <c:v>0.60570592</c:v>
                </c:pt>
                <c:pt idx="212">
                  <c:v>0.60759836</c:v>
                </c:pt>
                <c:pt idx="213">
                  <c:v>0.60947516</c:v>
                </c:pt>
                <c:pt idx="214">
                  <c:v>0.61133632</c:v>
                </c:pt>
                <c:pt idx="215">
                  <c:v>0.61318184</c:v>
                </c:pt>
                <c:pt idx="216">
                  <c:v>0.61502736</c:v>
                </c:pt>
                <c:pt idx="217">
                  <c:v>0.6168416</c:v>
                </c:pt>
                <c:pt idx="218">
                  <c:v>0.61865584</c:v>
                </c:pt>
                <c:pt idx="219">
                  <c:v>0.62045444</c:v>
                </c:pt>
                <c:pt idx="220">
                  <c:v>0.62225304</c:v>
                </c:pt>
                <c:pt idx="221">
                  <c:v>0.62402036</c:v>
                </c:pt>
                <c:pt idx="222">
                  <c:v>0.62578768</c:v>
                </c:pt>
                <c:pt idx="223">
                  <c:v>0.62753936</c:v>
                </c:pt>
                <c:pt idx="224">
                  <c:v>0.6292754</c:v>
                </c:pt>
                <c:pt idx="225">
                  <c:v>0.6309958</c:v>
                </c:pt>
                <c:pt idx="226">
                  <c:v>0.6327162</c:v>
                </c:pt>
                <c:pt idx="227">
                  <c:v>0.63442096</c:v>
                </c:pt>
                <c:pt idx="228">
                  <c:v>0.63611008</c:v>
                </c:pt>
                <c:pt idx="229">
                  <c:v>0.63778356</c:v>
                </c:pt>
                <c:pt idx="230">
                  <c:v>0.63945704</c:v>
                </c:pt>
                <c:pt idx="231">
                  <c:v>0.64111488</c:v>
                </c:pt>
                <c:pt idx="232">
                  <c:v>0.64275708</c:v>
                </c:pt>
                <c:pt idx="233">
                  <c:v>0.64438364</c:v>
                </c:pt>
                <c:pt idx="234">
                  <c:v>0.64599456</c:v>
                </c:pt>
                <c:pt idx="235">
                  <c:v>0.64760548</c:v>
                </c:pt>
                <c:pt idx="236">
                  <c:v>0.64920076</c:v>
                </c:pt>
                <c:pt idx="237">
                  <c:v>0.65079604</c:v>
                </c:pt>
                <c:pt idx="238">
                  <c:v>0.65236004</c:v>
                </c:pt>
                <c:pt idx="239">
                  <c:v>0.65392404</c:v>
                </c:pt>
                <c:pt idx="240">
                  <c:v>0.6554724</c:v>
                </c:pt>
              </c:numCache>
            </c:numRef>
          </c:yVal>
          <c:smooth val="1"/>
        </c:ser>
        <c:axId val="240892360"/>
        <c:axId val="240388664"/>
      </c:scatterChart>
      <c:valAx>
        <c:axId val="240892360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40388664"/>
        <c:crosses val="autoZero"/>
        <c:crossBetween val="midCat"/>
        <c:majorUnit val="1.0"/>
      </c:valAx>
      <c:valAx>
        <c:axId val="240388664"/>
        <c:scaling>
          <c:orientation val="minMax"/>
          <c:max val="1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240892360"/>
        <c:crosses val="autoZero"/>
        <c:crossBetween val="midCat"/>
        <c:majorUnit val="0.2"/>
      </c:valAx>
      <c:spPr>
        <a:noFill/>
        <a:ln w="19050">
          <a:solidFill>
            <a:schemeClr val="tx1"/>
          </a:solidFill>
        </a:ln>
      </c:spPr>
    </c:plotArea>
    <c:plotVisOnly val="1"/>
  </c:chart>
  <c:spPr>
    <a:noFill/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wild-type</c:v>
          </c:tx>
          <c:spPr>
            <a:ln w="28575"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trendline>
            <c:spPr>
              <a:ln w="19050">
                <a:noFill/>
              </a:ln>
            </c:spPr>
            <c:trendlineType val="linear"/>
          </c:trendline>
          <c:trendline>
            <c:spPr>
              <a:ln>
                <a:noFill/>
              </a:ln>
            </c:spPr>
            <c:trendlineType val="linear"/>
          </c:trendline>
          <c:errBars>
            <c:errDir val="y"/>
            <c:errBarType val="both"/>
            <c:errValType val="cust"/>
            <c:plus>
              <c:numRef>
                <c:f>Sheet1!$V$18:$V$23</c:f>
                <c:numCache>
                  <c:formatCode>General</c:formatCode>
                  <c:ptCount val="6"/>
                  <c:pt idx="0">
                    <c:v>0.0</c:v>
                  </c:pt>
                  <c:pt idx="1">
                    <c:v>3.766399757778653</c:v>
                  </c:pt>
                  <c:pt idx="2">
                    <c:v>5.490468520566305</c:v>
                  </c:pt>
                  <c:pt idx="3">
                    <c:v>14.32933899647583</c:v>
                  </c:pt>
                  <c:pt idx="4">
                    <c:v>18.92022742129912</c:v>
                  </c:pt>
                  <c:pt idx="5">
                    <c:v>6.486586116755507</c:v>
                  </c:pt>
                </c:numCache>
              </c:numRef>
            </c:plus>
            <c:minus>
              <c:numRef>
                <c:f>Sheet1!$V$18:$V$23</c:f>
                <c:numCache>
                  <c:formatCode>General</c:formatCode>
                  <c:ptCount val="6"/>
                  <c:pt idx="0">
                    <c:v>0.0</c:v>
                  </c:pt>
                  <c:pt idx="1">
                    <c:v>3.766399757778653</c:v>
                  </c:pt>
                  <c:pt idx="2">
                    <c:v>5.490468520566305</c:v>
                  </c:pt>
                  <c:pt idx="3">
                    <c:v>14.32933899647583</c:v>
                  </c:pt>
                  <c:pt idx="4">
                    <c:v>18.92022742129912</c:v>
                  </c:pt>
                  <c:pt idx="5">
                    <c:v>6.486586116755507</c:v>
                  </c:pt>
                </c:numCache>
              </c:numRef>
            </c:minus>
          </c:errBars>
          <c:xVal>
            <c:numRef>
              <c:f>Sheet1!$R$18:$R$23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4.0</c:v>
                </c:pt>
                <c:pt idx="5">
                  <c:v>8.0</c:v>
                </c:pt>
              </c:numCache>
            </c:numRef>
          </c:xVal>
          <c:yVal>
            <c:numRef>
              <c:f>Sheet1!$U$18:$U$23</c:f>
              <c:numCache>
                <c:formatCode>General</c:formatCode>
                <c:ptCount val="6"/>
                <c:pt idx="0">
                  <c:v>11.65601316304505</c:v>
                </c:pt>
                <c:pt idx="1">
                  <c:v>97.33675319061523</c:v>
                </c:pt>
                <c:pt idx="2">
                  <c:v>90.4011457348754</c:v>
                </c:pt>
                <c:pt idx="3">
                  <c:v>72.7085509699778</c:v>
                </c:pt>
                <c:pt idx="4">
                  <c:v>66.21832543336256</c:v>
                </c:pt>
                <c:pt idx="5">
                  <c:v>53.34228652233564</c:v>
                </c:pt>
              </c:numCache>
            </c:numRef>
          </c:yVal>
        </c:ser>
        <c:ser>
          <c:idx val="1"/>
          <c:order val="1"/>
          <c:tx>
            <c:v>tnf-/-</c:v>
          </c:tx>
          <c:spPr>
            <a:ln w="28575">
              <a:solidFill>
                <a:schemeClr val="tx2"/>
              </a:solidFill>
              <a:prstDash val="dash"/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trendline>
            <c:spPr>
              <a:ln w="19050">
                <a:noFill/>
                <a:prstDash val="dash"/>
              </a:ln>
            </c:spPr>
            <c:trendlineType val="linear"/>
          </c:trendline>
          <c:errBars>
            <c:errDir val="y"/>
            <c:errBarType val="both"/>
            <c:errValType val="cust"/>
            <c:plus>
              <c:numRef>
                <c:f>Sheet1!$V$26:$V$31</c:f>
                <c:numCache>
                  <c:formatCode>General</c:formatCode>
                  <c:ptCount val="6"/>
                  <c:pt idx="0">
                    <c:v>0.0</c:v>
                  </c:pt>
                  <c:pt idx="1">
                    <c:v>1.76389370232039</c:v>
                  </c:pt>
                  <c:pt idx="2">
                    <c:v>11.25517604887093</c:v>
                  </c:pt>
                  <c:pt idx="3">
                    <c:v>3.138070609791661</c:v>
                  </c:pt>
                  <c:pt idx="4">
                    <c:v>9.306543030187826</c:v>
                  </c:pt>
                  <c:pt idx="5">
                    <c:v>7.417614656106229</c:v>
                  </c:pt>
                </c:numCache>
              </c:numRef>
            </c:plus>
            <c:minus>
              <c:numRef>
                <c:f>Sheet1!$V$26:$V$31</c:f>
                <c:numCache>
                  <c:formatCode>General</c:formatCode>
                  <c:ptCount val="6"/>
                  <c:pt idx="0">
                    <c:v>0.0</c:v>
                  </c:pt>
                  <c:pt idx="1">
                    <c:v>1.76389370232039</c:v>
                  </c:pt>
                  <c:pt idx="2">
                    <c:v>11.25517604887093</c:v>
                  </c:pt>
                  <c:pt idx="3">
                    <c:v>3.138070609791661</c:v>
                  </c:pt>
                  <c:pt idx="4">
                    <c:v>9.306543030187826</c:v>
                  </c:pt>
                  <c:pt idx="5">
                    <c:v>7.417614656106229</c:v>
                  </c:pt>
                </c:numCache>
              </c:numRef>
            </c:minus>
          </c:errBars>
          <c:xVal>
            <c:numRef>
              <c:f>Sheet1!$R$26:$R$31</c:f>
              <c:numCache>
                <c:formatCode>General</c:formatCode>
                <c:ptCount val="6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4.0</c:v>
                </c:pt>
                <c:pt idx="5">
                  <c:v>8.0</c:v>
                </c:pt>
              </c:numCache>
            </c:numRef>
          </c:xVal>
          <c:yVal>
            <c:numRef>
              <c:f>Sheet1!$U$26:$U$31</c:f>
              <c:numCache>
                <c:formatCode>General</c:formatCode>
                <c:ptCount val="6"/>
                <c:pt idx="0">
                  <c:v>12.79508900594827</c:v>
                </c:pt>
                <c:pt idx="1">
                  <c:v>98.47947782740958</c:v>
                </c:pt>
                <c:pt idx="2">
                  <c:v>84.45986740773028</c:v>
                </c:pt>
                <c:pt idx="3">
                  <c:v>66.40648751710989</c:v>
                </c:pt>
                <c:pt idx="4">
                  <c:v>66.36813434824088</c:v>
                </c:pt>
                <c:pt idx="5">
                  <c:v>49.00796726038136</c:v>
                </c:pt>
              </c:numCache>
            </c:numRef>
          </c:yVal>
        </c:ser>
        <c:axId val="238064088"/>
        <c:axId val="238067640"/>
      </c:scatterChart>
      <c:valAx>
        <c:axId val="238064088"/>
        <c:scaling>
          <c:orientation val="minMax"/>
          <c:max val="8.0"/>
          <c:min val="0.0"/>
        </c:scaling>
        <c:axPos val="b"/>
        <c:numFmt formatCode="General" sourceLinked="1"/>
        <c:tickLblPos val="low"/>
        <c:spPr>
          <a:ln w="19050">
            <a:solidFill>
              <a:schemeClr val="tx1"/>
            </a:solidFill>
          </a:ln>
        </c:spPr>
        <c:crossAx val="238067640"/>
        <c:crosses val="autoZero"/>
        <c:crossBetween val="midCat"/>
        <c:majorUnit val="1.0"/>
      </c:valAx>
      <c:valAx>
        <c:axId val="238067640"/>
        <c:scaling>
          <c:orientation val="minMax"/>
          <c:max val="110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238064088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wild-type</c:v>
          </c:tx>
          <c:spPr>
            <a:ln w="28575"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trendline>
            <c:spPr>
              <a:ln w="19050">
                <a:noFill/>
              </a:ln>
            </c:spPr>
            <c:trendlineType val="linear"/>
          </c:trendline>
          <c:trendline>
            <c:spPr>
              <a:ln>
                <a:noFill/>
              </a:ln>
            </c:spPr>
            <c:trendlineType val="linear"/>
          </c:trendline>
          <c:errBars>
            <c:errDir val="y"/>
            <c:errBarType val="both"/>
            <c:errValType val="cust"/>
            <c:plus>
              <c:numRef>
                <c:f>Sheet1!$V$39:$V$43</c:f>
                <c:numCache>
                  <c:formatCode>General</c:formatCode>
                  <c:ptCount val="5"/>
                  <c:pt idx="0">
                    <c:v>3.544394573848143</c:v>
                  </c:pt>
                  <c:pt idx="1">
                    <c:v>6.928203230275607</c:v>
                  </c:pt>
                  <c:pt idx="2">
                    <c:v>1.73948010510958</c:v>
                  </c:pt>
                  <c:pt idx="3">
                    <c:v>8.43563571437324</c:v>
                  </c:pt>
                  <c:pt idx="4">
                    <c:v>14.68123737808851</c:v>
                  </c:pt>
                </c:numCache>
              </c:numRef>
            </c:plus>
            <c:minus>
              <c:numRef>
                <c:f>Sheet1!$V$39:$V$43</c:f>
                <c:numCache>
                  <c:formatCode>General</c:formatCode>
                  <c:ptCount val="5"/>
                  <c:pt idx="0">
                    <c:v>3.544394573848143</c:v>
                  </c:pt>
                  <c:pt idx="1">
                    <c:v>6.928203230275607</c:v>
                  </c:pt>
                  <c:pt idx="2">
                    <c:v>1.73948010510958</c:v>
                  </c:pt>
                  <c:pt idx="3">
                    <c:v>8.43563571437324</c:v>
                  </c:pt>
                  <c:pt idx="4">
                    <c:v>14.68123737808851</c:v>
                  </c:pt>
                </c:numCache>
              </c:numRef>
            </c:minus>
          </c:errBars>
          <c:xVal>
            <c:numRef>
              <c:f>Sheet1!$R$39:$R$43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8.0</c:v>
                </c:pt>
              </c:numCache>
            </c:numRef>
          </c:xVal>
          <c:yVal>
            <c:numRef>
              <c:f>Sheet1!$U$39:$U$43</c:f>
              <c:numCache>
                <c:formatCode>General</c:formatCode>
                <c:ptCount val="5"/>
                <c:pt idx="0">
                  <c:v>15.07902947965914</c:v>
                </c:pt>
                <c:pt idx="1">
                  <c:v>96.0</c:v>
                </c:pt>
                <c:pt idx="2">
                  <c:v>67.5833345479584</c:v>
                </c:pt>
                <c:pt idx="3">
                  <c:v>76.73439218610537</c:v>
                </c:pt>
                <c:pt idx="4">
                  <c:v>75.34523075017308</c:v>
                </c:pt>
              </c:numCache>
            </c:numRef>
          </c:yVal>
        </c:ser>
        <c:ser>
          <c:idx val="1"/>
          <c:order val="1"/>
          <c:tx>
            <c:v>tnf-/-</c:v>
          </c:tx>
          <c:spPr>
            <a:ln w="28575">
              <a:solidFill>
                <a:schemeClr val="accent3">
                  <a:lumMod val="50000"/>
                </a:schemeClr>
              </a:solidFill>
              <a:prstDash val="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trendline>
            <c:spPr>
              <a:ln w="19050">
                <a:noFill/>
                <a:prstDash val="dash"/>
              </a:ln>
            </c:spPr>
            <c:trendlineType val="linear"/>
          </c:trendline>
          <c:errBars>
            <c:errDir val="y"/>
            <c:errBarType val="both"/>
            <c:errValType val="cust"/>
            <c:plus>
              <c:numRef>
                <c:f>Sheet1!$V$46:$V$50</c:f>
                <c:numCache>
                  <c:formatCode>General</c:formatCode>
                  <c:ptCount val="5"/>
                  <c:pt idx="0">
                    <c:v>6.349557393584381</c:v>
                  </c:pt>
                  <c:pt idx="1">
                    <c:v>1.409367346774566</c:v>
                  </c:pt>
                  <c:pt idx="2">
                    <c:v>3.95992590066149</c:v>
                  </c:pt>
                  <c:pt idx="3">
                    <c:v>6.86162529495434</c:v>
                  </c:pt>
                  <c:pt idx="4">
                    <c:v>5.615542453869613</c:v>
                  </c:pt>
                </c:numCache>
              </c:numRef>
            </c:plus>
            <c:minus>
              <c:numRef>
                <c:f>Sheet1!$V$46:$V$50</c:f>
                <c:numCache>
                  <c:formatCode>General</c:formatCode>
                  <c:ptCount val="5"/>
                  <c:pt idx="0">
                    <c:v>6.349557393584381</c:v>
                  </c:pt>
                  <c:pt idx="1">
                    <c:v>1.409367346774566</c:v>
                  </c:pt>
                  <c:pt idx="2">
                    <c:v>3.95992590066149</c:v>
                  </c:pt>
                  <c:pt idx="3">
                    <c:v>6.86162529495434</c:v>
                  </c:pt>
                  <c:pt idx="4">
                    <c:v>5.615542453869613</c:v>
                  </c:pt>
                </c:numCache>
              </c:numRef>
            </c:minus>
          </c:errBars>
          <c:xVal>
            <c:numRef>
              <c:f>Sheet1!$R$46:$R$50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8.0</c:v>
                </c:pt>
              </c:numCache>
            </c:numRef>
          </c:xVal>
          <c:yVal>
            <c:numRef>
              <c:f>Sheet1!$U$46:$U$50</c:f>
              <c:numCache>
                <c:formatCode>General</c:formatCode>
                <c:ptCount val="5"/>
                <c:pt idx="0">
                  <c:v>17.31620380058132</c:v>
                </c:pt>
                <c:pt idx="1">
                  <c:v>80.07487391695049</c:v>
                </c:pt>
                <c:pt idx="2">
                  <c:v>58.49622633810935</c:v>
                </c:pt>
                <c:pt idx="3">
                  <c:v>44.99818620708107</c:v>
                </c:pt>
                <c:pt idx="4">
                  <c:v>35.9521361167025</c:v>
                </c:pt>
              </c:numCache>
            </c:numRef>
          </c:yVal>
        </c:ser>
        <c:axId val="380978184"/>
        <c:axId val="380987752"/>
      </c:scatterChart>
      <c:valAx>
        <c:axId val="380978184"/>
        <c:scaling>
          <c:orientation val="minMax"/>
          <c:max val="8.0"/>
          <c:min val="0.0"/>
        </c:scaling>
        <c:axPos val="b"/>
        <c:numFmt formatCode="General" sourceLinked="1"/>
        <c:tickLblPos val="low"/>
        <c:spPr>
          <a:ln w="19050">
            <a:solidFill>
              <a:schemeClr val="tx1"/>
            </a:solidFill>
          </a:ln>
        </c:spPr>
        <c:crossAx val="380987752"/>
        <c:crosses val="autoZero"/>
        <c:crossBetween val="midCat"/>
        <c:majorUnit val="1.0"/>
      </c:valAx>
      <c:valAx>
        <c:axId val="380987752"/>
        <c:scaling>
          <c:orientation val="minMax"/>
          <c:max val="110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80978184"/>
        <c:crosses val="autoZero"/>
        <c:crossBetween val="midCat"/>
        <c:majorUnit val="20.0"/>
        <c:minorUnit val="5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LPS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Sheet1!$P$7:$P$11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Sheet1!$AF$7:$AF$11</c:f>
              <c:numCache>
                <c:formatCode>General</c:formatCode>
                <c:ptCount val="5"/>
                <c:pt idx="0">
                  <c:v>0.00507872540869211</c:v>
                </c:pt>
                <c:pt idx="1">
                  <c:v>0.833413333333333</c:v>
                </c:pt>
                <c:pt idx="2">
                  <c:v>1.200768</c:v>
                </c:pt>
                <c:pt idx="3">
                  <c:v>1.679886133333333</c:v>
                </c:pt>
                <c:pt idx="4">
                  <c:v>2.428325222222223</c:v>
                </c:pt>
              </c:numCache>
            </c:numRef>
          </c:yVal>
        </c:ser>
        <c:ser>
          <c:idx val="1"/>
          <c:order val="1"/>
          <c:tx>
            <c:v>CpG</c:v>
          </c:tx>
          <c:spPr>
            <a:ln w="28575">
              <a:noFill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Sheet1!$P$7:$P$11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Sheet1!$AF$14:$AF$18</c:f>
              <c:numCache>
                <c:formatCode>General</c:formatCode>
                <c:ptCount val="5"/>
                <c:pt idx="0">
                  <c:v>0.00507872540869211</c:v>
                </c:pt>
                <c:pt idx="1">
                  <c:v>0.138744666666667</c:v>
                </c:pt>
                <c:pt idx="2">
                  <c:v>0.601979</c:v>
                </c:pt>
                <c:pt idx="3">
                  <c:v>1.090780444444445</c:v>
                </c:pt>
                <c:pt idx="4">
                  <c:v>2.498348555555556</c:v>
                </c:pt>
              </c:numCache>
            </c:numRef>
          </c:yVal>
        </c:ser>
        <c:ser>
          <c:idx val="2"/>
          <c:order val="2"/>
          <c:tx>
            <c:v>PolyI:C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Sheet1!$P$7:$P$11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Sheet1!$AF$21:$AF$25</c:f>
              <c:numCache>
                <c:formatCode>General</c:formatCode>
                <c:ptCount val="5"/>
                <c:pt idx="0">
                  <c:v>0.00507872540869211</c:v>
                </c:pt>
                <c:pt idx="1">
                  <c:v>0.0468693333333333</c:v>
                </c:pt>
                <c:pt idx="2">
                  <c:v>0.385442222222222</c:v>
                </c:pt>
                <c:pt idx="3">
                  <c:v>0.438518222222222</c:v>
                </c:pt>
                <c:pt idx="4">
                  <c:v>0.504236444444444</c:v>
                </c:pt>
              </c:numCache>
            </c:numRef>
          </c:yVal>
        </c:ser>
        <c:axId val="381543448"/>
        <c:axId val="381548344"/>
      </c:scatterChart>
      <c:valAx>
        <c:axId val="381543448"/>
        <c:scaling>
          <c:orientation val="minMax"/>
          <c:max val="4.0"/>
        </c:scaling>
        <c:delete val="1"/>
        <c:axPos val="b"/>
        <c:numFmt formatCode="General" sourceLinked="1"/>
        <c:majorTickMark val="cross"/>
        <c:tickLblPos val="nextTo"/>
        <c:crossAx val="381548344"/>
        <c:crosses val="autoZero"/>
        <c:crossBetween val="midCat"/>
        <c:majorUnit val="1.0"/>
      </c:valAx>
      <c:valAx>
        <c:axId val="381548344"/>
        <c:scaling>
          <c:orientation val="minMax"/>
          <c:max val="2.5"/>
          <c:min val="0.0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381543448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>
          <a:latin typeface="Helvetica"/>
          <a:cs typeface="Helvetica"/>
        </a:defRPr>
      </a:pPr>
      <a:endParaRPr lang="en-US"/>
    </a:p>
  </c:txPr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'mediandata.csv'!$B$2:$E$2</c:f>
              <c:numCache>
                <c:formatCode>General</c:formatCode>
                <c:ptCount val="4"/>
                <c:pt idx="0">
                  <c:v>0.0</c:v>
                </c:pt>
                <c:pt idx="1">
                  <c:v>0.53727013992223</c:v>
                </c:pt>
                <c:pt idx="2">
                  <c:v>0.936817942082211</c:v>
                </c:pt>
                <c:pt idx="3">
                  <c:v>0.267960282215911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2"/>
              </a:solidFill>
              <a:prstDash val="lgDash"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'mediandata.csv'!$H$2:$K$2</c:f>
              <c:numCache>
                <c:formatCode>General</c:formatCode>
                <c:ptCount val="4"/>
                <c:pt idx="0">
                  <c:v>-0.0098337596271619</c:v>
                </c:pt>
                <c:pt idx="1">
                  <c:v>0.546460776755669</c:v>
                </c:pt>
                <c:pt idx="2">
                  <c:v>0.538734384304959</c:v>
                </c:pt>
                <c:pt idx="3">
                  <c:v>0.0626663836246013</c:v>
                </c:pt>
              </c:numCache>
            </c:numRef>
          </c:yVal>
        </c:ser>
        <c:axId val="381379032"/>
        <c:axId val="381303192"/>
      </c:scatterChart>
      <c:valAx>
        <c:axId val="381379032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1303192"/>
        <c:crosses val="autoZero"/>
        <c:crossBetween val="midCat"/>
        <c:majorUnit val="1.0"/>
      </c:valAx>
      <c:valAx>
        <c:axId val="381303192"/>
        <c:scaling>
          <c:orientation val="minMax"/>
          <c:max val="1.0"/>
          <c:min val="0.0"/>
        </c:scaling>
        <c:axPos val="l"/>
        <c:majorGridlines>
          <c:spPr>
            <a:ln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81379032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'mediandata.csv'!$B$3:$E$3</c:f>
              <c:numCache>
                <c:formatCode>General</c:formatCode>
                <c:ptCount val="4"/>
                <c:pt idx="0">
                  <c:v>0.0</c:v>
                </c:pt>
                <c:pt idx="1">
                  <c:v>0.302297635029145</c:v>
                </c:pt>
                <c:pt idx="2">
                  <c:v>0.804058128916172</c:v>
                </c:pt>
                <c:pt idx="3">
                  <c:v>0.664816203144255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2"/>
              </a:solidFill>
              <a:prstDash val="lgDash"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'mediandata.csv'!$H$3:$K$3</c:f>
              <c:numCache>
                <c:formatCode>General</c:formatCode>
                <c:ptCount val="4"/>
                <c:pt idx="0">
                  <c:v>-0.0137392917378173</c:v>
                </c:pt>
                <c:pt idx="1">
                  <c:v>0.335339043802041</c:v>
                </c:pt>
                <c:pt idx="2">
                  <c:v>0.68669515382842</c:v>
                </c:pt>
                <c:pt idx="3">
                  <c:v>0.484551971408553</c:v>
                </c:pt>
              </c:numCache>
            </c:numRef>
          </c:yVal>
        </c:ser>
        <c:axId val="381063608"/>
        <c:axId val="381068888"/>
      </c:scatterChart>
      <c:valAx>
        <c:axId val="381063608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1068888"/>
        <c:crosses val="autoZero"/>
        <c:crossBetween val="midCat"/>
        <c:majorUnit val="1.0"/>
      </c:valAx>
      <c:valAx>
        <c:axId val="381068888"/>
        <c:scaling>
          <c:orientation val="minMax"/>
          <c:max val="1.0"/>
          <c:min val="0.0"/>
        </c:scaling>
        <c:axPos val="l"/>
        <c:majorGridlines>
          <c:spPr>
            <a:ln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81063608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'mediandata.csv'!$B$4:$E$4</c:f>
              <c:numCache>
                <c:formatCode>General</c:formatCode>
                <c:ptCount val="4"/>
                <c:pt idx="0">
                  <c:v>0.0</c:v>
                </c:pt>
                <c:pt idx="1">
                  <c:v>0.0935932129074434</c:v>
                </c:pt>
                <c:pt idx="2">
                  <c:v>0.479782298447812</c:v>
                </c:pt>
                <c:pt idx="3">
                  <c:v>0.948036053533044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2"/>
              </a:solidFill>
              <a:prstDash val="lgDash"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'mediandata.csv'!$H$4:$K$4</c:f>
              <c:numCache>
                <c:formatCode>General</c:formatCode>
                <c:ptCount val="4"/>
                <c:pt idx="0">
                  <c:v>-0.00617551435292293</c:v>
                </c:pt>
                <c:pt idx="1">
                  <c:v>0.100411439661401</c:v>
                </c:pt>
                <c:pt idx="2">
                  <c:v>0.483359220728652</c:v>
                </c:pt>
                <c:pt idx="3">
                  <c:v>1.0</c:v>
                </c:pt>
              </c:numCache>
            </c:numRef>
          </c:yVal>
        </c:ser>
        <c:axId val="381094984"/>
        <c:axId val="381100264"/>
      </c:scatterChart>
      <c:valAx>
        <c:axId val="381094984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1100264"/>
        <c:crosses val="autoZero"/>
        <c:crossBetween val="midCat"/>
        <c:majorUnit val="1.0"/>
      </c:valAx>
      <c:valAx>
        <c:axId val="381100264"/>
        <c:scaling>
          <c:orientation val="minMax"/>
          <c:max val="1.0"/>
          <c:min val="0.0"/>
        </c:scaling>
        <c:axPos val="l"/>
        <c:majorGridlines>
          <c:spPr>
            <a:ln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81094984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'mediandata.csv'!$B$5:$E$5</c:f>
              <c:numCache>
                <c:formatCode>General</c:formatCode>
                <c:ptCount val="4"/>
                <c:pt idx="0">
                  <c:v>0.0</c:v>
                </c:pt>
                <c:pt idx="1">
                  <c:v>0.0908721144286796</c:v>
                </c:pt>
                <c:pt idx="2">
                  <c:v>0.954194509935539</c:v>
                </c:pt>
                <c:pt idx="3">
                  <c:v>0.282300619235904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2"/>
              </a:solidFill>
              <a:prstDash val="lgDash"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'mediandata.csv'!$H$5:$K$5</c:f>
              <c:numCache>
                <c:formatCode>General</c:formatCode>
                <c:ptCount val="4"/>
                <c:pt idx="0">
                  <c:v>0.0048856072205126</c:v>
                </c:pt>
                <c:pt idx="1">
                  <c:v>0.261094680024198</c:v>
                </c:pt>
                <c:pt idx="2">
                  <c:v>0.982759909162275</c:v>
                </c:pt>
                <c:pt idx="3">
                  <c:v>0.267275761982118</c:v>
                </c:pt>
              </c:numCache>
            </c:numRef>
          </c:yVal>
        </c:ser>
        <c:axId val="381126168"/>
        <c:axId val="381131448"/>
      </c:scatterChart>
      <c:valAx>
        <c:axId val="381126168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1131448"/>
        <c:crosses val="autoZero"/>
        <c:crossBetween val="midCat"/>
        <c:majorUnit val="1.0"/>
      </c:valAx>
      <c:valAx>
        <c:axId val="381131448"/>
        <c:scaling>
          <c:orientation val="minMax"/>
          <c:max val="1.0"/>
          <c:min val="0.0"/>
        </c:scaling>
        <c:axPos val="l"/>
        <c:majorGridlines>
          <c:spPr>
            <a:ln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81126168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'mediandata.csv'!$B$6:$E$6</c:f>
              <c:numCache>
                <c:formatCode>General</c:formatCode>
                <c:ptCount val="4"/>
                <c:pt idx="0">
                  <c:v>0.0</c:v>
                </c:pt>
                <c:pt idx="1">
                  <c:v>0.613475254282538</c:v>
                </c:pt>
                <c:pt idx="2">
                  <c:v>0.58023057888772</c:v>
                </c:pt>
                <c:pt idx="3">
                  <c:v>0.253683942510169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2"/>
              </a:solidFill>
              <a:prstDash val="lgDash"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'mediandata.csv'!$H$6:$K$6</c:f>
              <c:numCache>
                <c:formatCode>General</c:formatCode>
                <c:ptCount val="4"/>
                <c:pt idx="0">
                  <c:v>0.0246277590566469</c:v>
                </c:pt>
                <c:pt idx="1">
                  <c:v>0.746375670274995</c:v>
                </c:pt>
                <c:pt idx="2">
                  <c:v>0.528892482799195</c:v>
                </c:pt>
                <c:pt idx="3">
                  <c:v>0.247417230686713</c:v>
                </c:pt>
              </c:numCache>
            </c:numRef>
          </c:yVal>
        </c:ser>
        <c:axId val="381157544"/>
        <c:axId val="381162824"/>
      </c:scatterChart>
      <c:valAx>
        <c:axId val="381157544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1162824"/>
        <c:crosses val="autoZero"/>
        <c:crossBetween val="midCat"/>
        <c:majorUnit val="1.0"/>
      </c:valAx>
      <c:valAx>
        <c:axId val="381162824"/>
        <c:scaling>
          <c:orientation val="minMax"/>
          <c:max val="1.0"/>
          <c:min val="0.0"/>
        </c:scaling>
        <c:axPos val="l"/>
        <c:majorGridlines>
          <c:spPr>
            <a:ln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81157544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'mediandata.csv'!$B$7:$E$7</c:f>
              <c:numCache>
                <c:formatCode>General</c:formatCode>
                <c:ptCount val="4"/>
                <c:pt idx="0">
                  <c:v>0.0</c:v>
                </c:pt>
                <c:pt idx="1">
                  <c:v>0.61885248666939</c:v>
                </c:pt>
                <c:pt idx="2">
                  <c:v>0.800647750006931</c:v>
                </c:pt>
                <c:pt idx="3">
                  <c:v>0.696031545691394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2"/>
              </a:solidFill>
              <a:prstDash val="lgDash"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'mediandata.csv'!$A$16:$A$19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'mediandata.csv'!$H$7:$K$7</c:f>
              <c:numCache>
                <c:formatCode>General</c:formatCode>
                <c:ptCount val="4"/>
                <c:pt idx="0">
                  <c:v>0.0211131731873126</c:v>
                </c:pt>
                <c:pt idx="1">
                  <c:v>0.718678516357718</c:v>
                </c:pt>
                <c:pt idx="2">
                  <c:v>0.738248303484629</c:v>
                </c:pt>
                <c:pt idx="3">
                  <c:v>0.631488124420718</c:v>
                </c:pt>
              </c:numCache>
            </c:numRef>
          </c:yVal>
        </c:ser>
        <c:axId val="380986824"/>
        <c:axId val="380934392"/>
      </c:scatterChart>
      <c:valAx>
        <c:axId val="380986824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0934392"/>
        <c:crosses val="autoZero"/>
        <c:crossBetween val="midCat"/>
        <c:majorUnit val="1.0"/>
      </c:valAx>
      <c:valAx>
        <c:axId val="380934392"/>
        <c:scaling>
          <c:orientation val="minMax"/>
          <c:max val="1.0"/>
          <c:min val="0.0"/>
        </c:scaling>
        <c:axPos val="l"/>
        <c:majorGridlines>
          <c:spPr>
            <a:ln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80986824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Nod2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'267genes_for_andrew.csv'!$AT$28:$AW$28</c:f>
              <c:numCache>
                <c:formatCode>General</c:formatCode>
                <c:ptCount val="4"/>
                <c:pt idx="0">
                  <c:v>1.0</c:v>
                </c:pt>
                <c:pt idx="1">
                  <c:v>5.196402899790119</c:v>
                </c:pt>
                <c:pt idx="2">
                  <c:v>5.409797007192397</c:v>
                </c:pt>
                <c:pt idx="3">
                  <c:v>1.850544754412805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'267genes_for_andrew.csv'!$AX$28:$BA$28</c:f>
              <c:numCache>
                <c:formatCode>General</c:formatCode>
                <c:ptCount val="4"/>
                <c:pt idx="0">
                  <c:v>1.145349655038764</c:v>
                </c:pt>
                <c:pt idx="1">
                  <c:v>5.993107630625877</c:v>
                </c:pt>
                <c:pt idx="2">
                  <c:v>2.537086953519363</c:v>
                </c:pt>
                <c:pt idx="3">
                  <c:v>1.544954033242846</c:v>
                </c:pt>
              </c:numCache>
            </c:numRef>
          </c:yVal>
        </c:ser>
        <c:axId val="380815560"/>
        <c:axId val="380803544"/>
      </c:scatterChart>
      <c:valAx>
        <c:axId val="380815560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0803544"/>
        <c:crosses val="autoZero"/>
        <c:crossBetween val="midCat"/>
        <c:majorUnit val="1.0"/>
      </c:valAx>
      <c:valAx>
        <c:axId val="380803544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80815560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0"/>
          <c:order val="0"/>
          <c:tx>
            <c:v>trif-/-</c:v>
          </c:tx>
          <c:marker>
            <c:symbol val="none"/>
          </c:marker>
          <c:xVal>
            <c:numRef>
              <c:f>'LPS_mRNA_no_tnf_4h.csv'!$F$1:$F$241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'LPS_mRNA_no_tnf_4h.csv'!$I$1:$I$241</c:f>
              <c:numCache>
                <c:formatCode>General</c:formatCode>
                <c:ptCount val="241"/>
                <c:pt idx="0">
                  <c:v>0.0505278465</c:v>
                </c:pt>
                <c:pt idx="1">
                  <c:v>0.050537133</c:v>
                </c:pt>
                <c:pt idx="2">
                  <c:v>0.0506454755</c:v>
                </c:pt>
                <c:pt idx="3">
                  <c:v>0.051081941</c:v>
                </c:pt>
                <c:pt idx="4">
                  <c:v>0.0527442245</c:v>
                </c:pt>
                <c:pt idx="5">
                  <c:v>0.0582851695</c:v>
                </c:pt>
                <c:pt idx="6">
                  <c:v>0.075164931</c:v>
                </c:pt>
                <c:pt idx="7">
                  <c:v>0.121578858</c:v>
                </c:pt>
                <c:pt idx="8">
                  <c:v>0.223080303</c:v>
                </c:pt>
                <c:pt idx="9">
                  <c:v>0.42166901</c:v>
                </c:pt>
                <c:pt idx="10">
                  <c:v>0.78730947</c:v>
                </c:pt>
                <c:pt idx="11">
                  <c:v>1.3713065</c:v>
                </c:pt>
                <c:pt idx="12">
                  <c:v>2.21990687</c:v>
                </c:pt>
                <c:pt idx="13">
                  <c:v>3.4335286</c:v>
                </c:pt>
                <c:pt idx="14">
                  <c:v>5.0295684</c:v>
                </c:pt>
                <c:pt idx="15">
                  <c:v>6.99613955</c:v>
                </c:pt>
                <c:pt idx="16">
                  <c:v>9.34933865</c:v>
                </c:pt>
                <c:pt idx="17">
                  <c:v>12.06966405</c:v>
                </c:pt>
                <c:pt idx="18">
                  <c:v>15.12120795</c:v>
                </c:pt>
                <c:pt idx="19">
                  <c:v>18.48539735</c:v>
                </c:pt>
                <c:pt idx="20">
                  <c:v>22.04831785</c:v>
                </c:pt>
                <c:pt idx="21">
                  <c:v>25.76787065</c:v>
                </c:pt>
                <c:pt idx="22">
                  <c:v>29.59205135</c:v>
                </c:pt>
                <c:pt idx="23">
                  <c:v>33.4654505</c:v>
                </c:pt>
                <c:pt idx="24">
                  <c:v>37.313157</c:v>
                </c:pt>
                <c:pt idx="25">
                  <c:v>41.064903</c:v>
                </c:pt>
                <c:pt idx="26">
                  <c:v>44.7330705</c:v>
                </c:pt>
                <c:pt idx="27">
                  <c:v>48.1938395</c:v>
                </c:pt>
                <c:pt idx="28">
                  <c:v>51.4379235</c:v>
                </c:pt>
                <c:pt idx="29">
                  <c:v>54.5210415</c:v>
                </c:pt>
                <c:pt idx="30">
                  <c:v>57.229604</c:v>
                </c:pt>
                <c:pt idx="31">
                  <c:v>59.693622</c:v>
                </c:pt>
                <c:pt idx="32">
                  <c:v>61.947146</c:v>
                </c:pt>
                <c:pt idx="33">
                  <c:v>63.7270585</c:v>
                </c:pt>
                <c:pt idx="34">
                  <c:v>65.2871905</c:v>
                </c:pt>
                <c:pt idx="35">
                  <c:v>66.5811095</c:v>
                </c:pt>
                <c:pt idx="36">
                  <c:v>67.457136</c:v>
                </c:pt>
                <c:pt idx="37">
                  <c:v>68.131955</c:v>
                </c:pt>
                <c:pt idx="38">
                  <c:v>68.51889250000001</c:v>
                </c:pt>
                <c:pt idx="39">
                  <c:v>68.5869935</c:v>
                </c:pt>
                <c:pt idx="40">
                  <c:v>68.4879375</c:v>
                </c:pt>
                <c:pt idx="41">
                  <c:v>68.11647749999995</c:v>
                </c:pt>
                <c:pt idx="42">
                  <c:v>67.54381</c:v>
                </c:pt>
                <c:pt idx="43">
                  <c:v>66.8411315</c:v>
                </c:pt>
                <c:pt idx="44">
                  <c:v>65.909386</c:v>
                </c:pt>
                <c:pt idx="45">
                  <c:v>64.87239349999993</c:v>
                </c:pt>
                <c:pt idx="46">
                  <c:v>63.736345</c:v>
                </c:pt>
                <c:pt idx="47">
                  <c:v>62.45790349999999</c:v>
                </c:pt>
                <c:pt idx="48">
                  <c:v>61.1268385</c:v>
                </c:pt>
                <c:pt idx="49">
                  <c:v>59.724577</c:v>
                </c:pt>
                <c:pt idx="50">
                  <c:v>58.263501</c:v>
                </c:pt>
                <c:pt idx="51">
                  <c:v>56.7807565</c:v>
                </c:pt>
                <c:pt idx="52">
                  <c:v>55.2577705</c:v>
                </c:pt>
                <c:pt idx="53">
                  <c:v>53.725498</c:v>
                </c:pt>
                <c:pt idx="54">
                  <c:v>52.1870345</c:v>
                </c:pt>
                <c:pt idx="55">
                  <c:v>50.6454755</c:v>
                </c:pt>
                <c:pt idx="56">
                  <c:v>49.107012</c:v>
                </c:pt>
                <c:pt idx="57">
                  <c:v>47.577835</c:v>
                </c:pt>
                <c:pt idx="58">
                  <c:v>46.0641355</c:v>
                </c:pt>
                <c:pt idx="59">
                  <c:v>44.562818</c:v>
                </c:pt>
                <c:pt idx="60">
                  <c:v>43.076978</c:v>
                </c:pt>
                <c:pt idx="61">
                  <c:v>41.609711</c:v>
                </c:pt>
                <c:pt idx="62">
                  <c:v>40.154826</c:v>
                </c:pt>
                <c:pt idx="63">
                  <c:v>38.7154185</c:v>
                </c:pt>
                <c:pt idx="64">
                  <c:v>37.2914885</c:v>
                </c:pt>
                <c:pt idx="65">
                  <c:v>35.8799405</c:v>
                </c:pt>
                <c:pt idx="66">
                  <c:v>34.4869655</c:v>
                </c:pt>
                <c:pt idx="67">
                  <c:v>33.1063725</c:v>
                </c:pt>
                <c:pt idx="68">
                  <c:v>31.741257</c:v>
                </c:pt>
                <c:pt idx="69">
                  <c:v>30.38511845</c:v>
                </c:pt>
                <c:pt idx="70">
                  <c:v>29.0512675</c:v>
                </c:pt>
                <c:pt idx="71">
                  <c:v>27.72794125</c:v>
                </c:pt>
                <c:pt idx="72">
                  <c:v>26.4275217</c:v>
                </c:pt>
                <c:pt idx="73">
                  <c:v>25.147842</c:v>
                </c:pt>
                <c:pt idx="74">
                  <c:v>23.8830207</c:v>
                </c:pt>
                <c:pt idx="75">
                  <c:v>22.65936955</c:v>
                </c:pt>
                <c:pt idx="76">
                  <c:v>21.4536723</c:v>
                </c:pt>
                <c:pt idx="77">
                  <c:v>20.28264464999995</c:v>
                </c:pt>
                <c:pt idx="78">
                  <c:v>19.15216805</c:v>
                </c:pt>
                <c:pt idx="79">
                  <c:v>18.04335995</c:v>
                </c:pt>
                <c:pt idx="80">
                  <c:v>16.99646185</c:v>
                </c:pt>
                <c:pt idx="81">
                  <c:v>15.9795901</c:v>
                </c:pt>
                <c:pt idx="82">
                  <c:v>15.00295985</c:v>
                </c:pt>
                <c:pt idx="83">
                  <c:v>14.0851441</c:v>
                </c:pt>
                <c:pt idx="84">
                  <c:v>13.19456875</c:v>
                </c:pt>
                <c:pt idx="85">
                  <c:v>12.36621295</c:v>
                </c:pt>
                <c:pt idx="86">
                  <c:v>11.57686045</c:v>
                </c:pt>
                <c:pt idx="87">
                  <c:v>10.821868</c:v>
                </c:pt>
                <c:pt idx="88">
                  <c:v>10.1303333</c:v>
                </c:pt>
                <c:pt idx="89">
                  <c:v>9.4635626</c:v>
                </c:pt>
                <c:pt idx="90">
                  <c:v>8.84539125</c:v>
                </c:pt>
                <c:pt idx="91">
                  <c:v>8.266223200000001</c:v>
                </c:pt>
                <c:pt idx="92">
                  <c:v>7.70996185</c:v>
                </c:pt>
                <c:pt idx="93">
                  <c:v>7.2038476</c:v>
                </c:pt>
                <c:pt idx="94">
                  <c:v>6.728069250000001</c:v>
                </c:pt>
                <c:pt idx="95">
                  <c:v>6.280459950000001</c:v>
                </c:pt>
                <c:pt idx="96">
                  <c:v>5.860400599999994</c:v>
                </c:pt>
                <c:pt idx="97">
                  <c:v>5.469438950000001</c:v>
                </c:pt>
                <c:pt idx="98">
                  <c:v>5.107884549999987</c:v>
                </c:pt>
                <c:pt idx="99">
                  <c:v>4.7738801</c:v>
                </c:pt>
                <c:pt idx="100">
                  <c:v>4.454734049999993</c:v>
                </c:pt>
                <c:pt idx="101">
                  <c:v>4.157875599999991</c:v>
                </c:pt>
                <c:pt idx="102">
                  <c:v>3.881757</c:v>
                </c:pt>
                <c:pt idx="103">
                  <c:v>3.62142545</c:v>
                </c:pt>
                <c:pt idx="104">
                  <c:v>3.382762399999998</c:v>
                </c:pt>
                <c:pt idx="105">
                  <c:v>3.1543145</c:v>
                </c:pt>
                <c:pt idx="106">
                  <c:v>2.94827802</c:v>
                </c:pt>
                <c:pt idx="107">
                  <c:v>2.74787535</c:v>
                </c:pt>
                <c:pt idx="108">
                  <c:v>2.57006983</c:v>
                </c:pt>
                <c:pt idx="109">
                  <c:v>2.394462114999996</c:v>
                </c:pt>
                <c:pt idx="110">
                  <c:v>2.240987225</c:v>
                </c:pt>
                <c:pt idx="111">
                  <c:v>2.08754329</c:v>
                </c:pt>
                <c:pt idx="112">
                  <c:v>1.95474634</c:v>
                </c:pt>
                <c:pt idx="113">
                  <c:v>1.82232085</c:v>
                </c:pt>
                <c:pt idx="114">
                  <c:v>1.706394375</c:v>
                </c:pt>
                <c:pt idx="115">
                  <c:v>1.592789525</c:v>
                </c:pt>
                <c:pt idx="116">
                  <c:v>1.48924505</c:v>
                </c:pt>
                <c:pt idx="117">
                  <c:v>1.392386855</c:v>
                </c:pt>
                <c:pt idx="118">
                  <c:v>1.30017191</c:v>
                </c:pt>
                <c:pt idx="119">
                  <c:v>1.21764588</c:v>
                </c:pt>
                <c:pt idx="120">
                  <c:v>1.13567704</c:v>
                </c:pt>
                <c:pt idx="121">
                  <c:v>1.06534728</c:v>
                </c:pt>
                <c:pt idx="122">
                  <c:v>0.99501752</c:v>
                </c:pt>
                <c:pt idx="123">
                  <c:v>0.932705105</c:v>
                </c:pt>
                <c:pt idx="124">
                  <c:v>0.87280718</c:v>
                </c:pt>
                <c:pt idx="125">
                  <c:v>0.817304865</c:v>
                </c:pt>
                <c:pt idx="126">
                  <c:v>0.766291025</c:v>
                </c:pt>
                <c:pt idx="127">
                  <c:v>0.7169178</c:v>
                </c:pt>
                <c:pt idx="128">
                  <c:v>0.67351889</c:v>
                </c:pt>
                <c:pt idx="129">
                  <c:v>0.630089025</c:v>
                </c:pt>
                <c:pt idx="130">
                  <c:v>0.59346926</c:v>
                </c:pt>
                <c:pt idx="131">
                  <c:v>0.557220955</c:v>
                </c:pt>
                <c:pt idx="132">
                  <c:v>0.521808435</c:v>
                </c:pt>
                <c:pt idx="133">
                  <c:v>0.492215455</c:v>
                </c:pt>
                <c:pt idx="134">
                  <c:v>0.462622475</c:v>
                </c:pt>
                <c:pt idx="135">
                  <c:v>0.43467011</c:v>
                </c:pt>
                <c:pt idx="136">
                  <c:v>0.410556165</c:v>
                </c:pt>
                <c:pt idx="137">
                  <c:v>0.38644222</c:v>
                </c:pt>
                <c:pt idx="138">
                  <c:v>0.364495125</c:v>
                </c:pt>
                <c:pt idx="139">
                  <c:v>0.34490061</c:v>
                </c:pt>
                <c:pt idx="140">
                  <c:v>0.325306095</c:v>
                </c:pt>
                <c:pt idx="141">
                  <c:v>0.3081539295</c:v>
                </c:pt>
                <c:pt idx="142">
                  <c:v>0.2923111605</c:v>
                </c:pt>
                <c:pt idx="143">
                  <c:v>0.276465296</c:v>
                </c:pt>
                <c:pt idx="144">
                  <c:v>0.263197983</c:v>
                </c:pt>
                <c:pt idx="145">
                  <c:v>0.2504600005</c:v>
                </c:pt>
                <c:pt idx="146">
                  <c:v>0.237740591</c:v>
                </c:pt>
                <c:pt idx="147">
                  <c:v>0.2275966375</c:v>
                </c:pt>
                <c:pt idx="148">
                  <c:v>0.2174495885</c:v>
                </c:pt>
                <c:pt idx="149">
                  <c:v>0.2077173365</c:v>
                </c:pt>
                <c:pt idx="150">
                  <c:v>0.199826907</c:v>
                </c:pt>
                <c:pt idx="151">
                  <c:v>0.191933382</c:v>
                </c:pt>
                <c:pt idx="152">
                  <c:v>0.1842720195</c:v>
                </c:pt>
                <c:pt idx="153">
                  <c:v>0.178344137</c:v>
                </c:pt>
                <c:pt idx="154">
                  <c:v>0.172413159</c:v>
                </c:pt>
                <c:pt idx="155">
                  <c:v>0.166568855</c:v>
                </c:pt>
                <c:pt idx="156">
                  <c:v>0.162278492</c:v>
                </c:pt>
                <c:pt idx="157">
                  <c:v>0.1579912245</c:v>
                </c:pt>
                <c:pt idx="158">
                  <c:v>0.153703957</c:v>
                </c:pt>
                <c:pt idx="159">
                  <c:v>0.150781805</c:v>
                </c:pt>
                <c:pt idx="160">
                  <c:v>0.147878226</c:v>
                </c:pt>
                <c:pt idx="161">
                  <c:v>0.1449777425</c:v>
                </c:pt>
                <c:pt idx="162">
                  <c:v>0.1431699705</c:v>
                </c:pt>
                <c:pt idx="163">
                  <c:v>0.1414550635</c:v>
                </c:pt>
                <c:pt idx="164">
                  <c:v>0.1397401565</c:v>
                </c:pt>
                <c:pt idx="165">
                  <c:v>0.138907467</c:v>
                </c:pt>
                <c:pt idx="166">
                  <c:v>0.138226457</c:v>
                </c:pt>
                <c:pt idx="167">
                  <c:v>0.1375485425</c:v>
                </c:pt>
                <c:pt idx="168">
                  <c:v>0.1377714185</c:v>
                </c:pt>
                <c:pt idx="169">
                  <c:v>0.138238839</c:v>
                </c:pt>
                <c:pt idx="170">
                  <c:v>0.138703164</c:v>
                </c:pt>
                <c:pt idx="171">
                  <c:v>0.1391705845</c:v>
                </c:pt>
                <c:pt idx="172">
                  <c:v>0.1396782465</c:v>
                </c:pt>
                <c:pt idx="173">
                  <c:v>0.1413374345</c:v>
                </c:pt>
                <c:pt idx="174">
                  <c:v>0.1429966225</c:v>
                </c:pt>
                <c:pt idx="175">
                  <c:v>0.144652715</c:v>
                </c:pt>
                <c:pt idx="176">
                  <c:v>0.146311903</c:v>
                </c:pt>
                <c:pt idx="177">
                  <c:v>0.148262068</c:v>
                </c:pt>
                <c:pt idx="178">
                  <c:v>0.150955153</c:v>
                </c:pt>
                <c:pt idx="179">
                  <c:v>0.153648238</c:v>
                </c:pt>
                <c:pt idx="180">
                  <c:v>0.156341323</c:v>
                </c:pt>
                <c:pt idx="181">
                  <c:v>0.1590313125</c:v>
                </c:pt>
                <c:pt idx="182">
                  <c:v>0.1622196775</c:v>
                </c:pt>
                <c:pt idx="183">
                  <c:v>0.165844508</c:v>
                </c:pt>
                <c:pt idx="184">
                  <c:v>0.1694693385</c:v>
                </c:pt>
                <c:pt idx="185">
                  <c:v>0.173094169</c:v>
                </c:pt>
                <c:pt idx="186">
                  <c:v>0.1767189995</c:v>
                </c:pt>
                <c:pt idx="187">
                  <c:v>0.181012458</c:v>
                </c:pt>
                <c:pt idx="188">
                  <c:v>0.1854978375</c:v>
                </c:pt>
                <c:pt idx="189">
                  <c:v>0.1899863125</c:v>
                </c:pt>
                <c:pt idx="190">
                  <c:v>0.194471692</c:v>
                </c:pt>
                <c:pt idx="191">
                  <c:v>0.1989818355</c:v>
                </c:pt>
                <c:pt idx="192">
                  <c:v>0.204470157</c:v>
                </c:pt>
                <c:pt idx="193">
                  <c:v>0.209961574</c:v>
                </c:pt>
                <c:pt idx="194">
                  <c:v>0.2154498955</c:v>
                </c:pt>
                <c:pt idx="195">
                  <c:v>0.220938217</c:v>
                </c:pt>
                <c:pt idx="196">
                  <c:v>0.226429634</c:v>
                </c:pt>
                <c:pt idx="197">
                  <c:v>0.2319179555</c:v>
                </c:pt>
                <c:pt idx="198">
                  <c:v>0.237406277</c:v>
                </c:pt>
                <c:pt idx="199">
                  <c:v>0.2437241925</c:v>
                </c:pt>
                <c:pt idx="200">
                  <c:v>0.250308321</c:v>
                </c:pt>
                <c:pt idx="201">
                  <c:v>0.256895545</c:v>
                </c:pt>
                <c:pt idx="202">
                  <c:v>0.263482769</c:v>
                </c:pt>
                <c:pt idx="203">
                  <c:v>0.270069993</c:v>
                </c:pt>
                <c:pt idx="204">
                  <c:v>0.276657217</c:v>
                </c:pt>
                <c:pt idx="205">
                  <c:v>0.283244441</c:v>
                </c:pt>
                <c:pt idx="206">
                  <c:v>0.290302181</c:v>
                </c:pt>
                <c:pt idx="207">
                  <c:v>0.297867583</c:v>
                </c:pt>
                <c:pt idx="208">
                  <c:v>0.3054360805</c:v>
                </c:pt>
                <c:pt idx="209">
                  <c:v>0.312986005</c:v>
                </c:pt>
                <c:pt idx="210">
                  <c:v>0.32056998</c:v>
                </c:pt>
                <c:pt idx="211">
                  <c:v>0.328123</c:v>
                </c:pt>
                <c:pt idx="212">
                  <c:v>0.335706975</c:v>
                </c:pt>
                <c:pt idx="213">
                  <c:v>0.343445725</c:v>
                </c:pt>
                <c:pt idx="214">
                  <c:v>0.35189644</c:v>
                </c:pt>
                <c:pt idx="215">
                  <c:v>0.3603162</c:v>
                </c:pt>
                <c:pt idx="216">
                  <c:v>0.368766915</c:v>
                </c:pt>
                <c:pt idx="217">
                  <c:v>0.377186675</c:v>
                </c:pt>
                <c:pt idx="218">
                  <c:v>0.38563739</c:v>
                </c:pt>
                <c:pt idx="219">
                  <c:v>0.39405715</c:v>
                </c:pt>
                <c:pt idx="220">
                  <c:v>0.402507865</c:v>
                </c:pt>
                <c:pt idx="221">
                  <c:v>0.41163959</c:v>
                </c:pt>
                <c:pt idx="222">
                  <c:v>0.420833225</c:v>
                </c:pt>
                <c:pt idx="223">
                  <c:v>0.43002686</c:v>
                </c:pt>
                <c:pt idx="224">
                  <c:v>0.439220495</c:v>
                </c:pt>
                <c:pt idx="225">
                  <c:v>0.44841413</c:v>
                </c:pt>
                <c:pt idx="226">
                  <c:v>0.457607765</c:v>
                </c:pt>
                <c:pt idx="227">
                  <c:v>0.4668014</c:v>
                </c:pt>
                <c:pt idx="228">
                  <c:v>0.476490315</c:v>
                </c:pt>
                <c:pt idx="229">
                  <c:v>0.48642687</c:v>
                </c:pt>
                <c:pt idx="230">
                  <c:v>0.496363425</c:v>
                </c:pt>
                <c:pt idx="231">
                  <c:v>0.50629998</c:v>
                </c:pt>
                <c:pt idx="232">
                  <c:v>0.516236535</c:v>
                </c:pt>
                <c:pt idx="233">
                  <c:v>0.526204045</c:v>
                </c:pt>
                <c:pt idx="234">
                  <c:v>0.5361406</c:v>
                </c:pt>
                <c:pt idx="235">
                  <c:v>0.546077155</c:v>
                </c:pt>
                <c:pt idx="236">
                  <c:v>0.55601371</c:v>
                </c:pt>
                <c:pt idx="237">
                  <c:v>0.56598122</c:v>
                </c:pt>
                <c:pt idx="238">
                  <c:v>0.575917775</c:v>
                </c:pt>
                <c:pt idx="239">
                  <c:v>0.586256745</c:v>
                </c:pt>
                <c:pt idx="240">
                  <c:v>0.59662667</c:v>
                </c:pt>
              </c:numCache>
            </c:numRef>
          </c:yVal>
          <c:smooth val="1"/>
        </c:ser>
        <c:ser>
          <c:idx val="1"/>
          <c:order val="1"/>
          <c:tx>
            <c:v>myd88-/-</c:v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'LPS_mRNA_no_tnf_4h.csv'!$F$1:$F$241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'LPS_mRNA_no_tnf_4h.csv'!$H$1:$H$241</c:f>
              <c:numCache>
                <c:formatCode>General</c:formatCode>
                <c:ptCount val="241"/>
                <c:pt idx="0">
                  <c:v>0.0470237405</c:v>
                </c:pt>
                <c:pt idx="1">
                  <c:v>0.047063982</c:v>
                </c:pt>
                <c:pt idx="2">
                  <c:v>0.047193993</c:v>
                </c:pt>
                <c:pt idx="3">
                  <c:v>0.0474261555</c:v>
                </c:pt>
                <c:pt idx="4">
                  <c:v>0.047782138</c:v>
                </c:pt>
                <c:pt idx="5">
                  <c:v>0.048277418</c:v>
                </c:pt>
                <c:pt idx="6">
                  <c:v>0.04897081</c:v>
                </c:pt>
                <c:pt idx="7">
                  <c:v>0.0498592185</c:v>
                </c:pt>
                <c:pt idx="8">
                  <c:v>0.051020031</c:v>
                </c:pt>
                <c:pt idx="9">
                  <c:v>0.0525399215</c:v>
                </c:pt>
                <c:pt idx="10">
                  <c:v>0.054555092</c:v>
                </c:pt>
                <c:pt idx="11">
                  <c:v>0.057384379</c:v>
                </c:pt>
                <c:pt idx="12">
                  <c:v>0.061148507</c:v>
                </c:pt>
                <c:pt idx="13">
                  <c:v>0.0661725035</c:v>
                </c:pt>
                <c:pt idx="14">
                  <c:v>0.0736450405</c:v>
                </c:pt>
                <c:pt idx="15">
                  <c:v>0.084488577</c:v>
                </c:pt>
                <c:pt idx="16">
                  <c:v>0.09955128</c:v>
                </c:pt>
                <c:pt idx="17">
                  <c:v>0.120055872</c:v>
                </c:pt>
                <c:pt idx="18">
                  <c:v>0.1484508935</c:v>
                </c:pt>
                <c:pt idx="19">
                  <c:v>0.1904506375</c:v>
                </c:pt>
                <c:pt idx="20">
                  <c:v>0.2468073105</c:v>
                </c:pt>
                <c:pt idx="21">
                  <c:v>0.32063189</c:v>
                </c:pt>
                <c:pt idx="22">
                  <c:v>0.41529228</c:v>
                </c:pt>
                <c:pt idx="23">
                  <c:v>0.54561283</c:v>
                </c:pt>
                <c:pt idx="24">
                  <c:v>0.715029545</c:v>
                </c:pt>
                <c:pt idx="25">
                  <c:v>0.920508835</c:v>
                </c:pt>
                <c:pt idx="26">
                  <c:v>1.168458385</c:v>
                </c:pt>
                <c:pt idx="27">
                  <c:v>1.494538355</c:v>
                </c:pt>
                <c:pt idx="28">
                  <c:v>1.87754457</c:v>
                </c:pt>
                <c:pt idx="29">
                  <c:v>2.32007725</c:v>
                </c:pt>
                <c:pt idx="30">
                  <c:v>2.855691615</c:v>
                </c:pt>
                <c:pt idx="31">
                  <c:v>3.481818399999998</c:v>
                </c:pt>
                <c:pt idx="32">
                  <c:v>4.161590199999996</c:v>
                </c:pt>
                <c:pt idx="33">
                  <c:v>4.944751699999998</c:v>
                </c:pt>
                <c:pt idx="34">
                  <c:v>5.8034434</c:v>
                </c:pt>
                <c:pt idx="35">
                  <c:v>6.71444905</c:v>
                </c:pt>
                <c:pt idx="36">
                  <c:v>7.73286855</c:v>
                </c:pt>
                <c:pt idx="37">
                  <c:v>8.79957785</c:v>
                </c:pt>
                <c:pt idx="38">
                  <c:v>9.9167438</c:v>
                </c:pt>
                <c:pt idx="39">
                  <c:v>11.106654</c:v>
                </c:pt>
                <c:pt idx="40">
                  <c:v>12.3244237</c:v>
                </c:pt>
                <c:pt idx="41">
                  <c:v>13.57964895</c:v>
                </c:pt>
                <c:pt idx="42">
                  <c:v>14.8447798</c:v>
                </c:pt>
                <c:pt idx="43">
                  <c:v>16.12600725</c:v>
                </c:pt>
                <c:pt idx="44">
                  <c:v>17.40073415</c:v>
                </c:pt>
                <c:pt idx="45">
                  <c:v>18.66555545</c:v>
                </c:pt>
                <c:pt idx="46">
                  <c:v>19.90499365</c:v>
                </c:pt>
                <c:pt idx="47">
                  <c:v>21.10295215</c:v>
                </c:pt>
                <c:pt idx="48">
                  <c:v>22.2715034</c:v>
                </c:pt>
                <c:pt idx="49">
                  <c:v>23.37071545</c:v>
                </c:pt>
                <c:pt idx="50">
                  <c:v>24.4117321</c:v>
                </c:pt>
                <c:pt idx="51">
                  <c:v>25.40879265</c:v>
                </c:pt>
                <c:pt idx="52">
                  <c:v>26.2944152</c:v>
                </c:pt>
                <c:pt idx="53">
                  <c:v>27.122771</c:v>
                </c:pt>
                <c:pt idx="54">
                  <c:v>27.88457355</c:v>
                </c:pt>
                <c:pt idx="55">
                  <c:v>28.52286565</c:v>
                </c:pt>
                <c:pt idx="56">
                  <c:v>29.1206067</c:v>
                </c:pt>
                <c:pt idx="57">
                  <c:v>29.60071875</c:v>
                </c:pt>
                <c:pt idx="58">
                  <c:v>30.01303935</c:v>
                </c:pt>
                <c:pt idx="59">
                  <c:v>30.34982975</c:v>
                </c:pt>
                <c:pt idx="60">
                  <c:v>30.59932705</c:v>
                </c:pt>
                <c:pt idx="61">
                  <c:v>30.8181789</c:v>
                </c:pt>
                <c:pt idx="62">
                  <c:v>30.9704775</c:v>
                </c:pt>
                <c:pt idx="63">
                  <c:v>31.109775</c:v>
                </c:pt>
                <c:pt idx="64">
                  <c:v>31.221213</c:v>
                </c:pt>
                <c:pt idx="65">
                  <c:v>31.3109825</c:v>
                </c:pt>
                <c:pt idx="66">
                  <c:v>31.3852745</c:v>
                </c:pt>
                <c:pt idx="67">
                  <c:v>31.4348025</c:v>
                </c:pt>
                <c:pt idx="68">
                  <c:v>31.468853</c:v>
                </c:pt>
                <c:pt idx="69">
                  <c:v>31.4719485</c:v>
                </c:pt>
                <c:pt idx="70">
                  <c:v>31.4657575</c:v>
                </c:pt>
                <c:pt idx="71">
                  <c:v>31.4286115</c:v>
                </c:pt>
                <c:pt idx="72">
                  <c:v>31.38837</c:v>
                </c:pt>
                <c:pt idx="73">
                  <c:v>31.3233645</c:v>
                </c:pt>
                <c:pt idx="74">
                  <c:v>31.2552635</c:v>
                </c:pt>
                <c:pt idx="75">
                  <c:v>31.1623985</c:v>
                </c:pt>
                <c:pt idx="76">
                  <c:v>31.0695335</c:v>
                </c:pt>
                <c:pt idx="77">
                  <c:v>30.95345225</c:v>
                </c:pt>
                <c:pt idx="78">
                  <c:v>30.8367519</c:v>
                </c:pt>
                <c:pt idx="79">
                  <c:v>30.70147855</c:v>
                </c:pt>
                <c:pt idx="80">
                  <c:v>30.56403835</c:v>
                </c:pt>
                <c:pt idx="81">
                  <c:v>30.41112065</c:v>
                </c:pt>
                <c:pt idx="82">
                  <c:v>30.25510745</c:v>
                </c:pt>
                <c:pt idx="83">
                  <c:v>30.0864027</c:v>
                </c:pt>
                <c:pt idx="84">
                  <c:v>29.91398335</c:v>
                </c:pt>
                <c:pt idx="85">
                  <c:v>29.7304202</c:v>
                </c:pt>
                <c:pt idx="86">
                  <c:v>29.54314245</c:v>
                </c:pt>
                <c:pt idx="87">
                  <c:v>29.34626865</c:v>
                </c:pt>
                <c:pt idx="88">
                  <c:v>29.14506115</c:v>
                </c:pt>
                <c:pt idx="89">
                  <c:v>28.9361149</c:v>
                </c:pt>
                <c:pt idx="90">
                  <c:v>28.72221585</c:v>
                </c:pt>
                <c:pt idx="91">
                  <c:v>28.5015067</c:v>
                </c:pt>
                <c:pt idx="92">
                  <c:v>28.2761543</c:v>
                </c:pt>
                <c:pt idx="93">
                  <c:v>28.04553954999995</c:v>
                </c:pt>
                <c:pt idx="94">
                  <c:v>27.80966245</c:v>
                </c:pt>
                <c:pt idx="95">
                  <c:v>27.5697612</c:v>
                </c:pt>
                <c:pt idx="96">
                  <c:v>27.32490715</c:v>
                </c:pt>
                <c:pt idx="97">
                  <c:v>27.0769576</c:v>
                </c:pt>
                <c:pt idx="98">
                  <c:v>26.82467435</c:v>
                </c:pt>
                <c:pt idx="99">
                  <c:v>26.56960515</c:v>
                </c:pt>
                <c:pt idx="100">
                  <c:v>26.3111309</c:v>
                </c:pt>
                <c:pt idx="101">
                  <c:v>26.05079935</c:v>
                </c:pt>
                <c:pt idx="102">
                  <c:v>25.78768185</c:v>
                </c:pt>
                <c:pt idx="103">
                  <c:v>25.52332615</c:v>
                </c:pt>
                <c:pt idx="104">
                  <c:v>25.2568036</c:v>
                </c:pt>
                <c:pt idx="105">
                  <c:v>24.9899715</c:v>
                </c:pt>
                <c:pt idx="106">
                  <c:v>24.72159165</c:v>
                </c:pt>
                <c:pt idx="107">
                  <c:v>24.4532118</c:v>
                </c:pt>
                <c:pt idx="108">
                  <c:v>24.18483195</c:v>
                </c:pt>
                <c:pt idx="109">
                  <c:v>23.91676165</c:v>
                </c:pt>
                <c:pt idx="110">
                  <c:v>23.64931045</c:v>
                </c:pt>
                <c:pt idx="111">
                  <c:v>23.3827879</c:v>
                </c:pt>
                <c:pt idx="112">
                  <c:v>23.11812265</c:v>
                </c:pt>
                <c:pt idx="113">
                  <c:v>22.8540765</c:v>
                </c:pt>
                <c:pt idx="114">
                  <c:v>22.59312585</c:v>
                </c:pt>
                <c:pt idx="115">
                  <c:v>22.33372295</c:v>
                </c:pt>
                <c:pt idx="116">
                  <c:v>22.0764869</c:v>
                </c:pt>
                <c:pt idx="117">
                  <c:v>21.8226559</c:v>
                </c:pt>
                <c:pt idx="118">
                  <c:v>21.57037265</c:v>
                </c:pt>
                <c:pt idx="119">
                  <c:v>21.32273265</c:v>
                </c:pt>
                <c:pt idx="120">
                  <c:v>21.0766404</c:v>
                </c:pt>
                <c:pt idx="121">
                  <c:v>20.83488185</c:v>
                </c:pt>
                <c:pt idx="122">
                  <c:v>20.5968379</c:v>
                </c:pt>
                <c:pt idx="123">
                  <c:v>20.3628181</c:v>
                </c:pt>
                <c:pt idx="124">
                  <c:v>20.13220335</c:v>
                </c:pt>
                <c:pt idx="125">
                  <c:v>19.9059223</c:v>
                </c:pt>
                <c:pt idx="126">
                  <c:v>19.6836654</c:v>
                </c:pt>
                <c:pt idx="127">
                  <c:v>19.4651231</c:v>
                </c:pt>
                <c:pt idx="128">
                  <c:v>19.25122405</c:v>
                </c:pt>
                <c:pt idx="129">
                  <c:v>19.04382555</c:v>
                </c:pt>
                <c:pt idx="130">
                  <c:v>18.8361175</c:v>
                </c:pt>
                <c:pt idx="131">
                  <c:v>18.63491</c:v>
                </c:pt>
                <c:pt idx="132">
                  <c:v>18.4386553</c:v>
                </c:pt>
                <c:pt idx="133">
                  <c:v>18.24209105</c:v>
                </c:pt>
                <c:pt idx="134">
                  <c:v>18.05574195</c:v>
                </c:pt>
                <c:pt idx="135">
                  <c:v>17.87063105</c:v>
                </c:pt>
                <c:pt idx="136">
                  <c:v>17.6883061</c:v>
                </c:pt>
                <c:pt idx="137">
                  <c:v>17.5137199</c:v>
                </c:pt>
                <c:pt idx="138">
                  <c:v>17.3391337</c:v>
                </c:pt>
                <c:pt idx="139">
                  <c:v>17.17104805</c:v>
                </c:pt>
                <c:pt idx="140">
                  <c:v>17.00698655</c:v>
                </c:pt>
                <c:pt idx="141">
                  <c:v>16.84292505</c:v>
                </c:pt>
                <c:pt idx="142">
                  <c:v>16.69062645</c:v>
                </c:pt>
                <c:pt idx="143">
                  <c:v>16.53894695</c:v>
                </c:pt>
                <c:pt idx="144">
                  <c:v>16.3869579</c:v>
                </c:pt>
                <c:pt idx="145">
                  <c:v>16.2352784</c:v>
                </c:pt>
                <c:pt idx="146">
                  <c:v>16.0947427</c:v>
                </c:pt>
                <c:pt idx="147">
                  <c:v>15.9566834</c:v>
                </c:pt>
                <c:pt idx="148">
                  <c:v>15.8186241</c:v>
                </c:pt>
                <c:pt idx="149">
                  <c:v>15.68025525</c:v>
                </c:pt>
                <c:pt idx="150">
                  <c:v>15.55024425</c:v>
                </c:pt>
                <c:pt idx="151">
                  <c:v>15.42394785</c:v>
                </c:pt>
                <c:pt idx="152">
                  <c:v>15.29765145</c:v>
                </c:pt>
                <c:pt idx="153">
                  <c:v>15.1716646</c:v>
                </c:pt>
                <c:pt idx="154">
                  <c:v>15.050321</c:v>
                </c:pt>
                <c:pt idx="155">
                  <c:v>14.93423975</c:v>
                </c:pt>
                <c:pt idx="156">
                  <c:v>14.8181585</c:v>
                </c:pt>
                <c:pt idx="157">
                  <c:v>14.70207725</c:v>
                </c:pt>
                <c:pt idx="158">
                  <c:v>14.58878195</c:v>
                </c:pt>
                <c:pt idx="159">
                  <c:v>14.48105855</c:v>
                </c:pt>
                <c:pt idx="160">
                  <c:v>14.37333515</c:v>
                </c:pt>
                <c:pt idx="161">
                  <c:v>14.2653022</c:v>
                </c:pt>
                <c:pt idx="162">
                  <c:v>14.15912655</c:v>
                </c:pt>
                <c:pt idx="163">
                  <c:v>14.05945145</c:v>
                </c:pt>
                <c:pt idx="164">
                  <c:v>13.9594668</c:v>
                </c:pt>
                <c:pt idx="165">
                  <c:v>13.8597917</c:v>
                </c:pt>
                <c:pt idx="166">
                  <c:v>13.75980705</c:v>
                </c:pt>
                <c:pt idx="167">
                  <c:v>13.66013195</c:v>
                </c:pt>
                <c:pt idx="168">
                  <c:v>13.56107595</c:v>
                </c:pt>
                <c:pt idx="169">
                  <c:v>13.4685205</c:v>
                </c:pt>
                <c:pt idx="170">
                  <c:v>13.3756555</c:v>
                </c:pt>
                <c:pt idx="171">
                  <c:v>13.2827905</c:v>
                </c:pt>
                <c:pt idx="172">
                  <c:v>13.19023505</c:v>
                </c:pt>
                <c:pt idx="173">
                  <c:v>13.09737005</c:v>
                </c:pt>
                <c:pt idx="174">
                  <c:v>13.0048146</c:v>
                </c:pt>
                <c:pt idx="175">
                  <c:v>12.9169024</c:v>
                </c:pt>
                <c:pt idx="176">
                  <c:v>12.8289902</c:v>
                </c:pt>
                <c:pt idx="177">
                  <c:v>12.741078</c:v>
                </c:pt>
                <c:pt idx="178">
                  <c:v>12.6531658</c:v>
                </c:pt>
                <c:pt idx="179">
                  <c:v>12.5652536</c:v>
                </c:pt>
                <c:pt idx="180">
                  <c:v>12.4773414</c:v>
                </c:pt>
                <c:pt idx="181">
                  <c:v>12.3925247</c:v>
                </c:pt>
                <c:pt idx="182">
                  <c:v>12.30801755</c:v>
                </c:pt>
                <c:pt idx="183">
                  <c:v>12.2235104</c:v>
                </c:pt>
                <c:pt idx="184">
                  <c:v>12.13900325</c:v>
                </c:pt>
                <c:pt idx="185">
                  <c:v>12.0544961</c:v>
                </c:pt>
                <c:pt idx="186">
                  <c:v>11.96998895</c:v>
                </c:pt>
                <c:pt idx="187">
                  <c:v>11.88764865</c:v>
                </c:pt>
                <c:pt idx="188">
                  <c:v>11.8056179</c:v>
                </c:pt>
                <c:pt idx="189">
                  <c:v>11.72358715</c:v>
                </c:pt>
                <c:pt idx="190">
                  <c:v>11.6415564</c:v>
                </c:pt>
                <c:pt idx="191">
                  <c:v>11.5598352</c:v>
                </c:pt>
                <c:pt idx="192">
                  <c:v>11.47780445</c:v>
                </c:pt>
                <c:pt idx="193">
                  <c:v>11.39794055</c:v>
                </c:pt>
                <c:pt idx="194">
                  <c:v>11.31869575</c:v>
                </c:pt>
                <c:pt idx="195">
                  <c:v>11.23945095</c:v>
                </c:pt>
                <c:pt idx="196">
                  <c:v>11.1598966</c:v>
                </c:pt>
                <c:pt idx="197">
                  <c:v>11.0806518</c:v>
                </c:pt>
                <c:pt idx="198">
                  <c:v>11.001407</c:v>
                </c:pt>
                <c:pt idx="199">
                  <c:v>10.9221622</c:v>
                </c:pt>
                <c:pt idx="200">
                  <c:v>10.8429174</c:v>
                </c:pt>
                <c:pt idx="201">
                  <c:v>10.7636726</c:v>
                </c:pt>
                <c:pt idx="202">
                  <c:v>10.68597555</c:v>
                </c:pt>
                <c:pt idx="203">
                  <c:v>10.6095167</c:v>
                </c:pt>
                <c:pt idx="204">
                  <c:v>10.5333674</c:v>
                </c:pt>
                <c:pt idx="205">
                  <c:v>10.45690855</c:v>
                </c:pt>
                <c:pt idx="206">
                  <c:v>10.38075925</c:v>
                </c:pt>
                <c:pt idx="207">
                  <c:v>10.30460995</c:v>
                </c:pt>
                <c:pt idx="208">
                  <c:v>10.2281511</c:v>
                </c:pt>
                <c:pt idx="209">
                  <c:v>10.1520018</c:v>
                </c:pt>
                <c:pt idx="210">
                  <c:v>10.07554295</c:v>
                </c:pt>
                <c:pt idx="211">
                  <c:v>10.00001275</c:v>
                </c:pt>
                <c:pt idx="212">
                  <c:v>9.927268499999998</c:v>
                </c:pt>
                <c:pt idx="213">
                  <c:v>9.8542147</c:v>
                </c:pt>
                <c:pt idx="214">
                  <c:v>9.781160899999997</c:v>
                </c:pt>
                <c:pt idx="215">
                  <c:v>9.708107099999997</c:v>
                </c:pt>
                <c:pt idx="216">
                  <c:v>9.63536285</c:v>
                </c:pt>
                <c:pt idx="217">
                  <c:v>9.56230905</c:v>
                </c:pt>
                <c:pt idx="218">
                  <c:v>9.48925525</c:v>
                </c:pt>
                <c:pt idx="219">
                  <c:v>9.416511</c:v>
                </c:pt>
                <c:pt idx="220">
                  <c:v>9.3434572</c:v>
                </c:pt>
                <c:pt idx="221">
                  <c:v>9.273808450000001</c:v>
                </c:pt>
                <c:pt idx="222">
                  <c:v>9.204778799999998</c:v>
                </c:pt>
                <c:pt idx="223">
                  <c:v>9.1354396</c:v>
                </c:pt>
                <c:pt idx="224">
                  <c:v>9.06640995</c:v>
                </c:pt>
                <c:pt idx="225">
                  <c:v>8.997070750000001</c:v>
                </c:pt>
                <c:pt idx="226">
                  <c:v>8.92773155</c:v>
                </c:pt>
                <c:pt idx="227">
                  <c:v>8.8587019</c:v>
                </c:pt>
                <c:pt idx="228">
                  <c:v>8.789362699999998</c:v>
                </c:pt>
                <c:pt idx="229">
                  <c:v>8.720023499999998</c:v>
                </c:pt>
                <c:pt idx="230">
                  <c:v>8.65347025</c:v>
                </c:pt>
                <c:pt idx="231">
                  <c:v>8.588155200000001</c:v>
                </c:pt>
                <c:pt idx="232">
                  <c:v>8.5231497</c:v>
                </c:pt>
                <c:pt idx="233">
                  <c:v>8.45783465</c:v>
                </c:pt>
                <c:pt idx="234">
                  <c:v>8.3925196</c:v>
                </c:pt>
                <c:pt idx="235">
                  <c:v>8.3275141</c:v>
                </c:pt>
                <c:pt idx="236">
                  <c:v>8.26219905</c:v>
                </c:pt>
                <c:pt idx="237">
                  <c:v>8.197193550000001</c:v>
                </c:pt>
                <c:pt idx="238">
                  <c:v>8.131878499999992</c:v>
                </c:pt>
                <c:pt idx="239">
                  <c:v>8.0674921</c:v>
                </c:pt>
                <c:pt idx="240">
                  <c:v>8.004653450000001</c:v>
                </c:pt>
              </c:numCache>
            </c:numRef>
          </c:yVal>
          <c:smooth val="1"/>
        </c:ser>
        <c:axId val="240915160"/>
        <c:axId val="240923592"/>
      </c:scatterChart>
      <c:valAx>
        <c:axId val="240915160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40923592"/>
        <c:crosses val="autoZero"/>
        <c:crossBetween val="midCat"/>
        <c:majorUnit val="1.0"/>
      </c:valAx>
      <c:valAx>
        <c:axId val="240923592"/>
        <c:scaling>
          <c:orientation val="minMax"/>
          <c:max val="17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240915160"/>
        <c:crosses val="autoZero"/>
        <c:crossBetween val="midCat"/>
        <c:majorUnit val="2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Mefv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'267genes_for_andrew.csv'!$AT$30:$AW$30</c:f>
              <c:numCache>
                <c:formatCode>General</c:formatCode>
                <c:ptCount val="4"/>
                <c:pt idx="0">
                  <c:v>1.0</c:v>
                </c:pt>
                <c:pt idx="1">
                  <c:v>3.677286101269273</c:v>
                </c:pt>
                <c:pt idx="2">
                  <c:v>5.297030166547893</c:v>
                </c:pt>
                <c:pt idx="3">
                  <c:v>4.423370133516907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'267genes_for_andrew.csv'!$AX$30:$BA$30</c:f>
              <c:numCache>
                <c:formatCode>General</c:formatCode>
                <c:ptCount val="4"/>
                <c:pt idx="0">
                  <c:v>0.597775574593755</c:v>
                </c:pt>
                <c:pt idx="1">
                  <c:v>3.053093167463425</c:v>
                </c:pt>
                <c:pt idx="2">
                  <c:v>2.092460006205032</c:v>
                </c:pt>
                <c:pt idx="3">
                  <c:v>2.135966851305112</c:v>
                </c:pt>
              </c:numCache>
            </c:numRef>
          </c:yVal>
        </c:ser>
        <c:axId val="380756520"/>
        <c:axId val="380752616"/>
      </c:scatterChart>
      <c:valAx>
        <c:axId val="380756520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0752616"/>
        <c:crosses val="autoZero"/>
        <c:crossBetween val="midCat"/>
        <c:majorUnit val="1.0"/>
      </c:valAx>
      <c:valAx>
        <c:axId val="380752616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80756520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Ifi205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'267genes_for_andrew.csv'!$AT$29:$AW$29</c:f>
              <c:numCache>
                <c:formatCode>General</c:formatCode>
                <c:ptCount val="4"/>
                <c:pt idx="0">
                  <c:v>1.0</c:v>
                </c:pt>
                <c:pt idx="1">
                  <c:v>7.062589606959078</c:v>
                </c:pt>
                <c:pt idx="2">
                  <c:v>48.31462850888445</c:v>
                </c:pt>
                <c:pt idx="3">
                  <c:v>3.548007746388458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'267genes_for_andrew.csv'!$AX$29:$BA$29</c:f>
              <c:numCache>
                <c:formatCode>General</c:formatCode>
                <c:ptCount val="4"/>
                <c:pt idx="0">
                  <c:v>1.334875337669912</c:v>
                </c:pt>
                <c:pt idx="1">
                  <c:v>5.305884145446587</c:v>
                </c:pt>
                <c:pt idx="2">
                  <c:v>19.7754684044001</c:v>
                </c:pt>
                <c:pt idx="3">
                  <c:v>2.313849120354107</c:v>
                </c:pt>
              </c:numCache>
            </c:numRef>
          </c:yVal>
        </c:ser>
        <c:axId val="380686136"/>
        <c:axId val="380691496"/>
      </c:scatterChart>
      <c:valAx>
        <c:axId val="380686136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0691496"/>
        <c:crosses val="autoZero"/>
        <c:crossBetween val="midCat"/>
        <c:majorUnit val="1.0"/>
      </c:valAx>
      <c:valAx>
        <c:axId val="380691496"/>
        <c:scaling>
          <c:orientation val="minMax"/>
          <c:max val="60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80686136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Nfkbie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'267genes_for_andrew.csv'!$AT$41:$AW$41</c:f>
              <c:numCache>
                <c:formatCode>General</c:formatCode>
                <c:ptCount val="4"/>
                <c:pt idx="0">
                  <c:v>1.0</c:v>
                </c:pt>
                <c:pt idx="1">
                  <c:v>7.130609566368697</c:v>
                </c:pt>
                <c:pt idx="2">
                  <c:v>7.52137254718482</c:v>
                </c:pt>
                <c:pt idx="3">
                  <c:v>2.150302573968834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'267genes_for_andrew.csv'!$AX$41:$BA$41</c:f>
              <c:numCache>
                <c:formatCode>General</c:formatCode>
                <c:ptCount val="4"/>
                <c:pt idx="0">
                  <c:v>1.205528772877775</c:v>
                </c:pt>
                <c:pt idx="1">
                  <c:v>7.544617516415632</c:v>
                </c:pt>
                <c:pt idx="2">
                  <c:v>3.438799981204134</c:v>
                </c:pt>
                <c:pt idx="3">
                  <c:v>1.076894153887238</c:v>
                </c:pt>
              </c:numCache>
            </c:numRef>
          </c:yVal>
        </c:ser>
        <c:axId val="367969928"/>
        <c:axId val="367801528"/>
      </c:scatterChart>
      <c:valAx>
        <c:axId val="367969928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801528"/>
        <c:crosses val="autoZero"/>
        <c:crossBetween val="midCat"/>
        <c:majorUnit val="1.0"/>
      </c:valAx>
      <c:valAx>
        <c:axId val="367801528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969928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Malt1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'267genes_for_andrew.csv'!$AT$42:$AW$42</c:f>
              <c:numCache>
                <c:formatCode>General</c:formatCode>
                <c:ptCount val="4"/>
                <c:pt idx="0">
                  <c:v>1.0</c:v>
                </c:pt>
                <c:pt idx="1">
                  <c:v>3.209939068393297</c:v>
                </c:pt>
                <c:pt idx="2">
                  <c:v>6.737858941837071</c:v>
                </c:pt>
                <c:pt idx="3">
                  <c:v>1.196603367448327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'267genes_for_andrew.csv'!$AX$42:$BA$42</c:f>
              <c:numCache>
                <c:formatCode>General</c:formatCode>
                <c:ptCount val="4"/>
                <c:pt idx="0">
                  <c:v>0.986682031386217</c:v>
                </c:pt>
                <c:pt idx="1">
                  <c:v>3.85472660155694</c:v>
                </c:pt>
                <c:pt idx="2">
                  <c:v>3.32651486824941</c:v>
                </c:pt>
                <c:pt idx="3">
                  <c:v>0.628441376255773</c:v>
                </c:pt>
              </c:numCache>
            </c:numRef>
          </c:yVal>
        </c:ser>
        <c:axId val="380659288"/>
        <c:axId val="380663848"/>
      </c:scatterChart>
      <c:valAx>
        <c:axId val="380659288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80663848"/>
        <c:crosses val="autoZero"/>
        <c:crossBetween val="midCat"/>
        <c:majorUnit val="1.0"/>
      </c:valAx>
      <c:valAx>
        <c:axId val="380663848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80659288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Slamf8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'267genes_for_andrew.csv'!$AT$34:$AW$34</c:f>
              <c:numCache>
                <c:formatCode>General</c:formatCode>
                <c:ptCount val="4"/>
                <c:pt idx="0">
                  <c:v>1.0</c:v>
                </c:pt>
                <c:pt idx="1">
                  <c:v>1.685270455343976</c:v>
                </c:pt>
                <c:pt idx="2">
                  <c:v>7.048312377941714</c:v>
                </c:pt>
                <c:pt idx="3">
                  <c:v>3.817073371273747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'267genes_for_andrew.csv'!$AX$34:$BA$34</c:f>
              <c:numCache>
                <c:formatCode>General</c:formatCode>
                <c:ptCount val="4"/>
                <c:pt idx="0">
                  <c:v>0.721853857976982</c:v>
                </c:pt>
                <c:pt idx="1">
                  <c:v>0.745078823424419</c:v>
                </c:pt>
                <c:pt idx="2">
                  <c:v>2.867957232885627</c:v>
                </c:pt>
                <c:pt idx="3">
                  <c:v>1.248719385053124</c:v>
                </c:pt>
              </c:numCache>
            </c:numRef>
          </c:yVal>
        </c:ser>
        <c:axId val="368014680"/>
        <c:axId val="368010456"/>
      </c:scatterChart>
      <c:valAx>
        <c:axId val="368014680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8010456"/>
        <c:crosses val="autoZero"/>
        <c:crossBetween val="midCat"/>
        <c:majorUnit val="1.0"/>
      </c:valAx>
      <c:valAx>
        <c:axId val="368010456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8014680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Hp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'267genes_for_andrew.csv'!$AT$33:$AW$33</c:f>
              <c:numCache>
                <c:formatCode>General</c:formatCode>
                <c:ptCount val="4"/>
                <c:pt idx="0">
                  <c:v>1.0</c:v>
                </c:pt>
                <c:pt idx="1">
                  <c:v>2.707611288962885</c:v>
                </c:pt>
                <c:pt idx="2">
                  <c:v>8.711370494407683</c:v>
                </c:pt>
                <c:pt idx="3">
                  <c:v>60.31952281766709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'267genes_for_andrew.csv'!$AX$33:$BA$33</c:f>
              <c:numCache>
                <c:formatCode>General</c:formatCode>
                <c:ptCount val="4"/>
                <c:pt idx="0">
                  <c:v>0.543733204296307</c:v>
                </c:pt>
                <c:pt idx="1">
                  <c:v>1.067449559873491</c:v>
                </c:pt>
                <c:pt idx="2">
                  <c:v>2.378564592866454</c:v>
                </c:pt>
                <c:pt idx="3">
                  <c:v>15.13483979290047</c:v>
                </c:pt>
              </c:numCache>
            </c:numRef>
          </c:yVal>
        </c:ser>
        <c:axId val="367972472"/>
        <c:axId val="367961704"/>
      </c:scatterChart>
      <c:valAx>
        <c:axId val="367972472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961704"/>
        <c:crosses val="autoZero"/>
        <c:crossBetween val="midCat"/>
        <c:majorUnit val="1.0"/>
      </c:valAx>
      <c:valAx>
        <c:axId val="367961704"/>
        <c:scaling>
          <c:orientation val="minMax"/>
          <c:max val="65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972472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Gbp6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'267genes_for_andrew.csv'!$AT$39:$AW$39</c:f>
              <c:numCache>
                <c:formatCode>General</c:formatCode>
                <c:ptCount val="4"/>
                <c:pt idx="0">
                  <c:v>1.0</c:v>
                </c:pt>
                <c:pt idx="1">
                  <c:v>2.181628869636813</c:v>
                </c:pt>
                <c:pt idx="2">
                  <c:v>13.60923553160536</c:v>
                </c:pt>
                <c:pt idx="3">
                  <c:v>5.192925870659645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'267genes_for_andrew.csv'!$AX$39:$BA$39</c:f>
              <c:numCache>
                <c:formatCode>General</c:formatCode>
                <c:ptCount val="4"/>
                <c:pt idx="0">
                  <c:v>0.790778838386202</c:v>
                </c:pt>
                <c:pt idx="1">
                  <c:v>1.876672137608103</c:v>
                </c:pt>
                <c:pt idx="2">
                  <c:v>7.186151125865416</c:v>
                </c:pt>
                <c:pt idx="3">
                  <c:v>2.332896238137517</c:v>
                </c:pt>
              </c:numCache>
            </c:numRef>
          </c:yVal>
        </c:ser>
        <c:axId val="367921608"/>
        <c:axId val="367917560"/>
      </c:scatterChart>
      <c:valAx>
        <c:axId val="367921608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917560"/>
        <c:crosses val="autoZero"/>
        <c:crossBetween val="midCat"/>
        <c:majorUnit val="1.0"/>
      </c:valAx>
      <c:valAx>
        <c:axId val="367917560"/>
        <c:scaling>
          <c:orientation val="minMax"/>
          <c:max val="16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921608"/>
        <c:crosses val="autoZero"/>
        <c:crossBetween val="midCat"/>
        <c:majorUnit val="4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Ascl1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'267genes_for_andrew.csv'!$AT$38:$AW$38</c:f>
              <c:numCache>
                <c:formatCode>General</c:formatCode>
                <c:ptCount val="4"/>
                <c:pt idx="0">
                  <c:v>1.0</c:v>
                </c:pt>
                <c:pt idx="1">
                  <c:v>4.054190306018229</c:v>
                </c:pt>
                <c:pt idx="2">
                  <c:v>14.33881060513693</c:v>
                </c:pt>
                <c:pt idx="3">
                  <c:v>7.535072312765902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'267genes_for_andrew.csv'!$AX$38:$BA$38</c:f>
              <c:numCache>
                <c:formatCode>General</c:formatCode>
                <c:ptCount val="4"/>
                <c:pt idx="0">
                  <c:v>0.873558586580626</c:v>
                </c:pt>
                <c:pt idx="1">
                  <c:v>2.785684485534951</c:v>
                </c:pt>
                <c:pt idx="2">
                  <c:v>5.470035067613701</c:v>
                </c:pt>
                <c:pt idx="3">
                  <c:v>2.131396710389986</c:v>
                </c:pt>
              </c:numCache>
            </c:numRef>
          </c:yVal>
        </c:ser>
        <c:axId val="367882856"/>
        <c:axId val="367876152"/>
      </c:scatterChart>
      <c:valAx>
        <c:axId val="367882856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876152"/>
        <c:crosses val="autoZero"/>
        <c:crossBetween val="midCat"/>
        <c:majorUnit val="1.0"/>
      </c:valAx>
      <c:valAx>
        <c:axId val="367876152"/>
        <c:scaling>
          <c:orientation val="minMax"/>
          <c:max val="16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882856"/>
        <c:crosses val="autoZero"/>
        <c:crossBetween val="midCat"/>
        <c:majorUnit val="4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tnfsf15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'267genes_for_andrew.csv'!$AT$35:$AW$35</c:f>
              <c:numCache>
                <c:formatCode>General</c:formatCode>
                <c:ptCount val="4"/>
                <c:pt idx="0">
                  <c:v>1.0</c:v>
                </c:pt>
                <c:pt idx="1">
                  <c:v>3.34457173568003</c:v>
                </c:pt>
                <c:pt idx="2">
                  <c:v>6.616979956240209</c:v>
                </c:pt>
                <c:pt idx="3">
                  <c:v>6.5716797724413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'267genes_for_andrew.csv'!$AT$45:$AT$48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'267genes_for_andrew.csv'!$AX$35:$BA$35</c:f>
              <c:numCache>
                <c:formatCode>General</c:formatCode>
                <c:ptCount val="4"/>
                <c:pt idx="0">
                  <c:v>0.669111781207289</c:v>
                </c:pt>
                <c:pt idx="1">
                  <c:v>4.564479084094457</c:v>
                </c:pt>
                <c:pt idx="2">
                  <c:v>2.314242394651576</c:v>
                </c:pt>
                <c:pt idx="3">
                  <c:v>2.527330931585216</c:v>
                </c:pt>
              </c:numCache>
            </c:numRef>
          </c:yVal>
        </c:ser>
        <c:axId val="367804824"/>
        <c:axId val="367798088"/>
      </c:scatterChart>
      <c:valAx>
        <c:axId val="367804824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798088"/>
        <c:crosses val="autoZero"/>
        <c:crossBetween val="midCat"/>
        <c:majorUnit val="1.0"/>
      </c:valAx>
      <c:valAx>
        <c:axId val="367798088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804824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Fam26f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'267genes_for_andrew.csv'!$AT$47:$AW$47</c:f>
              <c:numCache>
                <c:formatCode>General</c:formatCode>
                <c:ptCount val="4"/>
                <c:pt idx="0">
                  <c:v>1.0</c:v>
                </c:pt>
                <c:pt idx="1">
                  <c:v>1.69017063734622</c:v>
                </c:pt>
                <c:pt idx="2">
                  <c:v>4.762287529181791</c:v>
                </c:pt>
                <c:pt idx="3">
                  <c:v>1.578280507739256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'267genes_for_andrew.csv'!$AX$47:$BA$47</c:f>
              <c:numCache>
                <c:formatCode>General</c:formatCode>
                <c:ptCount val="4"/>
                <c:pt idx="0">
                  <c:v>0.866668461705122</c:v>
                </c:pt>
                <c:pt idx="1">
                  <c:v>1.913345467812076</c:v>
                </c:pt>
                <c:pt idx="2">
                  <c:v>1.791618722880404</c:v>
                </c:pt>
                <c:pt idx="3">
                  <c:v>1.069717950508905</c:v>
                </c:pt>
              </c:numCache>
            </c:numRef>
          </c:yVal>
        </c:ser>
        <c:axId val="367758920"/>
        <c:axId val="367753960"/>
      </c:scatterChart>
      <c:valAx>
        <c:axId val="367758920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753960"/>
        <c:crosses val="autoZero"/>
        <c:crossBetween val="midCat"/>
        <c:majorUnit val="1.0"/>
      </c:valAx>
      <c:valAx>
        <c:axId val="367753960"/>
        <c:scaling>
          <c:orientation val="minMax"/>
          <c:max val="6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758920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wild-type</c:v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wholemodel_secTNF_no_TNF_feedba!$A$2:$A$1202</c:f>
              <c:numCache>
                <c:formatCode>General</c:formatCode>
                <c:ptCount val="120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4.033333333333338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4.283333333333338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4.533333333333338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4.733333333333338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4.783333333333338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5.033333333333338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5.283333333333338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5.533333333333338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5.733333333333338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5.783333333333338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6.033333333333338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6.283333333333338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6.533333333333338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6.733333333333338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6.783333333333338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7.033333333333338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7.283333333333338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7.533333333333338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7.733333333333338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7.783333333333338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wholemodel_secTNF_no_TNF_feedba!$E$2:$E$1202</c:f>
              <c:numCache>
                <c:formatCode>0.00</c:formatCode>
                <c:ptCount val="1201"/>
                <c:pt idx="0">
                  <c:v>6.25464E-6</c:v>
                </c:pt>
                <c:pt idx="1">
                  <c:v>1.250928E-5</c:v>
                </c:pt>
                <c:pt idx="2">
                  <c:v>1.87026E-5</c:v>
                </c:pt>
                <c:pt idx="3">
                  <c:v>2.49879E-5</c:v>
                </c:pt>
                <c:pt idx="4">
                  <c:v>3.14265E-5</c:v>
                </c:pt>
                <c:pt idx="5">
                  <c:v>3.8325E-5</c:v>
                </c:pt>
                <c:pt idx="6">
                  <c:v>4.73697E-5</c:v>
                </c:pt>
                <c:pt idx="7">
                  <c:v>6.2853E-5</c:v>
                </c:pt>
                <c:pt idx="8">
                  <c:v>9.51993E-5</c:v>
                </c:pt>
                <c:pt idx="9">
                  <c:v>0.00016239069</c:v>
                </c:pt>
                <c:pt idx="10">
                  <c:v>0.00029303295</c:v>
                </c:pt>
                <c:pt idx="11">
                  <c:v>0.00052909962</c:v>
                </c:pt>
                <c:pt idx="12">
                  <c:v>0.00091676466</c:v>
                </c:pt>
                <c:pt idx="13">
                  <c:v>0.00151543182</c:v>
                </c:pt>
                <c:pt idx="14">
                  <c:v>0.0023839683</c:v>
                </c:pt>
                <c:pt idx="15">
                  <c:v>0.0035844606</c:v>
                </c:pt>
                <c:pt idx="16">
                  <c:v>0.0051829197</c:v>
                </c:pt>
                <c:pt idx="17">
                  <c:v>0.00723576</c:v>
                </c:pt>
                <c:pt idx="18">
                  <c:v>0.0097952568</c:v>
                </c:pt>
                <c:pt idx="19">
                  <c:v>0.0129089331</c:v>
                </c:pt>
                <c:pt idx="20">
                  <c:v>0.016620786</c:v>
                </c:pt>
                <c:pt idx="21">
                  <c:v>0.020968374</c:v>
                </c:pt>
                <c:pt idx="22">
                  <c:v>0.025981284</c:v>
                </c:pt>
                <c:pt idx="23">
                  <c:v>0.031685577</c:v>
                </c:pt>
                <c:pt idx="24">
                  <c:v>0.038102715</c:v>
                </c:pt>
                <c:pt idx="25">
                  <c:v>0.045249561</c:v>
                </c:pt>
                <c:pt idx="26">
                  <c:v>0.053142978</c:v>
                </c:pt>
                <c:pt idx="27">
                  <c:v>0.061787565</c:v>
                </c:pt>
                <c:pt idx="28">
                  <c:v>0.07119252</c:v>
                </c:pt>
                <c:pt idx="29">
                  <c:v>0.081365508</c:v>
                </c:pt>
                <c:pt idx="30">
                  <c:v>0.092309595</c:v>
                </c:pt>
                <c:pt idx="31">
                  <c:v>0.104023248</c:v>
                </c:pt>
                <c:pt idx="32">
                  <c:v>0.116508</c:v>
                </c:pt>
                <c:pt idx="33">
                  <c:v>0.129748521</c:v>
                </c:pt>
                <c:pt idx="34">
                  <c:v>0.143727948</c:v>
                </c:pt>
                <c:pt idx="35">
                  <c:v>0.15843555</c:v>
                </c:pt>
                <c:pt idx="36">
                  <c:v>0.17382687</c:v>
                </c:pt>
                <c:pt idx="37">
                  <c:v>0.18987738</c:v>
                </c:pt>
                <c:pt idx="38">
                  <c:v>0.20654109</c:v>
                </c:pt>
                <c:pt idx="39">
                  <c:v>0.22380267</c:v>
                </c:pt>
                <c:pt idx="40">
                  <c:v>0.24161613</c:v>
                </c:pt>
                <c:pt idx="41">
                  <c:v>0.25992015</c:v>
                </c:pt>
                <c:pt idx="42">
                  <c:v>0.27868407</c:v>
                </c:pt>
                <c:pt idx="43">
                  <c:v>0.2978619</c:v>
                </c:pt>
                <c:pt idx="44">
                  <c:v>0.31740765</c:v>
                </c:pt>
                <c:pt idx="45">
                  <c:v>0.33727533</c:v>
                </c:pt>
                <c:pt idx="46">
                  <c:v>0.35740362</c:v>
                </c:pt>
                <c:pt idx="47">
                  <c:v>0.37777719</c:v>
                </c:pt>
                <c:pt idx="48">
                  <c:v>0.39831939</c:v>
                </c:pt>
                <c:pt idx="49">
                  <c:v>0.41901489</c:v>
                </c:pt>
                <c:pt idx="50">
                  <c:v>0.43980237</c:v>
                </c:pt>
                <c:pt idx="51">
                  <c:v>0.46063584</c:v>
                </c:pt>
                <c:pt idx="52">
                  <c:v>0.48146931</c:v>
                </c:pt>
                <c:pt idx="53">
                  <c:v>0.50228745</c:v>
                </c:pt>
                <c:pt idx="54">
                  <c:v>0.52302894</c:v>
                </c:pt>
                <c:pt idx="55">
                  <c:v>0.54367845</c:v>
                </c:pt>
                <c:pt idx="56">
                  <c:v>0.56417466</c:v>
                </c:pt>
                <c:pt idx="57">
                  <c:v>0.5845329</c:v>
                </c:pt>
                <c:pt idx="58">
                  <c:v>0.60467652</c:v>
                </c:pt>
                <c:pt idx="59">
                  <c:v>0.62459019</c:v>
                </c:pt>
                <c:pt idx="60">
                  <c:v>0.64425858</c:v>
                </c:pt>
                <c:pt idx="61">
                  <c:v>0.66365103</c:v>
                </c:pt>
                <c:pt idx="62">
                  <c:v>0.68275221</c:v>
                </c:pt>
                <c:pt idx="63">
                  <c:v>0.70156212</c:v>
                </c:pt>
                <c:pt idx="64">
                  <c:v>0.7200501</c:v>
                </c:pt>
                <c:pt idx="65">
                  <c:v>0.73821615</c:v>
                </c:pt>
                <c:pt idx="66">
                  <c:v>0.75606027</c:v>
                </c:pt>
                <c:pt idx="67">
                  <c:v>0.77359779</c:v>
                </c:pt>
                <c:pt idx="68">
                  <c:v>0.79079805</c:v>
                </c:pt>
                <c:pt idx="69">
                  <c:v>0.80770704</c:v>
                </c:pt>
                <c:pt idx="70">
                  <c:v>0.8242941</c:v>
                </c:pt>
                <c:pt idx="71">
                  <c:v>0.84057456</c:v>
                </c:pt>
                <c:pt idx="72">
                  <c:v>0.85654842</c:v>
                </c:pt>
                <c:pt idx="73">
                  <c:v>0.87224634</c:v>
                </c:pt>
                <c:pt idx="74">
                  <c:v>0.88765299</c:v>
                </c:pt>
                <c:pt idx="75">
                  <c:v>0.90279903</c:v>
                </c:pt>
                <c:pt idx="76">
                  <c:v>0.9176538</c:v>
                </c:pt>
                <c:pt idx="77">
                  <c:v>0.93227862</c:v>
                </c:pt>
                <c:pt idx="78">
                  <c:v>0.9466275</c:v>
                </c:pt>
                <c:pt idx="79">
                  <c:v>0.96074643</c:v>
                </c:pt>
                <c:pt idx="80">
                  <c:v>0.97463541</c:v>
                </c:pt>
                <c:pt idx="81">
                  <c:v>0.98829444</c:v>
                </c:pt>
                <c:pt idx="82">
                  <c:v>1.00173885</c:v>
                </c:pt>
                <c:pt idx="83">
                  <c:v>1.01496864</c:v>
                </c:pt>
                <c:pt idx="84">
                  <c:v>1.02799914</c:v>
                </c:pt>
                <c:pt idx="85">
                  <c:v>1.04083035</c:v>
                </c:pt>
                <c:pt idx="86">
                  <c:v>1.0534776</c:v>
                </c:pt>
                <c:pt idx="87">
                  <c:v>1.06594089</c:v>
                </c:pt>
                <c:pt idx="88">
                  <c:v>1.07823555</c:v>
                </c:pt>
                <c:pt idx="89">
                  <c:v>1.09034625</c:v>
                </c:pt>
                <c:pt idx="90">
                  <c:v>1.10230365</c:v>
                </c:pt>
                <c:pt idx="91">
                  <c:v>1.11410775</c:v>
                </c:pt>
                <c:pt idx="92">
                  <c:v>1.12575855</c:v>
                </c:pt>
                <c:pt idx="93">
                  <c:v>1.13727138</c:v>
                </c:pt>
                <c:pt idx="94">
                  <c:v>1.14863091</c:v>
                </c:pt>
                <c:pt idx="95">
                  <c:v>1.1598678</c:v>
                </c:pt>
                <c:pt idx="96">
                  <c:v>1.17096672</c:v>
                </c:pt>
                <c:pt idx="97">
                  <c:v>1.18195833</c:v>
                </c:pt>
                <c:pt idx="98">
                  <c:v>1.19281197</c:v>
                </c:pt>
                <c:pt idx="99">
                  <c:v>1.2035583</c:v>
                </c:pt>
                <c:pt idx="100">
                  <c:v>1.21419732</c:v>
                </c:pt>
                <c:pt idx="101">
                  <c:v>1.2247137</c:v>
                </c:pt>
                <c:pt idx="102">
                  <c:v>1.2351381</c:v>
                </c:pt>
                <c:pt idx="103">
                  <c:v>1.24547052</c:v>
                </c:pt>
                <c:pt idx="104">
                  <c:v>1.25571096</c:v>
                </c:pt>
                <c:pt idx="105">
                  <c:v>1.26584409</c:v>
                </c:pt>
                <c:pt idx="106">
                  <c:v>1.27590057</c:v>
                </c:pt>
                <c:pt idx="107">
                  <c:v>1.28586507</c:v>
                </c:pt>
                <c:pt idx="108">
                  <c:v>1.29575292</c:v>
                </c:pt>
                <c:pt idx="109">
                  <c:v>1.30556412</c:v>
                </c:pt>
                <c:pt idx="110">
                  <c:v>1.31529867</c:v>
                </c:pt>
                <c:pt idx="111">
                  <c:v>1.3249719</c:v>
                </c:pt>
                <c:pt idx="112">
                  <c:v>1.33455315</c:v>
                </c:pt>
                <c:pt idx="113">
                  <c:v>1.34408841</c:v>
                </c:pt>
                <c:pt idx="114">
                  <c:v>1.35354702</c:v>
                </c:pt>
                <c:pt idx="115">
                  <c:v>1.36294431</c:v>
                </c:pt>
                <c:pt idx="116">
                  <c:v>1.37229561</c:v>
                </c:pt>
                <c:pt idx="117">
                  <c:v>1.38157026</c:v>
                </c:pt>
                <c:pt idx="118">
                  <c:v>1.39079892</c:v>
                </c:pt>
                <c:pt idx="119">
                  <c:v>1.39998159</c:v>
                </c:pt>
                <c:pt idx="120">
                  <c:v>1.40910294</c:v>
                </c:pt>
                <c:pt idx="121">
                  <c:v>1.4181783</c:v>
                </c:pt>
                <c:pt idx="122">
                  <c:v>1.42719234</c:v>
                </c:pt>
                <c:pt idx="123">
                  <c:v>1.43617572</c:v>
                </c:pt>
                <c:pt idx="124">
                  <c:v>1.44511311</c:v>
                </c:pt>
                <c:pt idx="125">
                  <c:v>1.45398918</c:v>
                </c:pt>
                <c:pt idx="126">
                  <c:v>1.46283459</c:v>
                </c:pt>
                <c:pt idx="127">
                  <c:v>1.47164934</c:v>
                </c:pt>
                <c:pt idx="128">
                  <c:v>1.48040277</c:v>
                </c:pt>
                <c:pt idx="129">
                  <c:v>1.48912554</c:v>
                </c:pt>
                <c:pt idx="130">
                  <c:v>1.49780232</c:v>
                </c:pt>
                <c:pt idx="131">
                  <c:v>1.50644844</c:v>
                </c:pt>
                <c:pt idx="132">
                  <c:v>1.5150639</c:v>
                </c:pt>
                <c:pt idx="133">
                  <c:v>1.52363337</c:v>
                </c:pt>
                <c:pt idx="134">
                  <c:v>1.53215685</c:v>
                </c:pt>
                <c:pt idx="135">
                  <c:v>1.540665</c:v>
                </c:pt>
                <c:pt idx="136">
                  <c:v>1.5490965</c:v>
                </c:pt>
                <c:pt idx="137">
                  <c:v>1.557528</c:v>
                </c:pt>
                <c:pt idx="138">
                  <c:v>1.5659595</c:v>
                </c:pt>
                <c:pt idx="139">
                  <c:v>1.5742377</c:v>
                </c:pt>
                <c:pt idx="140">
                  <c:v>1.5826692</c:v>
                </c:pt>
                <c:pt idx="141">
                  <c:v>1.5909474</c:v>
                </c:pt>
                <c:pt idx="142">
                  <c:v>1.5992256</c:v>
                </c:pt>
                <c:pt idx="143">
                  <c:v>1.6075038</c:v>
                </c:pt>
                <c:pt idx="144">
                  <c:v>1.6156287</c:v>
                </c:pt>
                <c:pt idx="145">
                  <c:v>1.6237536</c:v>
                </c:pt>
                <c:pt idx="146">
                  <c:v>1.6318785</c:v>
                </c:pt>
                <c:pt idx="147">
                  <c:v>1.6400034</c:v>
                </c:pt>
                <c:pt idx="148">
                  <c:v>1.6481283</c:v>
                </c:pt>
                <c:pt idx="149">
                  <c:v>1.6560999</c:v>
                </c:pt>
                <c:pt idx="150">
                  <c:v>1.6642248</c:v>
                </c:pt>
                <c:pt idx="151">
                  <c:v>1.6721964</c:v>
                </c:pt>
                <c:pt idx="152">
                  <c:v>1.680168</c:v>
                </c:pt>
                <c:pt idx="153">
                  <c:v>1.6879863</c:v>
                </c:pt>
                <c:pt idx="154">
                  <c:v>1.6959579</c:v>
                </c:pt>
                <c:pt idx="155">
                  <c:v>1.7037762</c:v>
                </c:pt>
                <c:pt idx="156">
                  <c:v>1.7115945</c:v>
                </c:pt>
                <c:pt idx="157">
                  <c:v>1.7194128</c:v>
                </c:pt>
                <c:pt idx="158">
                  <c:v>1.7270778</c:v>
                </c:pt>
                <c:pt idx="159">
                  <c:v>1.7348961</c:v>
                </c:pt>
                <c:pt idx="160">
                  <c:v>1.7425611</c:v>
                </c:pt>
                <c:pt idx="161">
                  <c:v>1.7502261</c:v>
                </c:pt>
                <c:pt idx="162">
                  <c:v>1.7578911</c:v>
                </c:pt>
                <c:pt idx="163">
                  <c:v>1.7655561</c:v>
                </c:pt>
                <c:pt idx="164">
                  <c:v>1.7730678</c:v>
                </c:pt>
                <c:pt idx="165">
                  <c:v>1.7805795</c:v>
                </c:pt>
                <c:pt idx="166">
                  <c:v>1.7880912</c:v>
                </c:pt>
                <c:pt idx="167">
                  <c:v>1.7956029</c:v>
                </c:pt>
                <c:pt idx="168">
                  <c:v>1.8031146</c:v>
                </c:pt>
                <c:pt idx="169">
                  <c:v>1.810473</c:v>
                </c:pt>
                <c:pt idx="170">
                  <c:v>1.8178314</c:v>
                </c:pt>
                <c:pt idx="171">
                  <c:v>1.8251898</c:v>
                </c:pt>
                <c:pt idx="172">
                  <c:v>1.8325482</c:v>
                </c:pt>
                <c:pt idx="173">
                  <c:v>1.8399066</c:v>
                </c:pt>
                <c:pt idx="174">
                  <c:v>1.8471117</c:v>
                </c:pt>
                <c:pt idx="175">
                  <c:v>1.8543168</c:v>
                </c:pt>
                <c:pt idx="176">
                  <c:v>1.8615219</c:v>
                </c:pt>
                <c:pt idx="177">
                  <c:v>1.868727</c:v>
                </c:pt>
                <c:pt idx="178">
                  <c:v>1.8759321</c:v>
                </c:pt>
                <c:pt idx="179">
                  <c:v>1.8829839</c:v>
                </c:pt>
                <c:pt idx="180">
                  <c:v>1.8900357</c:v>
                </c:pt>
                <c:pt idx="181">
                  <c:v>1.8970875</c:v>
                </c:pt>
                <c:pt idx="182">
                  <c:v>1.9041393</c:v>
                </c:pt>
                <c:pt idx="183">
                  <c:v>1.9110378</c:v>
                </c:pt>
                <c:pt idx="184">
                  <c:v>1.9179363</c:v>
                </c:pt>
                <c:pt idx="185">
                  <c:v>1.9249881</c:v>
                </c:pt>
                <c:pt idx="186">
                  <c:v>1.9317333</c:v>
                </c:pt>
                <c:pt idx="187">
                  <c:v>1.9386318</c:v>
                </c:pt>
                <c:pt idx="188">
                  <c:v>1.945377</c:v>
                </c:pt>
                <c:pt idx="189">
                  <c:v>1.9522755</c:v>
                </c:pt>
                <c:pt idx="190">
                  <c:v>1.9590207</c:v>
                </c:pt>
                <c:pt idx="191">
                  <c:v>1.9656126</c:v>
                </c:pt>
                <c:pt idx="192">
                  <c:v>1.9723578</c:v>
                </c:pt>
                <c:pt idx="193">
                  <c:v>1.9789497</c:v>
                </c:pt>
                <c:pt idx="194">
                  <c:v>1.9856949</c:v>
                </c:pt>
                <c:pt idx="195">
                  <c:v>1.9921335</c:v>
                </c:pt>
                <c:pt idx="196">
                  <c:v>1.9987254</c:v>
                </c:pt>
                <c:pt idx="197">
                  <c:v>2.0053173</c:v>
                </c:pt>
                <c:pt idx="198">
                  <c:v>2.011755899999998</c:v>
                </c:pt>
                <c:pt idx="199">
                  <c:v>2.0181945</c:v>
                </c:pt>
                <c:pt idx="200">
                  <c:v>2.0246331</c:v>
                </c:pt>
                <c:pt idx="201">
                  <c:v>2.0309184</c:v>
                </c:pt>
                <c:pt idx="202">
                  <c:v>2.037357</c:v>
                </c:pt>
                <c:pt idx="203">
                  <c:v>2.0436423</c:v>
                </c:pt>
                <c:pt idx="204">
                  <c:v>2.0499276</c:v>
                </c:pt>
                <c:pt idx="205">
                  <c:v>2.056212899999998</c:v>
                </c:pt>
                <c:pt idx="206">
                  <c:v>2.0623449</c:v>
                </c:pt>
                <c:pt idx="207">
                  <c:v>2.0686302</c:v>
                </c:pt>
                <c:pt idx="208">
                  <c:v>2.0747622</c:v>
                </c:pt>
                <c:pt idx="209">
                  <c:v>2.0808942</c:v>
                </c:pt>
                <c:pt idx="210">
                  <c:v>2.086872899999999</c:v>
                </c:pt>
                <c:pt idx="211">
                  <c:v>2.0930049</c:v>
                </c:pt>
                <c:pt idx="212">
                  <c:v>2.0989836</c:v>
                </c:pt>
                <c:pt idx="213">
                  <c:v>2.1049623</c:v>
                </c:pt>
                <c:pt idx="214">
                  <c:v>2.110941</c:v>
                </c:pt>
                <c:pt idx="215">
                  <c:v>2.1169197</c:v>
                </c:pt>
                <c:pt idx="216">
                  <c:v>2.122745099999999</c:v>
                </c:pt>
                <c:pt idx="217">
                  <c:v>2.1285705</c:v>
                </c:pt>
                <c:pt idx="218">
                  <c:v>2.1343959</c:v>
                </c:pt>
                <c:pt idx="219">
                  <c:v>2.1402213</c:v>
                </c:pt>
                <c:pt idx="220">
                  <c:v>2.1458934</c:v>
                </c:pt>
                <c:pt idx="221">
                  <c:v>2.1517188</c:v>
                </c:pt>
                <c:pt idx="222">
                  <c:v>2.1573909</c:v>
                </c:pt>
                <c:pt idx="223">
                  <c:v>2.163063</c:v>
                </c:pt>
                <c:pt idx="224">
                  <c:v>2.1685818</c:v>
                </c:pt>
                <c:pt idx="225">
                  <c:v>2.1742539</c:v>
                </c:pt>
                <c:pt idx="226">
                  <c:v>2.1797727</c:v>
                </c:pt>
                <c:pt idx="227">
                  <c:v>2.1852915</c:v>
                </c:pt>
                <c:pt idx="228">
                  <c:v>2.1908103</c:v>
                </c:pt>
                <c:pt idx="229">
                  <c:v>2.1963291</c:v>
                </c:pt>
                <c:pt idx="230">
                  <c:v>2.2016946</c:v>
                </c:pt>
                <c:pt idx="231">
                  <c:v>2.2070601</c:v>
                </c:pt>
                <c:pt idx="232">
                  <c:v>2.2124256</c:v>
                </c:pt>
                <c:pt idx="233">
                  <c:v>2.2177911</c:v>
                </c:pt>
                <c:pt idx="234">
                  <c:v>2.2231566</c:v>
                </c:pt>
                <c:pt idx="235">
                  <c:v>2.2283688</c:v>
                </c:pt>
                <c:pt idx="236">
                  <c:v>2.233581</c:v>
                </c:pt>
                <c:pt idx="237">
                  <c:v>2.2387932</c:v>
                </c:pt>
                <c:pt idx="238">
                  <c:v>2.2440054</c:v>
                </c:pt>
                <c:pt idx="239">
                  <c:v>2.2490643</c:v>
                </c:pt>
                <c:pt idx="240">
                  <c:v>2.2542765</c:v>
                </c:pt>
                <c:pt idx="241">
                  <c:v>2.2593354</c:v>
                </c:pt>
                <c:pt idx="242">
                  <c:v>2.2643943</c:v>
                </c:pt>
                <c:pt idx="243">
                  <c:v>2.2692999</c:v>
                </c:pt>
                <c:pt idx="244">
                  <c:v>2.2743588</c:v>
                </c:pt>
                <c:pt idx="245">
                  <c:v>2.2792644</c:v>
                </c:pt>
                <c:pt idx="246">
                  <c:v>2.28417</c:v>
                </c:pt>
                <c:pt idx="247">
                  <c:v>2.2890756</c:v>
                </c:pt>
                <c:pt idx="248">
                  <c:v>2.2939812</c:v>
                </c:pt>
                <c:pt idx="249">
                  <c:v>2.2987335</c:v>
                </c:pt>
                <c:pt idx="250">
                  <c:v>2.3034858</c:v>
                </c:pt>
                <c:pt idx="251">
                  <c:v>2.3082381</c:v>
                </c:pt>
                <c:pt idx="252">
                  <c:v>2.312990399999999</c:v>
                </c:pt>
                <c:pt idx="253">
                  <c:v>2.3177427</c:v>
                </c:pt>
                <c:pt idx="254">
                  <c:v>2.322494999999999</c:v>
                </c:pt>
                <c:pt idx="255">
                  <c:v>2.327094</c:v>
                </c:pt>
                <c:pt idx="256">
                  <c:v>2.331693</c:v>
                </c:pt>
                <c:pt idx="257">
                  <c:v>2.336291999999998</c:v>
                </c:pt>
                <c:pt idx="258">
                  <c:v>2.3407377</c:v>
                </c:pt>
                <c:pt idx="259">
                  <c:v>2.3453367</c:v>
                </c:pt>
                <c:pt idx="260">
                  <c:v>2.3497824</c:v>
                </c:pt>
                <c:pt idx="261">
                  <c:v>2.354228099999998</c:v>
                </c:pt>
                <c:pt idx="262">
                  <c:v>2.3586738</c:v>
                </c:pt>
                <c:pt idx="263">
                  <c:v>2.3631195</c:v>
                </c:pt>
                <c:pt idx="264">
                  <c:v>2.3675652</c:v>
                </c:pt>
                <c:pt idx="265">
                  <c:v>2.371857599999998</c:v>
                </c:pt>
                <c:pt idx="266">
                  <c:v>2.376149999999995</c:v>
                </c:pt>
                <c:pt idx="267">
                  <c:v>2.380442399999997</c:v>
                </c:pt>
                <c:pt idx="268">
                  <c:v>2.3847348</c:v>
                </c:pt>
                <c:pt idx="269">
                  <c:v>2.3888739</c:v>
                </c:pt>
                <c:pt idx="270">
                  <c:v>2.3931663</c:v>
                </c:pt>
                <c:pt idx="271">
                  <c:v>2.3973054</c:v>
                </c:pt>
                <c:pt idx="272">
                  <c:v>2.4014445</c:v>
                </c:pt>
                <c:pt idx="273">
                  <c:v>2.4055836</c:v>
                </c:pt>
                <c:pt idx="274">
                  <c:v>2.4095694</c:v>
                </c:pt>
                <c:pt idx="275">
                  <c:v>2.4137085</c:v>
                </c:pt>
                <c:pt idx="276">
                  <c:v>2.4176943</c:v>
                </c:pt>
                <c:pt idx="277">
                  <c:v>2.4216801</c:v>
                </c:pt>
                <c:pt idx="278">
                  <c:v>2.425665899999998</c:v>
                </c:pt>
                <c:pt idx="279">
                  <c:v>2.4296517</c:v>
                </c:pt>
                <c:pt idx="280">
                  <c:v>2.4334842</c:v>
                </c:pt>
                <c:pt idx="281">
                  <c:v>2.43747</c:v>
                </c:pt>
                <c:pt idx="282">
                  <c:v>2.4413025</c:v>
                </c:pt>
                <c:pt idx="283">
                  <c:v>2.445135</c:v>
                </c:pt>
                <c:pt idx="284">
                  <c:v>2.4489675</c:v>
                </c:pt>
                <c:pt idx="285">
                  <c:v>2.452646699999995</c:v>
                </c:pt>
                <c:pt idx="286">
                  <c:v>2.456479199999995</c:v>
                </c:pt>
                <c:pt idx="287">
                  <c:v>2.4601584</c:v>
                </c:pt>
                <c:pt idx="288">
                  <c:v>2.4638376</c:v>
                </c:pt>
                <c:pt idx="289">
                  <c:v>2.4675168</c:v>
                </c:pt>
                <c:pt idx="290">
                  <c:v>2.471042699999995</c:v>
                </c:pt>
                <c:pt idx="291">
                  <c:v>2.4747219</c:v>
                </c:pt>
                <c:pt idx="292">
                  <c:v>2.4782478</c:v>
                </c:pt>
                <c:pt idx="293">
                  <c:v>2.4817737</c:v>
                </c:pt>
                <c:pt idx="294">
                  <c:v>2.4852996</c:v>
                </c:pt>
                <c:pt idx="295">
                  <c:v>2.4888255</c:v>
                </c:pt>
                <c:pt idx="296">
                  <c:v>2.4923514</c:v>
                </c:pt>
                <c:pt idx="297">
                  <c:v>2.495724</c:v>
                </c:pt>
                <c:pt idx="298">
                  <c:v>2.499249899999997</c:v>
                </c:pt>
                <c:pt idx="299">
                  <c:v>2.5026225</c:v>
                </c:pt>
                <c:pt idx="300">
                  <c:v>2.5059951</c:v>
                </c:pt>
                <c:pt idx="301">
                  <c:v>2.5093677</c:v>
                </c:pt>
                <c:pt idx="302">
                  <c:v>2.512587</c:v>
                </c:pt>
                <c:pt idx="303">
                  <c:v>2.5159596</c:v>
                </c:pt>
                <c:pt idx="304">
                  <c:v>2.5191789</c:v>
                </c:pt>
                <c:pt idx="305">
                  <c:v>2.5223982</c:v>
                </c:pt>
                <c:pt idx="306">
                  <c:v>2.5256175</c:v>
                </c:pt>
                <c:pt idx="307">
                  <c:v>2.5288368</c:v>
                </c:pt>
                <c:pt idx="308">
                  <c:v>2.5319028</c:v>
                </c:pt>
                <c:pt idx="309">
                  <c:v>2.5351221</c:v>
                </c:pt>
                <c:pt idx="310">
                  <c:v>2.5381881</c:v>
                </c:pt>
                <c:pt idx="311">
                  <c:v>2.5412541</c:v>
                </c:pt>
                <c:pt idx="312">
                  <c:v>2.5443201</c:v>
                </c:pt>
                <c:pt idx="313">
                  <c:v>2.5473861</c:v>
                </c:pt>
                <c:pt idx="314">
                  <c:v>2.550452099999998</c:v>
                </c:pt>
                <c:pt idx="315">
                  <c:v>2.5533648</c:v>
                </c:pt>
                <c:pt idx="316">
                  <c:v>2.5564308</c:v>
                </c:pt>
                <c:pt idx="317">
                  <c:v>2.5593435</c:v>
                </c:pt>
                <c:pt idx="318">
                  <c:v>2.5622562</c:v>
                </c:pt>
                <c:pt idx="319">
                  <c:v>2.5651689</c:v>
                </c:pt>
                <c:pt idx="320">
                  <c:v>2.5680816</c:v>
                </c:pt>
                <c:pt idx="321">
                  <c:v>2.570841</c:v>
                </c:pt>
                <c:pt idx="322">
                  <c:v>2.5737537</c:v>
                </c:pt>
                <c:pt idx="323">
                  <c:v>2.5765131</c:v>
                </c:pt>
                <c:pt idx="324">
                  <c:v>2.5792725</c:v>
                </c:pt>
                <c:pt idx="325">
                  <c:v>2.5820319</c:v>
                </c:pt>
                <c:pt idx="326">
                  <c:v>2.5847913</c:v>
                </c:pt>
                <c:pt idx="327">
                  <c:v>2.5875507</c:v>
                </c:pt>
                <c:pt idx="328">
                  <c:v>2.5903101</c:v>
                </c:pt>
                <c:pt idx="329">
                  <c:v>2.5929162</c:v>
                </c:pt>
                <c:pt idx="330">
                  <c:v>2.5955223</c:v>
                </c:pt>
                <c:pt idx="331">
                  <c:v>2.5982817</c:v>
                </c:pt>
                <c:pt idx="332">
                  <c:v>2.6008878</c:v>
                </c:pt>
                <c:pt idx="333">
                  <c:v>2.6034939</c:v>
                </c:pt>
                <c:pt idx="334">
                  <c:v>2.6059467</c:v>
                </c:pt>
                <c:pt idx="335">
                  <c:v>2.6085528</c:v>
                </c:pt>
                <c:pt idx="336">
                  <c:v>2.611158899999999</c:v>
                </c:pt>
                <c:pt idx="337">
                  <c:v>2.6136117</c:v>
                </c:pt>
                <c:pt idx="338">
                  <c:v>2.6160645</c:v>
                </c:pt>
                <c:pt idx="339">
                  <c:v>2.6185173</c:v>
                </c:pt>
                <c:pt idx="340">
                  <c:v>2.6209701</c:v>
                </c:pt>
                <c:pt idx="341">
                  <c:v>2.6234229</c:v>
                </c:pt>
                <c:pt idx="342">
                  <c:v>2.6258757</c:v>
                </c:pt>
                <c:pt idx="343">
                  <c:v>2.6281752</c:v>
                </c:pt>
                <c:pt idx="344">
                  <c:v>2.630628</c:v>
                </c:pt>
                <c:pt idx="345">
                  <c:v>2.6329275</c:v>
                </c:pt>
                <c:pt idx="346">
                  <c:v>2.635227</c:v>
                </c:pt>
                <c:pt idx="347">
                  <c:v>2.6375265</c:v>
                </c:pt>
                <c:pt idx="348">
                  <c:v>2.639826</c:v>
                </c:pt>
                <c:pt idx="349">
                  <c:v>2.6421255</c:v>
                </c:pt>
                <c:pt idx="350">
                  <c:v>2.644425</c:v>
                </c:pt>
                <c:pt idx="351">
                  <c:v>2.6465712</c:v>
                </c:pt>
                <c:pt idx="352">
                  <c:v>2.6488707</c:v>
                </c:pt>
                <c:pt idx="353">
                  <c:v>2.6510169</c:v>
                </c:pt>
                <c:pt idx="354">
                  <c:v>2.6531631</c:v>
                </c:pt>
                <c:pt idx="355">
                  <c:v>2.6553093</c:v>
                </c:pt>
                <c:pt idx="356">
                  <c:v>2.6574555</c:v>
                </c:pt>
                <c:pt idx="357">
                  <c:v>2.6596017</c:v>
                </c:pt>
                <c:pt idx="358">
                  <c:v>2.6617479</c:v>
                </c:pt>
                <c:pt idx="359">
                  <c:v>2.6637408</c:v>
                </c:pt>
                <c:pt idx="360">
                  <c:v>2.665887</c:v>
                </c:pt>
                <c:pt idx="361">
                  <c:v>2.6678799</c:v>
                </c:pt>
                <c:pt idx="362">
                  <c:v>2.6698728</c:v>
                </c:pt>
                <c:pt idx="363">
                  <c:v>2.6718657</c:v>
                </c:pt>
                <c:pt idx="364">
                  <c:v>2.673858599999999</c:v>
                </c:pt>
                <c:pt idx="365">
                  <c:v>2.6758515</c:v>
                </c:pt>
                <c:pt idx="366">
                  <c:v>2.6778444</c:v>
                </c:pt>
                <c:pt idx="367">
                  <c:v>2.679684</c:v>
                </c:pt>
                <c:pt idx="368">
                  <c:v>2.6816769</c:v>
                </c:pt>
                <c:pt idx="369">
                  <c:v>2.6835165</c:v>
                </c:pt>
                <c:pt idx="370">
                  <c:v>2.6855094</c:v>
                </c:pt>
                <c:pt idx="371">
                  <c:v>2.687349</c:v>
                </c:pt>
                <c:pt idx="372">
                  <c:v>2.6891886</c:v>
                </c:pt>
                <c:pt idx="373">
                  <c:v>2.6910282</c:v>
                </c:pt>
                <c:pt idx="374">
                  <c:v>2.6928678</c:v>
                </c:pt>
                <c:pt idx="375">
                  <c:v>2.6947074</c:v>
                </c:pt>
                <c:pt idx="376">
                  <c:v>2.6963937</c:v>
                </c:pt>
                <c:pt idx="377">
                  <c:v>2.6982333</c:v>
                </c:pt>
                <c:pt idx="378">
                  <c:v>2.6999196</c:v>
                </c:pt>
                <c:pt idx="379">
                  <c:v>2.7016059</c:v>
                </c:pt>
                <c:pt idx="380">
                  <c:v>2.7034455</c:v>
                </c:pt>
                <c:pt idx="381">
                  <c:v>2.7051318</c:v>
                </c:pt>
                <c:pt idx="382">
                  <c:v>2.706818099999999</c:v>
                </c:pt>
                <c:pt idx="383">
                  <c:v>2.7085044</c:v>
                </c:pt>
                <c:pt idx="384">
                  <c:v>2.7101907</c:v>
                </c:pt>
                <c:pt idx="385">
                  <c:v>2.7117237</c:v>
                </c:pt>
                <c:pt idx="386">
                  <c:v>2.71341</c:v>
                </c:pt>
                <c:pt idx="387">
                  <c:v>2.714943</c:v>
                </c:pt>
                <c:pt idx="388">
                  <c:v>2.7166293</c:v>
                </c:pt>
                <c:pt idx="389">
                  <c:v>2.7181623</c:v>
                </c:pt>
                <c:pt idx="390">
                  <c:v>2.7196953</c:v>
                </c:pt>
                <c:pt idx="391">
                  <c:v>2.721228299999999</c:v>
                </c:pt>
                <c:pt idx="392">
                  <c:v>2.7227613</c:v>
                </c:pt>
                <c:pt idx="393">
                  <c:v>2.7242943</c:v>
                </c:pt>
                <c:pt idx="394">
                  <c:v>2.7258273</c:v>
                </c:pt>
                <c:pt idx="395">
                  <c:v>2.7273603</c:v>
                </c:pt>
                <c:pt idx="396">
                  <c:v>2.7288933</c:v>
                </c:pt>
                <c:pt idx="397">
                  <c:v>2.730272999999999</c:v>
                </c:pt>
                <c:pt idx="398">
                  <c:v>2.731806</c:v>
                </c:pt>
                <c:pt idx="399">
                  <c:v>2.7331857</c:v>
                </c:pt>
                <c:pt idx="400">
                  <c:v>2.7347187</c:v>
                </c:pt>
                <c:pt idx="401">
                  <c:v>2.736098399999999</c:v>
                </c:pt>
                <c:pt idx="402">
                  <c:v>2.7374781</c:v>
                </c:pt>
                <c:pt idx="403">
                  <c:v>2.7388578</c:v>
                </c:pt>
                <c:pt idx="404">
                  <c:v>2.7402375</c:v>
                </c:pt>
                <c:pt idx="405">
                  <c:v>2.7416172</c:v>
                </c:pt>
                <c:pt idx="406">
                  <c:v>2.7429969</c:v>
                </c:pt>
                <c:pt idx="407">
                  <c:v>2.7442233</c:v>
                </c:pt>
                <c:pt idx="408">
                  <c:v>2.745602999999999</c:v>
                </c:pt>
                <c:pt idx="409">
                  <c:v>2.7468294</c:v>
                </c:pt>
                <c:pt idx="410">
                  <c:v>2.7482091</c:v>
                </c:pt>
                <c:pt idx="411">
                  <c:v>2.7494355</c:v>
                </c:pt>
                <c:pt idx="412">
                  <c:v>2.7506619</c:v>
                </c:pt>
                <c:pt idx="413">
                  <c:v>2.7520416</c:v>
                </c:pt>
                <c:pt idx="414">
                  <c:v>2.753268</c:v>
                </c:pt>
                <c:pt idx="415">
                  <c:v>2.7544944</c:v>
                </c:pt>
                <c:pt idx="416">
                  <c:v>2.7557208</c:v>
                </c:pt>
                <c:pt idx="417">
                  <c:v>2.7569472</c:v>
                </c:pt>
                <c:pt idx="418">
                  <c:v>2.7581736</c:v>
                </c:pt>
                <c:pt idx="419">
                  <c:v>2.7592467</c:v>
                </c:pt>
                <c:pt idx="420">
                  <c:v>2.7604731</c:v>
                </c:pt>
                <c:pt idx="421">
                  <c:v>2.7616995</c:v>
                </c:pt>
                <c:pt idx="422">
                  <c:v>2.7627726</c:v>
                </c:pt>
                <c:pt idx="423">
                  <c:v>2.763999</c:v>
                </c:pt>
                <c:pt idx="424">
                  <c:v>2.7650721</c:v>
                </c:pt>
                <c:pt idx="425">
                  <c:v>2.7661452</c:v>
                </c:pt>
                <c:pt idx="426">
                  <c:v>2.7672183</c:v>
                </c:pt>
                <c:pt idx="427">
                  <c:v>2.7684447</c:v>
                </c:pt>
                <c:pt idx="428">
                  <c:v>2.7695178</c:v>
                </c:pt>
                <c:pt idx="429">
                  <c:v>2.7705909</c:v>
                </c:pt>
                <c:pt idx="430">
                  <c:v>2.771664</c:v>
                </c:pt>
                <c:pt idx="431">
                  <c:v>2.7725838</c:v>
                </c:pt>
                <c:pt idx="432">
                  <c:v>2.7736569</c:v>
                </c:pt>
                <c:pt idx="433">
                  <c:v>2.77473</c:v>
                </c:pt>
                <c:pt idx="434">
                  <c:v>2.7758031</c:v>
                </c:pt>
                <c:pt idx="435">
                  <c:v>2.7767229</c:v>
                </c:pt>
                <c:pt idx="436">
                  <c:v>2.777796</c:v>
                </c:pt>
                <c:pt idx="437">
                  <c:v>2.7787158</c:v>
                </c:pt>
                <c:pt idx="438">
                  <c:v>2.7797889</c:v>
                </c:pt>
                <c:pt idx="439">
                  <c:v>2.7807087</c:v>
                </c:pt>
                <c:pt idx="440">
                  <c:v>2.7816285</c:v>
                </c:pt>
                <c:pt idx="441">
                  <c:v>2.7825483</c:v>
                </c:pt>
                <c:pt idx="442">
                  <c:v>2.7834681</c:v>
                </c:pt>
                <c:pt idx="443">
                  <c:v>2.7845412</c:v>
                </c:pt>
                <c:pt idx="444">
                  <c:v>2.7853077</c:v>
                </c:pt>
                <c:pt idx="445">
                  <c:v>2.7862275</c:v>
                </c:pt>
                <c:pt idx="446">
                  <c:v>2.7871473</c:v>
                </c:pt>
                <c:pt idx="447">
                  <c:v>2.7880671</c:v>
                </c:pt>
                <c:pt idx="448">
                  <c:v>2.7889869</c:v>
                </c:pt>
                <c:pt idx="449">
                  <c:v>2.7899067</c:v>
                </c:pt>
                <c:pt idx="450">
                  <c:v>2.7906732</c:v>
                </c:pt>
                <c:pt idx="451">
                  <c:v>2.791593</c:v>
                </c:pt>
                <c:pt idx="452">
                  <c:v>2.7923595</c:v>
                </c:pt>
                <c:pt idx="453">
                  <c:v>2.7932793</c:v>
                </c:pt>
                <c:pt idx="454">
                  <c:v>2.7940458</c:v>
                </c:pt>
                <c:pt idx="455">
                  <c:v>2.7948123</c:v>
                </c:pt>
                <c:pt idx="456">
                  <c:v>2.7957321</c:v>
                </c:pt>
                <c:pt idx="457">
                  <c:v>2.7964986</c:v>
                </c:pt>
                <c:pt idx="458">
                  <c:v>2.7972651</c:v>
                </c:pt>
                <c:pt idx="459">
                  <c:v>2.7980316</c:v>
                </c:pt>
                <c:pt idx="460">
                  <c:v>2.7987981</c:v>
                </c:pt>
                <c:pt idx="461">
                  <c:v>2.7995646</c:v>
                </c:pt>
                <c:pt idx="462">
                  <c:v>2.8003311</c:v>
                </c:pt>
                <c:pt idx="463">
                  <c:v>2.8010976</c:v>
                </c:pt>
                <c:pt idx="464">
                  <c:v>2.801864099999999</c:v>
                </c:pt>
                <c:pt idx="465">
                  <c:v>2.8026306</c:v>
                </c:pt>
                <c:pt idx="466">
                  <c:v>2.8032438</c:v>
                </c:pt>
                <c:pt idx="467">
                  <c:v>2.8040103</c:v>
                </c:pt>
                <c:pt idx="468">
                  <c:v>2.8047768</c:v>
                </c:pt>
                <c:pt idx="469">
                  <c:v>2.80539</c:v>
                </c:pt>
                <c:pt idx="470">
                  <c:v>2.8061565</c:v>
                </c:pt>
                <c:pt idx="471">
                  <c:v>2.8067697</c:v>
                </c:pt>
                <c:pt idx="472">
                  <c:v>2.8075362</c:v>
                </c:pt>
                <c:pt idx="473">
                  <c:v>2.8081494</c:v>
                </c:pt>
                <c:pt idx="474">
                  <c:v>2.8089159</c:v>
                </c:pt>
                <c:pt idx="475">
                  <c:v>2.8095291</c:v>
                </c:pt>
                <c:pt idx="476">
                  <c:v>2.810142299999998</c:v>
                </c:pt>
                <c:pt idx="477">
                  <c:v>2.810755499999994</c:v>
                </c:pt>
                <c:pt idx="478">
                  <c:v>2.8113687</c:v>
                </c:pt>
                <c:pt idx="479">
                  <c:v>2.8119819</c:v>
                </c:pt>
                <c:pt idx="480">
                  <c:v>2.812595099999998</c:v>
                </c:pt>
              </c:numCache>
            </c:numRef>
          </c:yVal>
          <c:smooth val="1"/>
        </c:ser>
        <c:axId val="240852712"/>
        <c:axId val="240859144"/>
      </c:scatterChart>
      <c:valAx>
        <c:axId val="240852712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40859144"/>
        <c:crosses val="autoZero"/>
        <c:crossBetween val="midCat"/>
        <c:majorUnit val="1.0"/>
      </c:valAx>
      <c:valAx>
        <c:axId val="240859144"/>
        <c:scaling>
          <c:orientation val="minMax"/>
          <c:max val="2.5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240852712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Clec4e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'267genes_for_andrew.csv'!$AT$55:$AW$55</c:f>
              <c:numCache>
                <c:formatCode>General</c:formatCode>
                <c:ptCount val="4"/>
                <c:pt idx="0">
                  <c:v>1.0</c:v>
                </c:pt>
                <c:pt idx="1">
                  <c:v>17.30401681972392</c:v>
                </c:pt>
                <c:pt idx="2">
                  <c:v>55.1658859897552</c:v>
                </c:pt>
                <c:pt idx="3">
                  <c:v>23.24326009232268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'267genes_for_andrew.csv'!$AX$55:$BA$55</c:f>
              <c:numCache>
                <c:formatCode>General</c:formatCode>
                <c:ptCount val="4"/>
                <c:pt idx="0">
                  <c:v>0.891729521821777</c:v>
                </c:pt>
                <c:pt idx="1">
                  <c:v>18.4616095312951</c:v>
                </c:pt>
                <c:pt idx="2">
                  <c:v>23.93013442486643</c:v>
                </c:pt>
                <c:pt idx="3">
                  <c:v>6.659586136769326</c:v>
                </c:pt>
              </c:numCache>
            </c:numRef>
          </c:yVal>
        </c:ser>
        <c:axId val="367717432"/>
        <c:axId val="367710216"/>
      </c:scatterChart>
      <c:valAx>
        <c:axId val="367717432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710216"/>
        <c:crosses val="autoZero"/>
        <c:crossBetween val="midCat"/>
        <c:majorUnit val="1.0"/>
      </c:valAx>
      <c:valAx>
        <c:axId val="367710216"/>
        <c:scaling>
          <c:orientation val="minMax"/>
          <c:max val="60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717432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Fzd1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'267genes_for_andrew.csv'!$AT$45:$AW$45</c:f>
              <c:numCache>
                <c:formatCode>General</c:formatCode>
                <c:ptCount val="4"/>
                <c:pt idx="0">
                  <c:v>1.0</c:v>
                </c:pt>
                <c:pt idx="1">
                  <c:v>5.847886882667977</c:v>
                </c:pt>
                <c:pt idx="2">
                  <c:v>8.11275244293999</c:v>
                </c:pt>
                <c:pt idx="3">
                  <c:v>2.883799461404037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'267genes_for_andrew.csv'!$AX$45:$BA$45</c:f>
              <c:numCache>
                <c:formatCode>General</c:formatCode>
                <c:ptCount val="4"/>
                <c:pt idx="0">
                  <c:v>1.16173106481135</c:v>
                </c:pt>
                <c:pt idx="1">
                  <c:v>8.037441743659411</c:v>
                </c:pt>
                <c:pt idx="2">
                  <c:v>2.952724005347135</c:v>
                </c:pt>
                <c:pt idx="3">
                  <c:v>2.615242891500713</c:v>
                </c:pt>
              </c:numCache>
            </c:numRef>
          </c:yVal>
        </c:ser>
        <c:axId val="367671416"/>
        <c:axId val="367669512"/>
      </c:scatterChart>
      <c:valAx>
        <c:axId val="367671416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669512"/>
        <c:crosses val="autoZero"/>
        <c:crossBetween val="midCat"/>
        <c:majorUnit val="1.0"/>
      </c:valAx>
      <c:valAx>
        <c:axId val="367669512"/>
        <c:scaling>
          <c:orientation val="minMax"/>
          <c:max val="10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671416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Tnfaip3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'267genes_for_andrew.csv'!$AT$43:$AW$43</c:f>
              <c:numCache>
                <c:formatCode>General</c:formatCode>
                <c:ptCount val="4"/>
                <c:pt idx="0">
                  <c:v>1.0</c:v>
                </c:pt>
                <c:pt idx="1">
                  <c:v>8.592132133438834</c:v>
                </c:pt>
                <c:pt idx="2">
                  <c:v>5.843738142206922</c:v>
                </c:pt>
                <c:pt idx="3">
                  <c:v>2.128547366969531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'267genes_for_andrew.csv'!$AX$43:$BA$43</c:f>
              <c:numCache>
                <c:formatCode>General</c:formatCode>
                <c:ptCount val="4"/>
                <c:pt idx="0">
                  <c:v>0.84576540226276</c:v>
                </c:pt>
                <c:pt idx="1">
                  <c:v>8.57058246372097</c:v>
                </c:pt>
                <c:pt idx="2">
                  <c:v>3.123156451939567</c:v>
                </c:pt>
                <c:pt idx="3">
                  <c:v>1.368658602838886</c:v>
                </c:pt>
              </c:numCache>
            </c:numRef>
          </c:yVal>
        </c:ser>
        <c:axId val="367636008"/>
        <c:axId val="367627928"/>
      </c:scatterChart>
      <c:valAx>
        <c:axId val="367636008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627928"/>
        <c:crosses val="autoZero"/>
        <c:crossBetween val="midCat"/>
        <c:majorUnit val="1.0"/>
      </c:valAx>
      <c:valAx>
        <c:axId val="367627928"/>
        <c:scaling>
          <c:orientation val="minMax"/>
          <c:max val="10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636008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title>
      <c:tx>
        <c:rich>
          <a:bodyPr/>
          <a:lstStyle/>
          <a:p>
            <a:pPr>
              <a:defRPr i="1"/>
            </a:pPr>
            <a:r>
              <a:rPr lang="en-US" i="1"/>
              <a:t>Tmem178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WT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'267genes_for_andrew.csv'!$AT$46:$AW$46</c:f>
              <c:numCache>
                <c:formatCode>General</c:formatCode>
                <c:ptCount val="4"/>
                <c:pt idx="0">
                  <c:v>1.0</c:v>
                </c:pt>
                <c:pt idx="1">
                  <c:v>1.603693747006981</c:v>
                </c:pt>
                <c:pt idx="2">
                  <c:v>6.876473271816861</c:v>
                </c:pt>
                <c:pt idx="3">
                  <c:v>1.33316119145183</c:v>
                </c:pt>
              </c:numCache>
            </c:numRef>
          </c:yVal>
        </c:ser>
        <c:ser>
          <c:idx val="1"/>
          <c:order val="1"/>
          <c:tx>
            <c:v>TNF KO</c:v>
          </c:tx>
          <c:spPr>
            <a:ln>
              <a:solidFill>
                <a:schemeClr val="accent3">
                  <a:lumMod val="50000"/>
                </a:schemeClr>
              </a:solidFill>
              <a:prstDash val="lgDash"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'267genes_for_andrew.csv'!$AT$23:$AT$26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xVal>
          <c:yVal>
            <c:numRef>
              <c:f>'267genes_for_andrew.csv'!$AX$46:$BA$46</c:f>
              <c:numCache>
                <c:formatCode>General</c:formatCode>
                <c:ptCount val="4"/>
                <c:pt idx="0">
                  <c:v>0.629978257390384</c:v>
                </c:pt>
                <c:pt idx="1">
                  <c:v>1.143500976311895</c:v>
                </c:pt>
                <c:pt idx="2">
                  <c:v>2.258732378795978</c:v>
                </c:pt>
                <c:pt idx="3">
                  <c:v>0.749992872972413</c:v>
                </c:pt>
              </c:numCache>
            </c:numRef>
          </c:yVal>
        </c:ser>
        <c:axId val="367566472"/>
        <c:axId val="367561128"/>
      </c:scatterChart>
      <c:valAx>
        <c:axId val="367566472"/>
        <c:scaling>
          <c:orientation val="minMax"/>
          <c:max val="3.0"/>
        </c:scaling>
        <c:axPos val="b"/>
        <c:numFmt formatCode="General" sourceLinked="1"/>
        <c:tickLblPos val="none"/>
        <c:spPr>
          <a:ln w="19050">
            <a:solidFill>
              <a:schemeClr val="tx1"/>
            </a:solidFill>
          </a:ln>
        </c:spPr>
        <c:crossAx val="367561128"/>
        <c:crosses val="autoZero"/>
        <c:crossBetween val="midCat"/>
        <c:majorUnit val="1.0"/>
      </c:valAx>
      <c:valAx>
        <c:axId val="367561128"/>
        <c:scaling>
          <c:orientation val="minMax"/>
          <c:max val="8.0"/>
          <c:min val="0.0"/>
        </c:scaling>
        <c:axPos val="l"/>
        <c:majorGridlines>
          <c:spPr>
            <a:ln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367566472"/>
        <c:crosses val="autoZero"/>
        <c:crossBetween val="midCat"/>
        <c:majorUnit val="2.0"/>
      </c:valAx>
      <c:spPr>
        <a:ln w="19050"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="1" i="0">
          <a:latin typeface="Helvetica"/>
          <a:cs typeface="Helvetica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wild-type</c:v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'LPS_proTNF_no_tnf_4h.csv'!$A$1:$A$241</c:f>
              <c:numCache>
                <c:formatCode>General</c:formatCode>
                <c:ptCount val="2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</c:numCache>
            </c:numRef>
          </c:xVal>
          <c:yVal>
            <c:numRef>
              <c:f>'LPS_proTNF_no_tnf_4h.csv'!$P$1:$P$241</c:f>
              <c:numCache>
                <c:formatCode>General</c:formatCode>
                <c:ptCount val="241"/>
                <c:pt idx="0">
                  <c:v>0.03825247946</c:v>
                </c:pt>
                <c:pt idx="1">
                  <c:v>0.0382557604</c:v>
                </c:pt>
                <c:pt idx="2">
                  <c:v>0.03826232228</c:v>
                </c:pt>
                <c:pt idx="3">
                  <c:v>0.03829841262</c:v>
                </c:pt>
                <c:pt idx="4">
                  <c:v>0.03843949304</c:v>
                </c:pt>
                <c:pt idx="5">
                  <c:v>0.03896772438</c:v>
                </c:pt>
                <c:pt idx="6">
                  <c:v>0.0408805124</c:v>
                </c:pt>
                <c:pt idx="7">
                  <c:v>0.0465565386</c:v>
                </c:pt>
                <c:pt idx="8">
                  <c:v>0.06191461874</c:v>
                </c:pt>
                <c:pt idx="9">
                  <c:v>0.09773264072</c:v>
                </c:pt>
                <c:pt idx="10">
                  <c:v>0.166835799</c:v>
                </c:pt>
                <c:pt idx="11">
                  <c:v>0.29444139842</c:v>
                </c:pt>
                <c:pt idx="12">
                  <c:v>0.5019182012</c:v>
                </c:pt>
                <c:pt idx="13">
                  <c:v>0.8245658408</c:v>
                </c:pt>
                <c:pt idx="14">
                  <c:v>1.273660908</c:v>
                </c:pt>
                <c:pt idx="15">
                  <c:v>1.89146191</c:v>
                </c:pt>
                <c:pt idx="16">
                  <c:v>2.699885526</c:v>
                </c:pt>
                <c:pt idx="17">
                  <c:v>3.699916038</c:v>
                </c:pt>
                <c:pt idx="18">
                  <c:v>4.926659504</c:v>
                </c:pt>
                <c:pt idx="19">
                  <c:v>6.355508873999986</c:v>
                </c:pt>
                <c:pt idx="20">
                  <c:v>7.996306968</c:v>
                </c:pt>
                <c:pt idx="21">
                  <c:v>9.84610094</c:v>
                </c:pt>
                <c:pt idx="22">
                  <c:v>11.898000816</c:v>
                </c:pt>
                <c:pt idx="23">
                  <c:v>14.143804246</c:v>
                </c:pt>
                <c:pt idx="24">
                  <c:v>16.57530888</c:v>
                </c:pt>
                <c:pt idx="25">
                  <c:v>19.228276964</c:v>
                </c:pt>
                <c:pt idx="26">
                  <c:v>21.99214082</c:v>
                </c:pt>
                <c:pt idx="27">
                  <c:v>24.880352302</c:v>
                </c:pt>
                <c:pt idx="28">
                  <c:v>27.94212551</c:v>
                </c:pt>
                <c:pt idx="29">
                  <c:v>31.1197159</c:v>
                </c:pt>
                <c:pt idx="30">
                  <c:v>34.4006559</c:v>
                </c:pt>
                <c:pt idx="31">
                  <c:v>37.77346222</c:v>
                </c:pt>
                <c:pt idx="32">
                  <c:v>41.21844922</c:v>
                </c:pt>
                <c:pt idx="33">
                  <c:v>44.72577408</c:v>
                </c:pt>
                <c:pt idx="34">
                  <c:v>48.25278458</c:v>
                </c:pt>
                <c:pt idx="35">
                  <c:v>51.77651414</c:v>
                </c:pt>
                <c:pt idx="36">
                  <c:v>55.28055806</c:v>
                </c:pt>
                <c:pt idx="37">
                  <c:v>58.72554506</c:v>
                </c:pt>
                <c:pt idx="38">
                  <c:v>62.12131796</c:v>
                </c:pt>
                <c:pt idx="39">
                  <c:v>65.43834829999987</c:v>
                </c:pt>
                <c:pt idx="40">
                  <c:v>68.64054574</c:v>
                </c:pt>
                <c:pt idx="41">
                  <c:v>71.73119122</c:v>
                </c:pt>
                <c:pt idx="42">
                  <c:v>74.70372286</c:v>
                </c:pt>
                <c:pt idx="43">
                  <c:v>77.54173596</c:v>
                </c:pt>
                <c:pt idx="44">
                  <c:v>80.23866864</c:v>
                </c:pt>
                <c:pt idx="45">
                  <c:v>82.76171149999998</c:v>
                </c:pt>
                <c:pt idx="46">
                  <c:v>85.11086453999998</c:v>
                </c:pt>
                <c:pt idx="47">
                  <c:v>87.30253245999984</c:v>
                </c:pt>
                <c:pt idx="48">
                  <c:v>89.33015338</c:v>
                </c:pt>
                <c:pt idx="49">
                  <c:v>91.19044636000001</c:v>
                </c:pt>
                <c:pt idx="50">
                  <c:v>92.87028763999986</c:v>
                </c:pt>
                <c:pt idx="51">
                  <c:v>94.3434297</c:v>
                </c:pt>
                <c:pt idx="52">
                  <c:v>95.67549133999968</c:v>
                </c:pt>
                <c:pt idx="53">
                  <c:v>96.80741563999998</c:v>
                </c:pt>
                <c:pt idx="54">
                  <c:v>97.76216918</c:v>
                </c:pt>
                <c:pt idx="55">
                  <c:v>98.54631384</c:v>
                </c:pt>
                <c:pt idx="56">
                  <c:v>99.15000679999987</c:v>
                </c:pt>
                <c:pt idx="57">
                  <c:v>99.59293369999998</c:v>
                </c:pt>
                <c:pt idx="58">
                  <c:v>99.87509454000001</c:v>
                </c:pt>
                <c:pt idx="59">
                  <c:v>99.99977026</c:v>
                </c:pt>
                <c:pt idx="60">
                  <c:v>99.97680367999998</c:v>
                </c:pt>
                <c:pt idx="61">
                  <c:v>99.78979009999998</c:v>
                </c:pt>
                <c:pt idx="62">
                  <c:v>99.5273149</c:v>
                </c:pt>
                <c:pt idx="63">
                  <c:v>99.08110705999998</c:v>
                </c:pt>
                <c:pt idx="64">
                  <c:v>98.57912324</c:v>
                </c:pt>
                <c:pt idx="65">
                  <c:v>97.97214933999986</c:v>
                </c:pt>
                <c:pt idx="66">
                  <c:v>97.27987099999987</c:v>
                </c:pt>
                <c:pt idx="67">
                  <c:v>96.5416595</c:v>
                </c:pt>
                <c:pt idx="68">
                  <c:v>95.71486262</c:v>
                </c:pt>
                <c:pt idx="69">
                  <c:v>94.8519754</c:v>
                </c:pt>
                <c:pt idx="70">
                  <c:v>93.94643595999998</c:v>
                </c:pt>
                <c:pt idx="71">
                  <c:v>92.98840147999998</c:v>
                </c:pt>
                <c:pt idx="72">
                  <c:v>92.01396229999998</c:v>
                </c:pt>
                <c:pt idx="73">
                  <c:v>90.99687089999998</c:v>
                </c:pt>
                <c:pt idx="74">
                  <c:v>89.9633748</c:v>
                </c:pt>
                <c:pt idx="75">
                  <c:v>88.913474</c:v>
                </c:pt>
                <c:pt idx="76">
                  <c:v>87.84060662</c:v>
                </c:pt>
                <c:pt idx="77">
                  <c:v>86.7644583</c:v>
                </c:pt>
                <c:pt idx="78">
                  <c:v>85.67518621999973</c:v>
                </c:pt>
                <c:pt idx="79">
                  <c:v>84.57935226000001</c:v>
                </c:pt>
                <c:pt idx="80">
                  <c:v>83.4835183</c:v>
                </c:pt>
                <c:pt idx="81">
                  <c:v>82.38768433999998</c:v>
                </c:pt>
                <c:pt idx="82">
                  <c:v>81.29185038</c:v>
                </c:pt>
                <c:pt idx="83">
                  <c:v>80.19929735999995</c:v>
                </c:pt>
                <c:pt idx="84">
                  <c:v>79.11330622</c:v>
                </c:pt>
                <c:pt idx="85">
                  <c:v>78.03387696</c:v>
                </c:pt>
                <c:pt idx="86">
                  <c:v>76.96757146</c:v>
                </c:pt>
                <c:pt idx="87">
                  <c:v>75.90782784</c:v>
                </c:pt>
                <c:pt idx="88">
                  <c:v>74.86120798</c:v>
                </c:pt>
                <c:pt idx="89">
                  <c:v>73.82771188</c:v>
                </c:pt>
                <c:pt idx="90">
                  <c:v>72.81062048</c:v>
                </c:pt>
                <c:pt idx="91">
                  <c:v>71.80337189999977</c:v>
                </c:pt>
                <c:pt idx="92">
                  <c:v>70.81580896</c:v>
                </c:pt>
                <c:pt idx="93">
                  <c:v>69.84136978</c:v>
                </c:pt>
                <c:pt idx="94">
                  <c:v>68.88989717999976</c:v>
                </c:pt>
                <c:pt idx="95">
                  <c:v>67.9482674</c:v>
                </c:pt>
                <c:pt idx="96">
                  <c:v>67.03616608</c:v>
                </c:pt>
                <c:pt idx="97">
                  <c:v>66.13062663999998</c:v>
                </c:pt>
                <c:pt idx="98">
                  <c:v>65.25461566</c:v>
                </c:pt>
                <c:pt idx="99">
                  <c:v>64.38844749999987</c:v>
                </c:pt>
                <c:pt idx="100">
                  <c:v>63.55508874</c:v>
                </c:pt>
                <c:pt idx="101">
                  <c:v>62.72829186</c:v>
                </c:pt>
                <c:pt idx="102">
                  <c:v>61.93102344</c:v>
                </c:pt>
                <c:pt idx="103">
                  <c:v>61.14359784</c:v>
                </c:pt>
                <c:pt idx="104">
                  <c:v>60.38898164</c:v>
                </c:pt>
                <c:pt idx="105">
                  <c:v>59.63436544</c:v>
                </c:pt>
                <c:pt idx="106">
                  <c:v>58.91912052</c:v>
                </c:pt>
                <c:pt idx="107">
                  <c:v>58.2038756</c:v>
                </c:pt>
                <c:pt idx="108">
                  <c:v>57.52472102</c:v>
                </c:pt>
                <c:pt idx="109">
                  <c:v>56.84884738</c:v>
                </c:pt>
                <c:pt idx="110">
                  <c:v>56.20578314</c:v>
                </c:pt>
                <c:pt idx="111">
                  <c:v>55.5627189</c:v>
                </c:pt>
                <c:pt idx="112">
                  <c:v>54.95246405999991</c:v>
                </c:pt>
                <c:pt idx="113">
                  <c:v>54.34549016</c:v>
                </c:pt>
                <c:pt idx="114">
                  <c:v>53.76476378</c:v>
                </c:pt>
                <c:pt idx="115">
                  <c:v>53.19059928</c:v>
                </c:pt>
                <c:pt idx="116">
                  <c:v>52.63940136</c:v>
                </c:pt>
                <c:pt idx="117">
                  <c:v>52.09804626</c:v>
                </c:pt>
                <c:pt idx="118">
                  <c:v>51.5763768</c:v>
                </c:pt>
                <c:pt idx="119">
                  <c:v>51.06455016</c:v>
                </c:pt>
                <c:pt idx="120">
                  <c:v>50.56256634</c:v>
                </c:pt>
                <c:pt idx="121">
                  <c:v>50.07698722</c:v>
                </c:pt>
                <c:pt idx="122">
                  <c:v>49.6078128</c:v>
                </c:pt>
                <c:pt idx="123">
                  <c:v>49.14520026</c:v>
                </c:pt>
                <c:pt idx="124">
                  <c:v>48.69899242</c:v>
                </c:pt>
                <c:pt idx="125">
                  <c:v>48.2626274</c:v>
                </c:pt>
                <c:pt idx="126">
                  <c:v>47.8361052</c:v>
                </c:pt>
                <c:pt idx="127">
                  <c:v>47.42270676</c:v>
                </c:pt>
                <c:pt idx="128">
                  <c:v>47.01258926</c:v>
                </c:pt>
                <c:pt idx="129">
                  <c:v>46.61887646</c:v>
                </c:pt>
                <c:pt idx="130">
                  <c:v>46.2284446</c:v>
                </c:pt>
                <c:pt idx="131">
                  <c:v>45.84785555999999</c:v>
                </c:pt>
                <c:pt idx="132">
                  <c:v>45.47710934</c:v>
                </c:pt>
                <c:pt idx="133">
                  <c:v>45.112925</c:v>
                </c:pt>
                <c:pt idx="134">
                  <c:v>44.75530254</c:v>
                </c:pt>
                <c:pt idx="135">
                  <c:v>44.40096102</c:v>
                </c:pt>
                <c:pt idx="136">
                  <c:v>44.05646232</c:v>
                </c:pt>
                <c:pt idx="137">
                  <c:v>43.71524455999999</c:v>
                </c:pt>
                <c:pt idx="138">
                  <c:v>43.38715055999999</c:v>
                </c:pt>
                <c:pt idx="139">
                  <c:v>43.05905655999999</c:v>
                </c:pt>
                <c:pt idx="140">
                  <c:v>42.74080538</c:v>
                </c:pt>
                <c:pt idx="141">
                  <c:v>42.42583514</c:v>
                </c:pt>
                <c:pt idx="142">
                  <c:v>42.11742678</c:v>
                </c:pt>
                <c:pt idx="143">
                  <c:v>41.82542312</c:v>
                </c:pt>
                <c:pt idx="144">
                  <c:v>41.53013852</c:v>
                </c:pt>
                <c:pt idx="145">
                  <c:v>41.23485392</c:v>
                </c:pt>
                <c:pt idx="146">
                  <c:v>40.95597402</c:v>
                </c:pt>
                <c:pt idx="147">
                  <c:v>40.683656</c:v>
                </c:pt>
                <c:pt idx="148">
                  <c:v>40.41461892</c:v>
                </c:pt>
                <c:pt idx="149">
                  <c:v>40.14558184</c:v>
                </c:pt>
                <c:pt idx="150">
                  <c:v>39.89294946</c:v>
                </c:pt>
                <c:pt idx="151">
                  <c:v>39.64359802</c:v>
                </c:pt>
                <c:pt idx="152">
                  <c:v>39.39424657999999</c:v>
                </c:pt>
                <c:pt idx="153">
                  <c:v>39.15473796</c:v>
                </c:pt>
                <c:pt idx="154">
                  <c:v>38.92507216</c:v>
                </c:pt>
                <c:pt idx="155">
                  <c:v>38.69540636</c:v>
                </c:pt>
                <c:pt idx="156">
                  <c:v>38.46574056</c:v>
                </c:pt>
                <c:pt idx="157">
                  <c:v>38.24919852</c:v>
                </c:pt>
                <c:pt idx="158">
                  <c:v>38.03593742</c:v>
                </c:pt>
                <c:pt idx="159">
                  <c:v>37.82267632</c:v>
                </c:pt>
                <c:pt idx="160">
                  <c:v>37.61269616</c:v>
                </c:pt>
                <c:pt idx="161">
                  <c:v>37.41583976</c:v>
                </c:pt>
                <c:pt idx="162">
                  <c:v>37.21570242</c:v>
                </c:pt>
                <c:pt idx="163">
                  <c:v>37.01884602</c:v>
                </c:pt>
                <c:pt idx="164">
                  <c:v>36.81870868</c:v>
                </c:pt>
                <c:pt idx="165">
                  <c:v>36.62185228</c:v>
                </c:pt>
                <c:pt idx="166">
                  <c:v>36.42827682</c:v>
                </c:pt>
                <c:pt idx="167">
                  <c:v>36.24126324</c:v>
                </c:pt>
                <c:pt idx="168">
                  <c:v>36.05096872</c:v>
                </c:pt>
                <c:pt idx="169">
                  <c:v>35.86395514</c:v>
                </c:pt>
                <c:pt idx="170">
                  <c:v>35.67366062</c:v>
                </c:pt>
                <c:pt idx="171">
                  <c:v>35.48664703999999</c:v>
                </c:pt>
                <c:pt idx="172">
                  <c:v>35.3029144</c:v>
                </c:pt>
                <c:pt idx="173">
                  <c:v>35.11590082</c:v>
                </c:pt>
                <c:pt idx="174">
                  <c:v>34.93216818</c:v>
                </c:pt>
                <c:pt idx="175">
                  <c:v>34.74843554</c:v>
                </c:pt>
                <c:pt idx="176">
                  <c:v>34.5647029</c:v>
                </c:pt>
                <c:pt idx="177">
                  <c:v>34.37768931999999</c:v>
                </c:pt>
                <c:pt idx="178">
                  <c:v>34.19395668</c:v>
                </c:pt>
                <c:pt idx="179">
                  <c:v>34.0069431</c:v>
                </c:pt>
                <c:pt idx="180">
                  <c:v>33.82321046</c:v>
                </c:pt>
                <c:pt idx="181">
                  <c:v>33.63619688</c:v>
                </c:pt>
                <c:pt idx="182">
                  <c:v>33.45246424</c:v>
                </c:pt>
                <c:pt idx="183">
                  <c:v>33.26545066</c:v>
                </c:pt>
                <c:pt idx="184">
                  <c:v>33.07515614</c:v>
                </c:pt>
                <c:pt idx="185">
                  <c:v>32.88814256</c:v>
                </c:pt>
                <c:pt idx="186">
                  <c:v>32.702113262</c:v>
                </c:pt>
                <c:pt idx="187">
                  <c:v>32.514771588</c:v>
                </c:pt>
                <c:pt idx="188">
                  <c:v>32.326445632</c:v>
                </c:pt>
                <c:pt idx="189">
                  <c:v>32.13746348799999</c:v>
                </c:pt>
                <c:pt idx="190">
                  <c:v>31.94815325</c:v>
                </c:pt>
                <c:pt idx="191">
                  <c:v>31.758843012</c:v>
                </c:pt>
                <c:pt idx="192">
                  <c:v>31.569532774</c:v>
                </c:pt>
                <c:pt idx="193">
                  <c:v>31.38022253599991</c:v>
                </c:pt>
                <c:pt idx="194">
                  <c:v>31.190912298</c:v>
                </c:pt>
                <c:pt idx="195">
                  <c:v>31.001930154</c:v>
                </c:pt>
                <c:pt idx="196">
                  <c:v>30.812291822</c:v>
                </c:pt>
                <c:pt idx="197">
                  <c:v>30.62265349</c:v>
                </c:pt>
                <c:pt idx="198">
                  <c:v>30.432687064</c:v>
                </c:pt>
                <c:pt idx="199">
                  <c:v>30.243048732</c:v>
                </c:pt>
                <c:pt idx="200">
                  <c:v>30.053082306</c:v>
                </c:pt>
                <c:pt idx="201">
                  <c:v>29.863443974</c:v>
                </c:pt>
                <c:pt idx="202">
                  <c:v>29.673477548</c:v>
                </c:pt>
                <c:pt idx="203">
                  <c:v>29.483839216</c:v>
                </c:pt>
                <c:pt idx="204">
                  <c:v>29.294528978</c:v>
                </c:pt>
                <c:pt idx="205">
                  <c:v>29.10685921</c:v>
                </c:pt>
                <c:pt idx="206">
                  <c:v>28.919189442</c:v>
                </c:pt>
                <c:pt idx="207">
                  <c:v>28.731519674</c:v>
                </c:pt>
                <c:pt idx="208">
                  <c:v>28.543849906</c:v>
                </c:pt>
                <c:pt idx="209">
                  <c:v>28.356180138</c:v>
                </c:pt>
                <c:pt idx="210">
                  <c:v>28.16851037</c:v>
                </c:pt>
                <c:pt idx="211">
                  <c:v>27.980840602</c:v>
                </c:pt>
                <c:pt idx="212">
                  <c:v>27.794155116</c:v>
                </c:pt>
                <c:pt idx="213">
                  <c:v>27.61075057</c:v>
                </c:pt>
                <c:pt idx="214">
                  <c:v>27.427674118</c:v>
                </c:pt>
                <c:pt idx="215">
                  <c:v>27.244269572</c:v>
                </c:pt>
                <c:pt idx="216">
                  <c:v>27.06119312</c:v>
                </c:pt>
                <c:pt idx="217">
                  <c:v>26.877788574</c:v>
                </c:pt>
                <c:pt idx="218">
                  <c:v>26.694712122</c:v>
                </c:pt>
                <c:pt idx="219">
                  <c:v>26.511307576</c:v>
                </c:pt>
                <c:pt idx="220">
                  <c:v>26.328559218</c:v>
                </c:pt>
                <c:pt idx="221">
                  <c:v>26.151060364</c:v>
                </c:pt>
                <c:pt idx="222">
                  <c:v>25.97356151</c:v>
                </c:pt>
                <c:pt idx="223">
                  <c:v>25.795734562</c:v>
                </c:pt>
                <c:pt idx="224">
                  <c:v>25.618235708</c:v>
                </c:pt>
                <c:pt idx="225">
                  <c:v>25.44073685399991</c:v>
                </c:pt>
                <c:pt idx="226">
                  <c:v>25.263238</c:v>
                </c:pt>
                <c:pt idx="227">
                  <c:v>25.085411052</c:v>
                </c:pt>
                <c:pt idx="228">
                  <c:v>24.90824029199991</c:v>
                </c:pt>
                <c:pt idx="229">
                  <c:v>24.7382876</c:v>
                </c:pt>
                <c:pt idx="230">
                  <c:v>24.568334908</c:v>
                </c:pt>
                <c:pt idx="231">
                  <c:v>24.398382216</c:v>
                </c:pt>
                <c:pt idx="232">
                  <c:v>24.228429524</c:v>
                </c:pt>
                <c:pt idx="233">
                  <c:v>24.058476832</c:v>
                </c:pt>
                <c:pt idx="234">
                  <c:v>23.88852414</c:v>
                </c:pt>
                <c:pt idx="235">
                  <c:v>23.718571448</c:v>
                </c:pt>
                <c:pt idx="236">
                  <c:v>23.548618756</c:v>
                </c:pt>
                <c:pt idx="237">
                  <c:v>23.378666064</c:v>
                </c:pt>
                <c:pt idx="238">
                  <c:v>23.20871337199991</c:v>
                </c:pt>
                <c:pt idx="239">
                  <c:v>23.03876068</c:v>
                </c:pt>
                <c:pt idx="240">
                  <c:v>22.868807988</c:v>
                </c:pt>
              </c:numCache>
            </c:numRef>
          </c:yVal>
          <c:smooth val="1"/>
        </c:ser>
        <c:axId val="240549688"/>
        <c:axId val="240345496"/>
      </c:scatterChart>
      <c:valAx>
        <c:axId val="240549688"/>
        <c:scaling>
          <c:orientation val="minMax"/>
          <c:max val="120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240345496"/>
        <c:crosses val="autoZero"/>
        <c:crossBetween val="midCat"/>
        <c:majorUnit val="15.0"/>
      </c:valAx>
      <c:valAx>
        <c:axId val="240345496"/>
        <c:scaling>
          <c:orientation val="minMax"/>
          <c:max val="12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240549688"/>
        <c:crosses val="autoZero"/>
        <c:crossBetween val="midCat"/>
        <c:majorUnit val="20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wild-type</c:v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'Mac:Users:AndrewCaldwell:Documents:Microsoft User Data:Office 2008 AutoRecovery:[wholemodel_mRNA_with_TNF_feedback.xlsx]wholemodel_mRNA_with_TNF_feedba'!$I$2:$I$242</c:f>
              <c:numCache>
                <c:formatCode>General</c:formatCode>
                <c:ptCount val="24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2.316666666666662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2.816666666666662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3.316666666666662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3.816666666666662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</c:numCache>
            </c:numRef>
          </c:xVal>
          <c:yVal>
            <c:numRef>
              <c:f>wholemodel_mRNA_no_TNF_feedback!$O$2:$O$242</c:f>
              <c:numCache>
                <c:formatCode>General</c:formatCode>
                <c:ptCount val="241"/>
                <c:pt idx="0">
                  <c:v>0.04390887</c:v>
                </c:pt>
                <c:pt idx="1">
                  <c:v>0.04395729</c:v>
                </c:pt>
                <c:pt idx="2">
                  <c:v>0.04424512</c:v>
                </c:pt>
                <c:pt idx="3">
                  <c:v>0.04587526</c:v>
                </c:pt>
                <c:pt idx="4">
                  <c:v>0.05505892</c:v>
                </c:pt>
                <c:pt idx="5">
                  <c:v>0.0994493</c:v>
                </c:pt>
                <c:pt idx="6">
                  <c:v>0.24445913</c:v>
                </c:pt>
                <c:pt idx="7">
                  <c:v>0.6306436</c:v>
                </c:pt>
                <c:pt idx="8">
                  <c:v>1.4442879</c:v>
                </c:pt>
                <c:pt idx="9">
                  <c:v>2.864581</c:v>
                </c:pt>
                <c:pt idx="10">
                  <c:v>5.030031</c:v>
                </c:pt>
                <c:pt idx="11">
                  <c:v>8.045521000000001</c:v>
                </c:pt>
                <c:pt idx="12">
                  <c:v>11.792153</c:v>
                </c:pt>
                <c:pt idx="13">
                  <c:v>16.266699</c:v>
                </c:pt>
                <c:pt idx="14">
                  <c:v>21.295923</c:v>
                </c:pt>
                <c:pt idx="15">
                  <c:v>26.771687</c:v>
                </c:pt>
                <c:pt idx="16">
                  <c:v>32.58935</c:v>
                </c:pt>
                <c:pt idx="17">
                  <c:v>38.60957</c:v>
                </c:pt>
                <c:pt idx="18">
                  <c:v>44.75084</c:v>
                </c:pt>
                <c:pt idx="19">
                  <c:v>50.94860000000001</c:v>
                </c:pt>
                <c:pt idx="20">
                  <c:v>57.15174</c:v>
                </c:pt>
                <c:pt idx="21">
                  <c:v>63.3226</c:v>
                </c:pt>
                <c:pt idx="22">
                  <c:v>69.43428</c:v>
                </c:pt>
                <c:pt idx="23">
                  <c:v>75.4814</c:v>
                </c:pt>
                <c:pt idx="24">
                  <c:v>81.4532</c:v>
                </c:pt>
                <c:pt idx="25">
                  <c:v>87.33892</c:v>
                </c:pt>
                <c:pt idx="26">
                  <c:v>93.17083999999993</c:v>
                </c:pt>
                <c:pt idx="27">
                  <c:v>98.94627</c:v>
                </c:pt>
                <c:pt idx="28">
                  <c:v>104.66521</c:v>
                </c:pt>
                <c:pt idx="29">
                  <c:v>110.35187</c:v>
                </c:pt>
                <c:pt idx="30">
                  <c:v>115.94976</c:v>
                </c:pt>
                <c:pt idx="31">
                  <c:v>121.38894</c:v>
                </c:pt>
                <c:pt idx="32">
                  <c:v>126.52684</c:v>
                </c:pt>
                <c:pt idx="33">
                  <c:v>131.07294</c:v>
                </c:pt>
                <c:pt idx="34">
                  <c:v>135.56793</c:v>
                </c:pt>
                <c:pt idx="35">
                  <c:v>139.20481</c:v>
                </c:pt>
                <c:pt idx="36">
                  <c:v>142.78251</c:v>
                </c:pt>
                <c:pt idx="37">
                  <c:v>145.7173</c:v>
                </c:pt>
                <c:pt idx="38">
                  <c:v>148.30777</c:v>
                </c:pt>
                <c:pt idx="39">
                  <c:v>150.49474</c:v>
                </c:pt>
                <c:pt idx="40">
                  <c:v>152.29435</c:v>
                </c:pt>
                <c:pt idx="41">
                  <c:v>153.70929</c:v>
                </c:pt>
                <c:pt idx="42">
                  <c:v>154.75032</c:v>
                </c:pt>
                <c:pt idx="43">
                  <c:v>155.4282</c:v>
                </c:pt>
                <c:pt idx="44">
                  <c:v>155.70796</c:v>
                </c:pt>
                <c:pt idx="45">
                  <c:v>155.65954</c:v>
                </c:pt>
                <c:pt idx="46">
                  <c:v>155.29101</c:v>
                </c:pt>
                <c:pt idx="47">
                  <c:v>154.65348</c:v>
                </c:pt>
                <c:pt idx="48">
                  <c:v>153.7066</c:v>
                </c:pt>
                <c:pt idx="49">
                  <c:v>152.49072</c:v>
                </c:pt>
                <c:pt idx="50">
                  <c:v>151.02467</c:v>
                </c:pt>
                <c:pt idx="51">
                  <c:v>149.31114</c:v>
                </c:pt>
                <c:pt idx="52">
                  <c:v>147.36627</c:v>
                </c:pt>
                <c:pt idx="53">
                  <c:v>145.22772</c:v>
                </c:pt>
                <c:pt idx="54">
                  <c:v>142.92239</c:v>
                </c:pt>
                <c:pt idx="55">
                  <c:v>140.46373</c:v>
                </c:pt>
                <c:pt idx="56">
                  <c:v>137.86519</c:v>
                </c:pt>
                <c:pt idx="57">
                  <c:v>135.11332</c:v>
                </c:pt>
                <c:pt idx="58">
                  <c:v>132.24578</c:v>
                </c:pt>
                <c:pt idx="59">
                  <c:v>129.33251</c:v>
                </c:pt>
                <c:pt idx="60">
                  <c:v>126.3493</c:v>
                </c:pt>
                <c:pt idx="61">
                  <c:v>123.41989</c:v>
                </c:pt>
                <c:pt idx="62">
                  <c:v>120.54159</c:v>
                </c:pt>
                <c:pt idx="63">
                  <c:v>117.83814</c:v>
                </c:pt>
                <c:pt idx="64">
                  <c:v>115.20732</c:v>
                </c:pt>
                <c:pt idx="65">
                  <c:v>112.75404</c:v>
                </c:pt>
                <c:pt idx="66">
                  <c:v>110.40029</c:v>
                </c:pt>
                <c:pt idx="67">
                  <c:v>108.13262</c:v>
                </c:pt>
                <c:pt idx="68">
                  <c:v>106.01021</c:v>
                </c:pt>
                <c:pt idx="69">
                  <c:v>103.93891</c:v>
                </c:pt>
                <c:pt idx="70">
                  <c:v>101.97521</c:v>
                </c:pt>
                <c:pt idx="71">
                  <c:v>100.0949</c:v>
                </c:pt>
                <c:pt idx="72">
                  <c:v>98.27108</c:v>
                </c:pt>
                <c:pt idx="73">
                  <c:v>96.55486</c:v>
                </c:pt>
                <c:pt idx="74">
                  <c:v>94.9032</c:v>
                </c:pt>
                <c:pt idx="75">
                  <c:v>93.31341</c:v>
                </c:pt>
                <c:pt idx="76">
                  <c:v>91.79356</c:v>
                </c:pt>
                <c:pt idx="77">
                  <c:v>90.34634</c:v>
                </c:pt>
                <c:pt idx="78">
                  <c:v>88.95023</c:v>
                </c:pt>
                <c:pt idx="79">
                  <c:v>87.60523000000001</c:v>
                </c:pt>
                <c:pt idx="80">
                  <c:v>86.33017</c:v>
                </c:pt>
                <c:pt idx="81">
                  <c:v>85.10083999999998</c:v>
                </c:pt>
                <c:pt idx="82">
                  <c:v>83.90647999999998</c:v>
                </c:pt>
                <c:pt idx="83">
                  <c:v>82.78475</c:v>
                </c:pt>
                <c:pt idx="84">
                  <c:v>81.68723</c:v>
                </c:pt>
                <c:pt idx="85">
                  <c:v>80.64351</c:v>
                </c:pt>
                <c:pt idx="86">
                  <c:v>79.64552</c:v>
                </c:pt>
                <c:pt idx="87">
                  <c:v>78.66905</c:v>
                </c:pt>
                <c:pt idx="88">
                  <c:v>77.75714</c:v>
                </c:pt>
                <c:pt idx="89">
                  <c:v>76.86675</c:v>
                </c:pt>
                <c:pt idx="90">
                  <c:v>76.01402</c:v>
                </c:pt>
                <c:pt idx="91">
                  <c:v>75.20164</c:v>
                </c:pt>
                <c:pt idx="92">
                  <c:v>74.40809</c:v>
                </c:pt>
                <c:pt idx="93">
                  <c:v>73.66565</c:v>
                </c:pt>
                <c:pt idx="94">
                  <c:v>72.94204</c:v>
                </c:pt>
                <c:pt idx="95">
                  <c:v>72.25071</c:v>
                </c:pt>
                <c:pt idx="96">
                  <c:v>71.59435</c:v>
                </c:pt>
                <c:pt idx="97">
                  <c:v>70.95413</c:v>
                </c:pt>
                <c:pt idx="98">
                  <c:v>70.36232999999998</c:v>
                </c:pt>
                <c:pt idx="99">
                  <c:v>69.76784</c:v>
                </c:pt>
                <c:pt idx="100">
                  <c:v>69.22715</c:v>
                </c:pt>
                <c:pt idx="101">
                  <c:v>68.68376999999998</c:v>
                </c:pt>
                <c:pt idx="102">
                  <c:v>68.18880999999998</c:v>
                </c:pt>
                <c:pt idx="103">
                  <c:v>67.69385</c:v>
                </c:pt>
                <c:pt idx="104">
                  <c:v>67.23924</c:v>
                </c:pt>
                <c:pt idx="105">
                  <c:v>66.79001</c:v>
                </c:pt>
                <c:pt idx="106">
                  <c:v>66.37036999999998</c:v>
                </c:pt>
                <c:pt idx="107">
                  <c:v>65.96149</c:v>
                </c:pt>
                <c:pt idx="108">
                  <c:v>65.57682</c:v>
                </c:pt>
                <c:pt idx="109">
                  <c:v>65.20291</c:v>
                </c:pt>
                <c:pt idx="110">
                  <c:v>64.84783</c:v>
                </c:pt>
                <c:pt idx="111">
                  <c:v>64.50351</c:v>
                </c:pt>
                <c:pt idx="112">
                  <c:v>64.17532999999995</c:v>
                </c:pt>
                <c:pt idx="113">
                  <c:v>63.85522</c:v>
                </c:pt>
                <c:pt idx="114">
                  <c:v>63.54856</c:v>
                </c:pt>
                <c:pt idx="115">
                  <c:v>63.24997</c:v>
                </c:pt>
                <c:pt idx="116">
                  <c:v>62.96214</c:v>
                </c:pt>
                <c:pt idx="117">
                  <c:v>62.68507</c:v>
                </c:pt>
                <c:pt idx="118">
                  <c:v>62.41069</c:v>
                </c:pt>
                <c:pt idx="119">
                  <c:v>62.14976</c:v>
                </c:pt>
                <c:pt idx="120">
                  <c:v>61.88883</c:v>
                </c:pt>
                <c:pt idx="121">
                  <c:v>61.63866</c:v>
                </c:pt>
                <c:pt idx="122">
                  <c:v>61.39387</c:v>
                </c:pt>
                <c:pt idx="123">
                  <c:v>61.15177</c:v>
                </c:pt>
                <c:pt idx="124">
                  <c:v>60.91505</c:v>
                </c:pt>
                <c:pt idx="125">
                  <c:v>60.68102</c:v>
                </c:pt>
                <c:pt idx="126">
                  <c:v>60.44968</c:v>
                </c:pt>
                <c:pt idx="127">
                  <c:v>60.22103</c:v>
                </c:pt>
                <c:pt idx="128">
                  <c:v>59.99507</c:v>
                </c:pt>
                <c:pt idx="129">
                  <c:v>59.76911</c:v>
                </c:pt>
                <c:pt idx="130">
                  <c:v>59.54584</c:v>
                </c:pt>
                <c:pt idx="131">
                  <c:v>59.32526000000001</c:v>
                </c:pt>
                <c:pt idx="132">
                  <c:v>59.10737</c:v>
                </c:pt>
                <c:pt idx="133">
                  <c:v>58.88948</c:v>
                </c:pt>
                <c:pt idx="134">
                  <c:v>58.67697</c:v>
                </c:pt>
                <c:pt idx="135">
                  <c:v>58.46446</c:v>
                </c:pt>
                <c:pt idx="136">
                  <c:v>58.25733</c:v>
                </c:pt>
                <c:pt idx="137">
                  <c:v>58.0502</c:v>
                </c:pt>
                <c:pt idx="138">
                  <c:v>57.84576000000001</c:v>
                </c:pt>
                <c:pt idx="139">
                  <c:v>57.64401</c:v>
                </c:pt>
                <c:pt idx="140">
                  <c:v>57.44495</c:v>
                </c:pt>
                <c:pt idx="141">
                  <c:v>57.24589</c:v>
                </c:pt>
                <c:pt idx="142">
                  <c:v>57.04952</c:v>
                </c:pt>
                <c:pt idx="143">
                  <c:v>56.85315</c:v>
                </c:pt>
                <c:pt idx="144">
                  <c:v>56.65947000000001</c:v>
                </c:pt>
                <c:pt idx="145">
                  <c:v>56.46579</c:v>
                </c:pt>
                <c:pt idx="146">
                  <c:v>56.2748</c:v>
                </c:pt>
                <c:pt idx="147">
                  <c:v>56.08112</c:v>
                </c:pt>
                <c:pt idx="148">
                  <c:v>55.89013</c:v>
                </c:pt>
                <c:pt idx="149">
                  <c:v>55.69645</c:v>
                </c:pt>
                <c:pt idx="150">
                  <c:v>55.50546</c:v>
                </c:pt>
                <c:pt idx="151">
                  <c:v>55.31178</c:v>
                </c:pt>
                <c:pt idx="152">
                  <c:v>55.1181</c:v>
                </c:pt>
                <c:pt idx="153">
                  <c:v>54.92442</c:v>
                </c:pt>
                <c:pt idx="154">
                  <c:v>54.73074</c:v>
                </c:pt>
                <c:pt idx="155">
                  <c:v>54.53437</c:v>
                </c:pt>
                <c:pt idx="156">
                  <c:v>54.338</c:v>
                </c:pt>
                <c:pt idx="157">
                  <c:v>54.14163</c:v>
                </c:pt>
                <c:pt idx="158">
                  <c:v>53.94257</c:v>
                </c:pt>
                <c:pt idx="159">
                  <c:v>53.74351</c:v>
                </c:pt>
                <c:pt idx="160">
                  <c:v>53.54445</c:v>
                </c:pt>
                <c:pt idx="161">
                  <c:v>53.34001</c:v>
                </c:pt>
                <c:pt idx="162">
                  <c:v>53.13826</c:v>
                </c:pt>
                <c:pt idx="163">
                  <c:v>52.93382</c:v>
                </c:pt>
                <c:pt idx="164">
                  <c:v>52.73207</c:v>
                </c:pt>
                <c:pt idx="165">
                  <c:v>52.52763</c:v>
                </c:pt>
                <c:pt idx="166">
                  <c:v>52.31780999999999</c:v>
                </c:pt>
                <c:pt idx="167">
                  <c:v>52.11068</c:v>
                </c:pt>
                <c:pt idx="168">
                  <c:v>51.90355</c:v>
                </c:pt>
                <c:pt idx="169">
                  <c:v>51.69373</c:v>
                </c:pt>
                <c:pt idx="170">
                  <c:v>51.48391</c:v>
                </c:pt>
                <c:pt idx="171">
                  <c:v>51.27409</c:v>
                </c:pt>
                <c:pt idx="172">
                  <c:v>51.06158</c:v>
                </c:pt>
                <c:pt idx="173">
                  <c:v>50.84907</c:v>
                </c:pt>
                <c:pt idx="174">
                  <c:v>50.63925</c:v>
                </c:pt>
                <c:pt idx="175">
                  <c:v>50.42405</c:v>
                </c:pt>
                <c:pt idx="176">
                  <c:v>50.21154</c:v>
                </c:pt>
                <c:pt idx="177">
                  <c:v>49.99634</c:v>
                </c:pt>
                <c:pt idx="178">
                  <c:v>49.78114</c:v>
                </c:pt>
                <c:pt idx="179">
                  <c:v>49.56863</c:v>
                </c:pt>
                <c:pt idx="180">
                  <c:v>49.35343</c:v>
                </c:pt>
                <c:pt idx="181">
                  <c:v>49.13823</c:v>
                </c:pt>
                <c:pt idx="182">
                  <c:v>48.92303</c:v>
                </c:pt>
                <c:pt idx="183">
                  <c:v>48.70783</c:v>
                </c:pt>
                <c:pt idx="184">
                  <c:v>48.49263</c:v>
                </c:pt>
                <c:pt idx="185">
                  <c:v>48.28012</c:v>
                </c:pt>
                <c:pt idx="186">
                  <c:v>48.06492</c:v>
                </c:pt>
                <c:pt idx="187">
                  <c:v>47.84972</c:v>
                </c:pt>
                <c:pt idx="188">
                  <c:v>47.63721</c:v>
                </c:pt>
                <c:pt idx="189">
                  <c:v>47.42201</c:v>
                </c:pt>
                <c:pt idx="190">
                  <c:v>47.20681</c:v>
                </c:pt>
                <c:pt idx="191">
                  <c:v>46.9943</c:v>
                </c:pt>
                <c:pt idx="192">
                  <c:v>46.78179</c:v>
                </c:pt>
                <c:pt idx="193">
                  <c:v>46.56928</c:v>
                </c:pt>
                <c:pt idx="194">
                  <c:v>46.35677</c:v>
                </c:pt>
                <c:pt idx="195">
                  <c:v>46.14426</c:v>
                </c:pt>
                <c:pt idx="196">
                  <c:v>45.93175</c:v>
                </c:pt>
                <c:pt idx="197">
                  <c:v>45.71924</c:v>
                </c:pt>
                <c:pt idx="198">
                  <c:v>45.50942</c:v>
                </c:pt>
                <c:pt idx="199">
                  <c:v>45.29691</c:v>
                </c:pt>
                <c:pt idx="200">
                  <c:v>45.08978</c:v>
                </c:pt>
                <c:pt idx="201">
                  <c:v>44.87996</c:v>
                </c:pt>
                <c:pt idx="202">
                  <c:v>44.67014</c:v>
                </c:pt>
                <c:pt idx="203">
                  <c:v>44.46301</c:v>
                </c:pt>
                <c:pt idx="204">
                  <c:v>44.25319</c:v>
                </c:pt>
                <c:pt idx="205">
                  <c:v>44.04337</c:v>
                </c:pt>
                <c:pt idx="206">
                  <c:v>43.83624</c:v>
                </c:pt>
                <c:pt idx="207">
                  <c:v>43.62911</c:v>
                </c:pt>
                <c:pt idx="208">
                  <c:v>43.42467</c:v>
                </c:pt>
                <c:pt idx="209">
                  <c:v>43.22023</c:v>
                </c:pt>
                <c:pt idx="210">
                  <c:v>43.0131</c:v>
                </c:pt>
                <c:pt idx="211">
                  <c:v>42.80866</c:v>
                </c:pt>
                <c:pt idx="212">
                  <c:v>42.60153</c:v>
                </c:pt>
                <c:pt idx="213">
                  <c:v>42.39709</c:v>
                </c:pt>
                <c:pt idx="214">
                  <c:v>42.19534</c:v>
                </c:pt>
                <c:pt idx="215">
                  <c:v>41.99359</c:v>
                </c:pt>
                <c:pt idx="216">
                  <c:v>41.79184</c:v>
                </c:pt>
                <c:pt idx="217">
                  <c:v>41.59009</c:v>
                </c:pt>
                <c:pt idx="218">
                  <c:v>41.38834</c:v>
                </c:pt>
                <c:pt idx="219">
                  <c:v>41.18659</c:v>
                </c:pt>
                <c:pt idx="220">
                  <c:v>40.98484</c:v>
                </c:pt>
                <c:pt idx="221">
                  <c:v>40.78578</c:v>
                </c:pt>
                <c:pt idx="222">
                  <c:v>40.58941</c:v>
                </c:pt>
                <c:pt idx="223">
                  <c:v>40.39304</c:v>
                </c:pt>
                <c:pt idx="224">
                  <c:v>40.19398</c:v>
                </c:pt>
                <c:pt idx="225">
                  <c:v>39.99761</c:v>
                </c:pt>
                <c:pt idx="226">
                  <c:v>39.80124</c:v>
                </c:pt>
                <c:pt idx="227">
                  <c:v>39.60487</c:v>
                </c:pt>
                <c:pt idx="228">
                  <c:v>39.4085</c:v>
                </c:pt>
                <c:pt idx="229">
                  <c:v>39.21213</c:v>
                </c:pt>
                <c:pt idx="230">
                  <c:v>39.01576</c:v>
                </c:pt>
                <c:pt idx="231">
                  <c:v>38.82477</c:v>
                </c:pt>
                <c:pt idx="232">
                  <c:v>38.63647</c:v>
                </c:pt>
                <c:pt idx="233">
                  <c:v>38.44548</c:v>
                </c:pt>
                <c:pt idx="234">
                  <c:v>38.25718000000001</c:v>
                </c:pt>
                <c:pt idx="235">
                  <c:v>38.06619</c:v>
                </c:pt>
                <c:pt idx="236">
                  <c:v>37.87788999999999</c:v>
                </c:pt>
                <c:pt idx="237">
                  <c:v>37.6869</c:v>
                </c:pt>
                <c:pt idx="238">
                  <c:v>37.4986</c:v>
                </c:pt>
                <c:pt idx="239">
                  <c:v>37.30761</c:v>
                </c:pt>
                <c:pt idx="240">
                  <c:v>37.11931</c:v>
                </c:pt>
              </c:numCache>
            </c:numRef>
          </c:yVal>
          <c:smooth val="1"/>
        </c:ser>
        <c:axId val="240224616"/>
        <c:axId val="350795256"/>
      </c:scatterChart>
      <c:valAx>
        <c:axId val="240224616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0795256"/>
        <c:crosses val="autoZero"/>
        <c:crossBetween val="midCat"/>
        <c:majorUnit val="1.0"/>
      </c:valAx>
      <c:valAx>
        <c:axId val="350795256"/>
        <c:scaling>
          <c:orientation val="minMax"/>
          <c:max val="17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240224616"/>
        <c:crosses val="autoZero"/>
        <c:crossBetween val="midCat"/>
        <c:majorUnit val="2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2"/>
          <c:order val="0"/>
          <c:tx>
            <c:v>wild-type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og"/>
          </c:trendline>
          <c:xVal>
            <c:numRef>
              <c:f>TLR4_modules_nascent_no_tnf_fee!$A$2:$A$122</c:f>
              <c:numCache>
                <c:formatCode>General</c:formatCode>
                <c:ptCount val="1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</c:numCache>
            </c:numRef>
          </c:xVal>
          <c:yVal>
            <c:numRef>
              <c:f>TLR4_modules_nascent_no_tnf_fee!$F$2:$F$122</c:f>
              <c:numCache>
                <c:formatCode>0.00</c:formatCode>
                <c:ptCount val="121"/>
                <c:pt idx="0">
                  <c:v>0.0090216412</c:v>
                </c:pt>
                <c:pt idx="1">
                  <c:v>0.009147818</c:v>
                </c:pt>
                <c:pt idx="2">
                  <c:v>0.0098733346</c:v>
                </c:pt>
                <c:pt idx="3">
                  <c:v>0.0128069452</c:v>
                </c:pt>
                <c:pt idx="4">
                  <c:v>0.0260870534</c:v>
                </c:pt>
                <c:pt idx="5">
                  <c:v>0.07188607738</c:v>
                </c:pt>
                <c:pt idx="6">
                  <c:v>0.20360834774</c:v>
                </c:pt>
                <c:pt idx="7">
                  <c:v>0.497136592</c:v>
                </c:pt>
                <c:pt idx="8">
                  <c:v>1.0638912334</c:v>
                </c:pt>
                <c:pt idx="9">
                  <c:v>1.9883255586</c:v>
                </c:pt>
                <c:pt idx="10">
                  <c:v>3.27271075</c:v>
                </c:pt>
                <c:pt idx="11">
                  <c:v>4.927204039999995</c:v>
                </c:pt>
                <c:pt idx="12">
                  <c:v>6.838467118</c:v>
                </c:pt>
                <c:pt idx="13">
                  <c:v>8.907766638</c:v>
                </c:pt>
                <c:pt idx="14">
                  <c:v>11.006086822</c:v>
                </c:pt>
                <c:pt idx="15">
                  <c:v>13.030278136</c:v>
                </c:pt>
                <c:pt idx="16">
                  <c:v>14.894540356</c:v>
                </c:pt>
                <c:pt idx="17">
                  <c:v>16.561335884</c:v>
                </c:pt>
                <c:pt idx="18">
                  <c:v>17.977985906</c:v>
                </c:pt>
                <c:pt idx="19">
                  <c:v>19.17098755</c:v>
                </c:pt>
                <c:pt idx="20">
                  <c:v>20.136870954</c:v>
                </c:pt>
                <c:pt idx="21">
                  <c:v>20.891092776</c:v>
                </c:pt>
                <c:pt idx="22">
                  <c:v>21.453841304</c:v>
                </c:pt>
                <c:pt idx="23">
                  <c:v>21.847828362</c:v>
                </c:pt>
                <c:pt idx="24">
                  <c:v>22.093873122</c:v>
                </c:pt>
                <c:pt idx="25">
                  <c:v>22.185982186</c:v>
                </c:pt>
                <c:pt idx="26">
                  <c:v>22.212479314</c:v>
                </c:pt>
                <c:pt idx="27">
                  <c:v>22.166424782</c:v>
                </c:pt>
                <c:pt idx="28">
                  <c:v>22.037724446</c:v>
                </c:pt>
                <c:pt idx="29">
                  <c:v>21.86486223</c:v>
                </c:pt>
                <c:pt idx="30">
                  <c:v>21.657932278</c:v>
                </c:pt>
                <c:pt idx="31">
                  <c:v>21.42639785</c:v>
                </c:pt>
                <c:pt idx="32">
                  <c:v>21.177514112</c:v>
                </c:pt>
                <c:pt idx="33">
                  <c:v>20.917905346</c:v>
                </c:pt>
                <c:pt idx="34">
                  <c:v>20.655457602</c:v>
                </c:pt>
                <c:pt idx="35">
                  <c:v>20.394587068</c:v>
                </c:pt>
                <c:pt idx="36">
                  <c:v>20.136870954</c:v>
                </c:pt>
                <c:pt idx="37">
                  <c:v>19.888302658</c:v>
                </c:pt>
                <c:pt idx="38">
                  <c:v>19.646043202</c:v>
                </c:pt>
                <c:pt idx="39">
                  <c:v>19.412931564</c:v>
                </c:pt>
                <c:pt idx="40">
                  <c:v>19.19149128</c:v>
                </c:pt>
                <c:pt idx="41">
                  <c:v>18.979514256</c:v>
                </c:pt>
                <c:pt idx="42">
                  <c:v>18.777000492</c:v>
                </c:pt>
                <c:pt idx="43">
                  <c:v>18.583319104</c:v>
                </c:pt>
                <c:pt idx="44">
                  <c:v>18.39815465</c:v>
                </c:pt>
                <c:pt idx="45">
                  <c:v>18.221822572</c:v>
                </c:pt>
                <c:pt idx="46">
                  <c:v>18.052430218</c:v>
                </c:pt>
                <c:pt idx="47">
                  <c:v>17.888400378</c:v>
                </c:pt>
                <c:pt idx="48">
                  <c:v>17.72941761</c:v>
                </c:pt>
                <c:pt idx="49">
                  <c:v>17.573904704</c:v>
                </c:pt>
                <c:pt idx="50">
                  <c:v>17.42186166</c:v>
                </c:pt>
                <c:pt idx="51">
                  <c:v>17.271711268</c:v>
                </c:pt>
                <c:pt idx="52">
                  <c:v>17.12219176</c:v>
                </c:pt>
                <c:pt idx="53">
                  <c:v>16.972672252</c:v>
                </c:pt>
                <c:pt idx="54">
                  <c:v>16.821890976</c:v>
                </c:pt>
                <c:pt idx="55">
                  <c:v>16.668901606</c:v>
                </c:pt>
                <c:pt idx="56">
                  <c:v>16.513073258</c:v>
                </c:pt>
                <c:pt idx="57">
                  <c:v>16.35409049</c:v>
                </c:pt>
                <c:pt idx="58">
                  <c:v>16.19163786</c:v>
                </c:pt>
                <c:pt idx="59">
                  <c:v>16.024769042</c:v>
                </c:pt>
                <c:pt idx="60">
                  <c:v>15.85411492</c:v>
                </c:pt>
                <c:pt idx="61">
                  <c:v>15.678729168</c:v>
                </c:pt>
                <c:pt idx="62">
                  <c:v>15.501135322</c:v>
                </c:pt>
                <c:pt idx="63">
                  <c:v>15.31786352</c:v>
                </c:pt>
                <c:pt idx="64">
                  <c:v>15.133014508</c:v>
                </c:pt>
                <c:pt idx="65">
                  <c:v>14.945011076</c:v>
                </c:pt>
                <c:pt idx="66">
                  <c:v>14.75479955</c:v>
                </c:pt>
                <c:pt idx="67">
                  <c:v>14.563641698</c:v>
                </c:pt>
                <c:pt idx="68">
                  <c:v>14.37153752</c:v>
                </c:pt>
                <c:pt idx="69">
                  <c:v>14.180064226</c:v>
                </c:pt>
                <c:pt idx="70">
                  <c:v>13.988590932</c:v>
                </c:pt>
                <c:pt idx="71">
                  <c:v>13.799641174</c:v>
                </c:pt>
                <c:pt idx="72">
                  <c:v>13.612268626</c:v>
                </c:pt>
                <c:pt idx="73">
                  <c:v>13.42836594</c:v>
                </c:pt>
                <c:pt idx="74">
                  <c:v>13.247617674</c:v>
                </c:pt>
                <c:pt idx="75">
                  <c:v>13.070023828</c:v>
                </c:pt>
                <c:pt idx="76">
                  <c:v>12.899054264</c:v>
                </c:pt>
                <c:pt idx="77">
                  <c:v>12.730608236</c:v>
                </c:pt>
                <c:pt idx="78">
                  <c:v>12.56878649</c:v>
                </c:pt>
                <c:pt idx="79">
                  <c:v>12.412327258</c:v>
                </c:pt>
                <c:pt idx="80">
                  <c:v>12.25965333</c:v>
                </c:pt>
                <c:pt idx="81">
                  <c:v>12.115811778</c:v>
                </c:pt>
                <c:pt idx="82">
                  <c:v>11.974809204</c:v>
                </c:pt>
                <c:pt idx="83">
                  <c:v>11.841377238</c:v>
                </c:pt>
                <c:pt idx="84">
                  <c:v>11.712992344</c:v>
                </c:pt>
                <c:pt idx="85">
                  <c:v>11.589023638</c:v>
                </c:pt>
                <c:pt idx="86">
                  <c:v>11.47262554</c:v>
                </c:pt>
                <c:pt idx="87">
                  <c:v>11.35906642</c:v>
                </c:pt>
                <c:pt idx="88">
                  <c:v>11.252762466</c:v>
                </c:pt>
                <c:pt idx="89">
                  <c:v>11.150559258</c:v>
                </c:pt>
                <c:pt idx="90">
                  <c:v>11.052772238</c:v>
                </c:pt>
                <c:pt idx="91">
                  <c:v>10.958770522</c:v>
                </c:pt>
                <c:pt idx="92">
                  <c:v>10.869815878</c:v>
                </c:pt>
                <c:pt idx="93">
                  <c:v>10.783700212</c:v>
                </c:pt>
                <c:pt idx="94">
                  <c:v>10.702316176</c:v>
                </c:pt>
                <c:pt idx="95">
                  <c:v>10.623140234</c:v>
                </c:pt>
                <c:pt idx="96">
                  <c:v>10.548695922</c:v>
                </c:pt>
                <c:pt idx="97">
                  <c:v>10.475513378</c:v>
                </c:pt>
                <c:pt idx="98">
                  <c:v>10.40643158</c:v>
                </c:pt>
                <c:pt idx="99">
                  <c:v>10.33861155</c:v>
                </c:pt>
                <c:pt idx="100">
                  <c:v>10.274892266</c:v>
                </c:pt>
                <c:pt idx="101">
                  <c:v>10.211488424</c:v>
                </c:pt>
                <c:pt idx="102">
                  <c:v>10.151869886</c:v>
                </c:pt>
                <c:pt idx="103">
                  <c:v>10.09256679</c:v>
                </c:pt>
                <c:pt idx="104">
                  <c:v>10.036102672</c:v>
                </c:pt>
                <c:pt idx="105">
                  <c:v>9.98058488</c:v>
                </c:pt>
                <c:pt idx="106">
                  <c:v>9.926644298</c:v>
                </c:pt>
                <c:pt idx="107">
                  <c:v>9.874596368</c:v>
                </c:pt>
                <c:pt idx="108">
                  <c:v>9.823179322</c:v>
                </c:pt>
                <c:pt idx="109">
                  <c:v>9.773024044</c:v>
                </c:pt>
                <c:pt idx="110">
                  <c:v>9.723815092000001</c:v>
                </c:pt>
                <c:pt idx="111">
                  <c:v>9.675552466</c:v>
                </c:pt>
                <c:pt idx="112">
                  <c:v>9.628551607999998</c:v>
                </c:pt>
                <c:pt idx="113">
                  <c:v>9.581866192</c:v>
                </c:pt>
                <c:pt idx="114">
                  <c:v>9.536127101999998</c:v>
                </c:pt>
                <c:pt idx="115">
                  <c:v>9.490703454</c:v>
                </c:pt>
                <c:pt idx="116">
                  <c:v>9.44591069</c:v>
                </c:pt>
                <c:pt idx="117">
                  <c:v>9.40174881</c:v>
                </c:pt>
                <c:pt idx="118">
                  <c:v>9.357902372</c:v>
                </c:pt>
                <c:pt idx="119">
                  <c:v>9.314686818</c:v>
                </c:pt>
                <c:pt idx="120">
                  <c:v>9.271471264000001</c:v>
                </c:pt>
              </c:numCache>
            </c:numRef>
          </c:yVal>
          <c:smooth val="1"/>
        </c:ser>
        <c:axId val="240799304"/>
        <c:axId val="351225016"/>
      </c:scatterChart>
      <c:valAx>
        <c:axId val="240799304"/>
        <c:scaling>
          <c:orientation val="minMax"/>
          <c:max val="120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1225016"/>
        <c:crosses val="autoZero"/>
        <c:crossBetween val="midCat"/>
        <c:majorUnit val="15.0"/>
      </c:valAx>
      <c:valAx>
        <c:axId val="351225016"/>
        <c:scaling>
          <c:orientation val="minMax"/>
          <c:max val="30.0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" sourceLinked="0"/>
        <c:tickLblPos val="nextTo"/>
        <c:spPr>
          <a:ln w="19050">
            <a:solidFill>
              <a:schemeClr val="tx1"/>
            </a:solidFill>
          </a:ln>
        </c:spPr>
        <c:crossAx val="240799304"/>
        <c:crosses val="autoZero"/>
        <c:crossBetween val="midCat"/>
        <c:majorUnit val="5.0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0"/>
          <c:order val="0"/>
          <c:tx>
            <c:v>CpG</c:v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wholemodel_secTNF_no_TNF_feedba!$A$2:$A$1202</c:f>
              <c:numCache>
                <c:formatCode>General</c:formatCode>
                <c:ptCount val="1201"/>
                <c:pt idx="0">
                  <c:v>0.0</c:v>
                </c:pt>
                <c:pt idx="1">
                  <c:v>0.0166666666666667</c:v>
                </c:pt>
                <c:pt idx="2">
                  <c:v>0.0333333333333333</c:v>
                </c:pt>
                <c:pt idx="3">
                  <c:v>0.05</c:v>
                </c:pt>
                <c:pt idx="4">
                  <c:v>0.0666666666666667</c:v>
                </c:pt>
                <c:pt idx="5">
                  <c:v>0.0833333333333333</c:v>
                </c:pt>
                <c:pt idx="6">
                  <c:v>0.1</c:v>
                </c:pt>
                <c:pt idx="7">
                  <c:v>0.116666666666667</c:v>
                </c:pt>
                <c:pt idx="8">
                  <c:v>0.133333333333333</c:v>
                </c:pt>
                <c:pt idx="9">
                  <c:v>0.15</c:v>
                </c:pt>
                <c:pt idx="10">
                  <c:v>0.166666666666667</c:v>
                </c:pt>
                <c:pt idx="11">
                  <c:v>0.183333333333333</c:v>
                </c:pt>
                <c:pt idx="12">
                  <c:v>0.2</c:v>
                </c:pt>
                <c:pt idx="13">
                  <c:v>0.216666666666667</c:v>
                </c:pt>
                <c:pt idx="14">
                  <c:v>0.233333333333333</c:v>
                </c:pt>
                <c:pt idx="15">
                  <c:v>0.25</c:v>
                </c:pt>
                <c:pt idx="16">
                  <c:v>0.266666666666667</c:v>
                </c:pt>
                <c:pt idx="17">
                  <c:v>0.283333333333333</c:v>
                </c:pt>
                <c:pt idx="18">
                  <c:v>0.3</c:v>
                </c:pt>
                <c:pt idx="19">
                  <c:v>0.316666666666667</c:v>
                </c:pt>
                <c:pt idx="20">
                  <c:v>0.333333333333333</c:v>
                </c:pt>
                <c:pt idx="21">
                  <c:v>0.35</c:v>
                </c:pt>
                <c:pt idx="22">
                  <c:v>0.366666666666667</c:v>
                </c:pt>
                <c:pt idx="23">
                  <c:v>0.383333333333333</c:v>
                </c:pt>
                <c:pt idx="24">
                  <c:v>0.4</c:v>
                </c:pt>
                <c:pt idx="25">
                  <c:v>0.416666666666667</c:v>
                </c:pt>
                <c:pt idx="26">
                  <c:v>0.433333333333333</c:v>
                </c:pt>
                <c:pt idx="27">
                  <c:v>0.45</c:v>
                </c:pt>
                <c:pt idx="28">
                  <c:v>0.466666666666667</c:v>
                </c:pt>
                <c:pt idx="29">
                  <c:v>0.483333333333333</c:v>
                </c:pt>
                <c:pt idx="30">
                  <c:v>0.5</c:v>
                </c:pt>
                <c:pt idx="31">
                  <c:v>0.516666666666667</c:v>
                </c:pt>
                <c:pt idx="32">
                  <c:v>0.533333333333333</c:v>
                </c:pt>
                <c:pt idx="33">
                  <c:v>0.55</c:v>
                </c:pt>
                <c:pt idx="34">
                  <c:v>0.566666666666667</c:v>
                </c:pt>
                <c:pt idx="35">
                  <c:v>0.583333333333333</c:v>
                </c:pt>
                <c:pt idx="36">
                  <c:v>0.6</c:v>
                </c:pt>
                <c:pt idx="37">
                  <c:v>0.616666666666667</c:v>
                </c:pt>
                <c:pt idx="38">
                  <c:v>0.633333333333333</c:v>
                </c:pt>
                <c:pt idx="39">
                  <c:v>0.65</c:v>
                </c:pt>
                <c:pt idx="40">
                  <c:v>0.666666666666667</c:v>
                </c:pt>
                <c:pt idx="41">
                  <c:v>0.683333333333333</c:v>
                </c:pt>
                <c:pt idx="42">
                  <c:v>0.7</c:v>
                </c:pt>
                <c:pt idx="43">
                  <c:v>0.716666666666667</c:v>
                </c:pt>
                <c:pt idx="44">
                  <c:v>0.733333333333333</c:v>
                </c:pt>
                <c:pt idx="45">
                  <c:v>0.75</c:v>
                </c:pt>
                <c:pt idx="46">
                  <c:v>0.766666666666667</c:v>
                </c:pt>
                <c:pt idx="47">
                  <c:v>0.783333333333333</c:v>
                </c:pt>
                <c:pt idx="48">
                  <c:v>0.8</c:v>
                </c:pt>
                <c:pt idx="49">
                  <c:v>0.816666666666667</c:v>
                </c:pt>
                <c:pt idx="50">
                  <c:v>0.833333333333333</c:v>
                </c:pt>
                <c:pt idx="51">
                  <c:v>0.85</c:v>
                </c:pt>
                <c:pt idx="52">
                  <c:v>0.866666666666667</c:v>
                </c:pt>
                <c:pt idx="53">
                  <c:v>0.883333333333333</c:v>
                </c:pt>
                <c:pt idx="54">
                  <c:v>0.9</c:v>
                </c:pt>
                <c:pt idx="55">
                  <c:v>0.916666666666667</c:v>
                </c:pt>
                <c:pt idx="56">
                  <c:v>0.933333333333333</c:v>
                </c:pt>
                <c:pt idx="57">
                  <c:v>0.95</c:v>
                </c:pt>
                <c:pt idx="58">
                  <c:v>0.966666666666667</c:v>
                </c:pt>
                <c:pt idx="59">
                  <c:v>0.983333333333333</c:v>
                </c:pt>
                <c:pt idx="60">
                  <c:v>1.0</c:v>
                </c:pt>
                <c:pt idx="61">
                  <c:v>1.016666666666667</c:v>
                </c:pt>
                <c:pt idx="62">
                  <c:v>1.033333333333333</c:v>
                </c:pt>
                <c:pt idx="63">
                  <c:v>1.05</c:v>
                </c:pt>
                <c:pt idx="64">
                  <c:v>1.066666666666667</c:v>
                </c:pt>
                <c:pt idx="65">
                  <c:v>1.083333333333333</c:v>
                </c:pt>
                <c:pt idx="66">
                  <c:v>1.1</c:v>
                </c:pt>
                <c:pt idx="67">
                  <c:v>1.116666666666667</c:v>
                </c:pt>
                <c:pt idx="68">
                  <c:v>1.133333333333333</c:v>
                </c:pt>
                <c:pt idx="69">
                  <c:v>1.15</c:v>
                </c:pt>
                <c:pt idx="70">
                  <c:v>1.166666666666667</c:v>
                </c:pt>
                <c:pt idx="71">
                  <c:v>1.183333333333333</c:v>
                </c:pt>
                <c:pt idx="72">
                  <c:v>1.2</c:v>
                </c:pt>
                <c:pt idx="73">
                  <c:v>1.216666666666667</c:v>
                </c:pt>
                <c:pt idx="74">
                  <c:v>1.233333333333333</c:v>
                </c:pt>
                <c:pt idx="75">
                  <c:v>1.25</c:v>
                </c:pt>
                <c:pt idx="76">
                  <c:v>1.266666666666667</c:v>
                </c:pt>
                <c:pt idx="77">
                  <c:v>1.283333333333333</c:v>
                </c:pt>
                <c:pt idx="78">
                  <c:v>1.3</c:v>
                </c:pt>
                <c:pt idx="79">
                  <c:v>1.316666666666667</c:v>
                </c:pt>
                <c:pt idx="80">
                  <c:v>1.333333333333333</c:v>
                </c:pt>
                <c:pt idx="81">
                  <c:v>1.35</c:v>
                </c:pt>
                <c:pt idx="82">
                  <c:v>1.366666666666667</c:v>
                </c:pt>
                <c:pt idx="83">
                  <c:v>1.383333333333333</c:v>
                </c:pt>
                <c:pt idx="84">
                  <c:v>1.4</c:v>
                </c:pt>
                <c:pt idx="85">
                  <c:v>1.416666666666667</c:v>
                </c:pt>
                <c:pt idx="86">
                  <c:v>1.433333333333333</c:v>
                </c:pt>
                <c:pt idx="87">
                  <c:v>1.45</c:v>
                </c:pt>
                <c:pt idx="88">
                  <c:v>1.466666666666667</c:v>
                </c:pt>
                <c:pt idx="89">
                  <c:v>1.483333333333333</c:v>
                </c:pt>
                <c:pt idx="90">
                  <c:v>1.5</c:v>
                </c:pt>
                <c:pt idx="91">
                  <c:v>1.516666666666667</c:v>
                </c:pt>
                <c:pt idx="92">
                  <c:v>1.533333333333333</c:v>
                </c:pt>
                <c:pt idx="93">
                  <c:v>1.55</c:v>
                </c:pt>
                <c:pt idx="94">
                  <c:v>1.566666666666667</c:v>
                </c:pt>
                <c:pt idx="95">
                  <c:v>1.583333333333333</c:v>
                </c:pt>
                <c:pt idx="96">
                  <c:v>1.6</c:v>
                </c:pt>
                <c:pt idx="97">
                  <c:v>1.616666666666667</c:v>
                </c:pt>
                <c:pt idx="98">
                  <c:v>1.633333333333333</c:v>
                </c:pt>
                <c:pt idx="99">
                  <c:v>1.65</c:v>
                </c:pt>
                <c:pt idx="100">
                  <c:v>1.666666666666667</c:v>
                </c:pt>
                <c:pt idx="101">
                  <c:v>1.683333333333333</c:v>
                </c:pt>
                <c:pt idx="102">
                  <c:v>1.7</c:v>
                </c:pt>
                <c:pt idx="103">
                  <c:v>1.716666666666666</c:v>
                </c:pt>
                <c:pt idx="104">
                  <c:v>1.733333333333333</c:v>
                </c:pt>
                <c:pt idx="105">
                  <c:v>1.75</c:v>
                </c:pt>
                <c:pt idx="106">
                  <c:v>1.766666666666667</c:v>
                </c:pt>
                <c:pt idx="107">
                  <c:v>1.783333333333333</c:v>
                </c:pt>
                <c:pt idx="108">
                  <c:v>1.8</c:v>
                </c:pt>
                <c:pt idx="109">
                  <c:v>1.816666666666667</c:v>
                </c:pt>
                <c:pt idx="110">
                  <c:v>1.833333333333333</c:v>
                </c:pt>
                <c:pt idx="111">
                  <c:v>1.85</c:v>
                </c:pt>
                <c:pt idx="112">
                  <c:v>1.866666666666667</c:v>
                </c:pt>
                <c:pt idx="113">
                  <c:v>1.883333333333333</c:v>
                </c:pt>
                <c:pt idx="114">
                  <c:v>1.9</c:v>
                </c:pt>
                <c:pt idx="115">
                  <c:v>1.916666666666667</c:v>
                </c:pt>
                <c:pt idx="116">
                  <c:v>1.933333333333333</c:v>
                </c:pt>
                <c:pt idx="117">
                  <c:v>1.95</c:v>
                </c:pt>
                <c:pt idx="118">
                  <c:v>1.966666666666667</c:v>
                </c:pt>
                <c:pt idx="119">
                  <c:v>1.983333333333333</c:v>
                </c:pt>
                <c:pt idx="120">
                  <c:v>2.0</c:v>
                </c:pt>
                <c:pt idx="121">
                  <c:v>2.016666666666667</c:v>
                </c:pt>
                <c:pt idx="122">
                  <c:v>2.033333333333333</c:v>
                </c:pt>
                <c:pt idx="123">
                  <c:v>2.05</c:v>
                </c:pt>
                <c:pt idx="124">
                  <c:v>2.066666666666667</c:v>
                </c:pt>
                <c:pt idx="125">
                  <c:v>2.083333333333333</c:v>
                </c:pt>
                <c:pt idx="126">
                  <c:v>2.1</c:v>
                </c:pt>
                <c:pt idx="127">
                  <c:v>2.116666666666667</c:v>
                </c:pt>
                <c:pt idx="128">
                  <c:v>2.133333333333333</c:v>
                </c:pt>
                <c:pt idx="129">
                  <c:v>2.15</c:v>
                </c:pt>
                <c:pt idx="130">
                  <c:v>2.166666666666666</c:v>
                </c:pt>
                <c:pt idx="131">
                  <c:v>2.183333333333333</c:v>
                </c:pt>
                <c:pt idx="132">
                  <c:v>2.2</c:v>
                </c:pt>
                <c:pt idx="133">
                  <c:v>2.216666666666667</c:v>
                </c:pt>
                <c:pt idx="134">
                  <c:v>2.233333333333333</c:v>
                </c:pt>
                <c:pt idx="135">
                  <c:v>2.25</c:v>
                </c:pt>
                <c:pt idx="136">
                  <c:v>2.266666666666667</c:v>
                </c:pt>
                <c:pt idx="137">
                  <c:v>2.283333333333333</c:v>
                </c:pt>
                <c:pt idx="138">
                  <c:v>2.3</c:v>
                </c:pt>
                <c:pt idx="139">
                  <c:v>2.31666666666666</c:v>
                </c:pt>
                <c:pt idx="140">
                  <c:v>2.333333333333333</c:v>
                </c:pt>
                <c:pt idx="141">
                  <c:v>2.35</c:v>
                </c:pt>
                <c:pt idx="142">
                  <c:v>2.366666666666667</c:v>
                </c:pt>
                <c:pt idx="143">
                  <c:v>2.383333333333333</c:v>
                </c:pt>
                <c:pt idx="144">
                  <c:v>2.4</c:v>
                </c:pt>
                <c:pt idx="145">
                  <c:v>2.416666666666666</c:v>
                </c:pt>
                <c:pt idx="146">
                  <c:v>2.433333333333333</c:v>
                </c:pt>
                <c:pt idx="147">
                  <c:v>2.45</c:v>
                </c:pt>
                <c:pt idx="148">
                  <c:v>2.466666666666667</c:v>
                </c:pt>
                <c:pt idx="149">
                  <c:v>2.483333333333333</c:v>
                </c:pt>
                <c:pt idx="150">
                  <c:v>2.5</c:v>
                </c:pt>
                <c:pt idx="151">
                  <c:v>2.516666666666667</c:v>
                </c:pt>
                <c:pt idx="152">
                  <c:v>2.533333333333333</c:v>
                </c:pt>
                <c:pt idx="153">
                  <c:v>2.55</c:v>
                </c:pt>
                <c:pt idx="154">
                  <c:v>2.566666666666667</c:v>
                </c:pt>
                <c:pt idx="155">
                  <c:v>2.583333333333333</c:v>
                </c:pt>
                <c:pt idx="156">
                  <c:v>2.6</c:v>
                </c:pt>
                <c:pt idx="157">
                  <c:v>2.616666666666667</c:v>
                </c:pt>
                <c:pt idx="158">
                  <c:v>2.633333333333333</c:v>
                </c:pt>
                <c:pt idx="159">
                  <c:v>2.65</c:v>
                </c:pt>
                <c:pt idx="160">
                  <c:v>2.666666666666666</c:v>
                </c:pt>
                <c:pt idx="161">
                  <c:v>2.683333333333333</c:v>
                </c:pt>
                <c:pt idx="162">
                  <c:v>2.7</c:v>
                </c:pt>
                <c:pt idx="163">
                  <c:v>2.716666666666667</c:v>
                </c:pt>
                <c:pt idx="164">
                  <c:v>2.733333333333333</c:v>
                </c:pt>
                <c:pt idx="165">
                  <c:v>2.75</c:v>
                </c:pt>
                <c:pt idx="166">
                  <c:v>2.766666666666667</c:v>
                </c:pt>
                <c:pt idx="167">
                  <c:v>2.783333333333333</c:v>
                </c:pt>
                <c:pt idx="168">
                  <c:v>2.8</c:v>
                </c:pt>
                <c:pt idx="169">
                  <c:v>2.81666666666666</c:v>
                </c:pt>
                <c:pt idx="170">
                  <c:v>2.833333333333333</c:v>
                </c:pt>
                <c:pt idx="171">
                  <c:v>2.85</c:v>
                </c:pt>
                <c:pt idx="172">
                  <c:v>2.866666666666667</c:v>
                </c:pt>
                <c:pt idx="173">
                  <c:v>2.883333333333333</c:v>
                </c:pt>
                <c:pt idx="174">
                  <c:v>2.9</c:v>
                </c:pt>
                <c:pt idx="175">
                  <c:v>2.916666666666666</c:v>
                </c:pt>
                <c:pt idx="176">
                  <c:v>2.933333333333333</c:v>
                </c:pt>
                <c:pt idx="177">
                  <c:v>2.95</c:v>
                </c:pt>
                <c:pt idx="178">
                  <c:v>2.966666666666667</c:v>
                </c:pt>
                <c:pt idx="179">
                  <c:v>2.983333333333333</c:v>
                </c:pt>
                <c:pt idx="180">
                  <c:v>3.0</c:v>
                </c:pt>
                <c:pt idx="181">
                  <c:v>3.016666666666667</c:v>
                </c:pt>
                <c:pt idx="182">
                  <c:v>3.033333333333333</c:v>
                </c:pt>
                <c:pt idx="183">
                  <c:v>3.05</c:v>
                </c:pt>
                <c:pt idx="184">
                  <c:v>3.066666666666667</c:v>
                </c:pt>
                <c:pt idx="185">
                  <c:v>3.083333333333333</c:v>
                </c:pt>
                <c:pt idx="186">
                  <c:v>3.1</c:v>
                </c:pt>
                <c:pt idx="187">
                  <c:v>3.116666666666667</c:v>
                </c:pt>
                <c:pt idx="188">
                  <c:v>3.133333333333333</c:v>
                </c:pt>
                <c:pt idx="189">
                  <c:v>3.15</c:v>
                </c:pt>
                <c:pt idx="190">
                  <c:v>3.166666666666666</c:v>
                </c:pt>
                <c:pt idx="191">
                  <c:v>3.183333333333333</c:v>
                </c:pt>
                <c:pt idx="192">
                  <c:v>3.2</c:v>
                </c:pt>
                <c:pt idx="193">
                  <c:v>3.216666666666667</c:v>
                </c:pt>
                <c:pt idx="194">
                  <c:v>3.233333333333333</c:v>
                </c:pt>
                <c:pt idx="195">
                  <c:v>3.25</c:v>
                </c:pt>
                <c:pt idx="196">
                  <c:v>3.266666666666667</c:v>
                </c:pt>
                <c:pt idx="197">
                  <c:v>3.283333333333333</c:v>
                </c:pt>
                <c:pt idx="198">
                  <c:v>3.3</c:v>
                </c:pt>
                <c:pt idx="199">
                  <c:v>3.31666666666666</c:v>
                </c:pt>
                <c:pt idx="200">
                  <c:v>3.333333333333333</c:v>
                </c:pt>
                <c:pt idx="201">
                  <c:v>3.35</c:v>
                </c:pt>
                <c:pt idx="202">
                  <c:v>3.366666666666667</c:v>
                </c:pt>
                <c:pt idx="203">
                  <c:v>3.383333333333333</c:v>
                </c:pt>
                <c:pt idx="204">
                  <c:v>3.4</c:v>
                </c:pt>
                <c:pt idx="205">
                  <c:v>3.416666666666666</c:v>
                </c:pt>
                <c:pt idx="206">
                  <c:v>3.433333333333333</c:v>
                </c:pt>
                <c:pt idx="207">
                  <c:v>3.45</c:v>
                </c:pt>
                <c:pt idx="208">
                  <c:v>3.466666666666667</c:v>
                </c:pt>
                <c:pt idx="209">
                  <c:v>3.483333333333333</c:v>
                </c:pt>
                <c:pt idx="210">
                  <c:v>3.5</c:v>
                </c:pt>
                <c:pt idx="211">
                  <c:v>3.516666666666667</c:v>
                </c:pt>
                <c:pt idx="212">
                  <c:v>3.533333333333333</c:v>
                </c:pt>
                <c:pt idx="213">
                  <c:v>3.55</c:v>
                </c:pt>
                <c:pt idx="214">
                  <c:v>3.566666666666667</c:v>
                </c:pt>
                <c:pt idx="215">
                  <c:v>3.583333333333333</c:v>
                </c:pt>
                <c:pt idx="216">
                  <c:v>3.6</c:v>
                </c:pt>
                <c:pt idx="217">
                  <c:v>3.616666666666667</c:v>
                </c:pt>
                <c:pt idx="218">
                  <c:v>3.633333333333333</c:v>
                </c:pt>
                <c:pt idx="219">
                  <c:v>3.65</c:v>
                </c:pt>
                <c:pt idx="220">
                  <c:v>3.666666666666666</c:v>
                </c:pt>
                <c:pt idx="221">
                  <c:v>3.683333333333333</c:v>
                </c:pt>
                <c:pt idx="222">
                  <c:v>3.7</c:v>
                </c:pt>
                <c:pt idx="223">
                  <c:v>3.716666666666667</c:v>
                </c:pt>
                <c:pt idx="224">
                  <c:v>3.733333333333333</c:v>
                </c:pt>
                <c:pt idx="225">
                  <c:v>3.75</c:v>
                </c:pt>
                <c:pt idx="226">
                  <c:v>3.766666666666667</c:v>
                </c:pt>
                <c:pt idx="227">
                  <c:v>3.783333333333333</c:v>
                </c:pt>
                <c:pt idx="228">
                  <c:v>3.8</c:v>
                </c:pt>
                <c:pt idx="229">
                  <c:v>3.81666666666666</c:v>
                </c:pt>
                <c:pt idx="230">
                  <c:v>3.833333333333333</c:v>
                </c:pt>
                <c:pt idx="231">
                  <c:v>3.85</c:v>
                </c:pt>
                <c:pt idx="232">
                  <c:v>3.866666666666667</c:v>
                </c:pt>
                <c:pt idx="233">
                  <c:v>3.883333333333333</c:v>
                </c:pt>
                <c:pt idx="234">
                  <c:v>3.9</c:v>
                </c:pt>
                <c:pt idx="235">
                  <c:v>3.916666666666666</c:v>
                </c:pt>
                <c:pt idx="236">
                  <c:v>3.933333333333333</c:v>
                </c:pt>
                <c:pt idx="237">
                  <c:v>3.95</c:v>
                </c:pt>
                <c:pt idx="238">
                  <c:v>3.966666666666667</c:v>
                </c:pt>
                <c:pt idx="239">
                  <c:v>3.983333333333333</c:v>
                </c:pt>
                <c:pt idx="240">
                  <c:v>4.0</c:v>
                </c:pt>
                <c:pt idx="241">
                  <c:v>4.016666666666666</c:v>
                </c:pt>
                <c:pt idx="242">
                  <c:v>4.03333333333334</c:v>
                </c:pt>
                <c:pt idx="243">
                  <c:v>4.05</c:v>
                </c:pt>
                <c:pt idx="244">
                  <c:v>4.066666666666666</c:v>
                </c:pt>
                <c:pt idx="245">
                  <c:v>4.083333333333333</c:v>
                </c:pt>
                <c:pt idx="246">
                  <c:v>4.1</c:v>
                </c:pt>
                <c:pt idx="247">
                  <c:v>4.116666666666666</c:v>
                </c:pt>
                <c:pt idx="248">
                  <c:v>4.133333333333333</c:v>
                </c:pt>
                <c:pt idx="249">
                  <c:v>4.149999999999999</c:v>
                </c:pt>
                <c:pt idx="250">
                  <c:v>4.166666666666667</c:v>
                </c:pt>
                <c:pt idx="251">
                  <c:v>4.183333333333333</c:v>
                </c:pt>
                <c:pt idx="252">
                  <c:v>4.2</c:v>
                </c:pt>
                <c:pt idx="253">
                  <c:v>4.216666666666666</c:v>
                </c:pt>
                <c:pt idx="254">
                  <c:v>4.23333333333334</c:v>
                </c:pt>
                <c:pt idx="255">
                  <c:v>4.25</c:v>
                </c:pt>
                <c:pt idx="256">
                  <c:v>4.266666666666666</c:v>
                </c:pt>
                <c:pt idx="257">
                  <c:v>4.28333333333334</c:v>
                </c:pt>
                <c:pt idx="258">
                  <c:v>4.3</c:v>
                </c:pt>
                <c:pt idx="259">
                  <c:v>4.316666666666666</c:v>
                </c:pt>
                <c:pt idx="260">
                  <c:v>4.333333333333332</c:v>
                </c:pt>
                <c:pt idx="261">
                  <c:v>4.35</c:v>
                </c:pt>
                <c:pt idx="262">
                  <c:v>4.366666666666666</c:v>
                </c:pt>
                <c:pt idx="263">
                  <c:v>4.383333333333333</c:v>
                </c:pt>
                <c:pt idx="264">
                  <c:v>4.4</c:v>
                </c:pt>
                <c:pt idx="265">
                  <c:v>4.416666666666666</c:v>
                </c:pt>
                <c:pt idx="266">
                  <c:v>4.43333333333334</c:v>
                </c:pt>
                <c:pt idx="267">
                  <c:v>4.45</c:v>
                </c:pt>
                <c:pt idx="268">
                  <c:v>4.466666666666666</c:v>
                </c:pt>
                <c:pt idx="269">
                  <c:v>4.48333333333334</c:v>
                </c:pt>
                <c:pt idx="270">
                  <c:v>4.5</c:v>
                </c:pt>
                <c:pt idx="271">
                  <c:v>4.516666666666666</c:v>
                </c:pt>
                <c:pt idx="272">
                  <c:v>4.53333333333334</c:v>
                </c:pt>
                <c:pt idx="273">
                  <c:v>4.55</c:v>
                </c:pt>
                <c:pt idx="274">
                  <c:v>4.566666666666666</c:v>
                </c:pt>
                <c:pt idx="275">
                  <c:v>4.583333333333333</c:v>
                </c:pt>
                <c:pt idx="276">
                  <c:v>4.6</c:v>
                </c:pt>
                <c:pt idx="277">
                  <c:v>4.616666666666666</c:v>
                </c:pt>
                <c:pt idx="278">
                  <c:v>4.633333333333333</c:v>
                </c:pt>
                <c:pt idx="279">
                  <c:v>4.649999999999998</c:v>
                </c:pt>
                <c:pt idx="280">
                  <c:v>4.666666666666667</c:v>
                </c:pt>
                <c:pt idx="281">
                  <c:v>4.683333333333333</c:v>
                </c:pt>
                <c:pt idx="282">
                  <c:v>4.7</c:v>
                </c:pt>
                <c:pt idx="283">
                  <c:v>4.716666666666666</c:v>
                </c:pt>
                <c:pt idx="284">
                  <c:v>4.73333333333334</c:v>
                </c:pt>
                <c:pt idx="285">
                  <c:v>4.75</c:v>
                </c:pt>
                <c:pt idx="286">
                  <c:v>4.766666666666666</c:v>
                </c:pt>
                <c:pt idx="287">
                  <c:v>4.78333333333334</c:v>
                </c:pt>
                <c:pt idx="288">
                  <c:v>4.8</c:v>
                </c:pt>
                <c:pt idx="289">
                  <c:v>4.816666666666666</c:v>
                </c:pt>
                <c:pt idx="290">
                  <c:v>4.833333333333332</c:v>
                </c:pt>
                <c:pt idx="291">
                  <c:v>4.85</c:v>
                </c:pt>
                <c:pt idx="292">
                  <c:v>4.866666666666666</c:v>
                </c:pt>
                <c:pt idx="293">
                  <c:v>4.883333333333333</c:v>
                </c:pt>
                <c:pt idx="294">
                  <c:v>4.9</c:v>
                </c:pt>
                <c:pt idx="295">
                  <c:v>4.916666666666666</c:v>
                </c:pt>
                <c:pt idx="296">
                  <c:v>4.93333333333334</c:v>
                </c:pt>
                <c:pt idx="297">
                  <c:v>4.95</c:v>
                </c:pt>
                <c:pt idx="298">
                  <c:v>4.966666666666666</c:v>
                </c:pt>
                <c:pt idx="299">
                  <c:v>4.98333333333334</c:v>
                </c:pt>
                <c:pt idx="300">
                  <c:v>5.0</c:v>
                </c:pt>
                <c:pt idx="301">
                  <c:v>5.016666666666666</c:v>
                </c:pt>
                <c:pt idx="302">
                  <c:v>5.03333333333334</c:v>
                </c:pt>
                <c:pt idx="303">
                  <c:v>5.05</c:v>
                </c:pt>
                <c:pt idx="304">
                  <c:v>5.066666666666666</c:v>
                </c:pt>
                <c:pt idx="305">
                  <c:v>5.083333333333333</c:v>
                </c:pt>
                <c:pt idx="306">
                  <c:v>5.1</c:v>
                </c:pt>
                <c:pt idx="307">
                  <c:v>5.116666666666666</c:v>
                </c:pt>
                <c:pt idx="308">
                  <c:v>5.133333333333333</c:v>
                </c:pt>
                <c:pt idx="309">
                  <c:v>5.149999999999999</c:v>
                </c:pt>
                <c:pt idx="310">
                  <c:v>5.166666666666667</c:v>
                </c:pt>
                <c:pt idx="311">
                  <c:v>5.183333333333333</c:v>
                </c:pt>
                <c:pt idx="312">
                  <c:v>5.2</c:v>
                </c:pt>
                <c:pt idx="313">
                  <c:v>5.216666666666666</c:v>
                </c:pt>
                <c:pt idx="314">
                  <c:v>5.23333333333334</c:v>
                </c:pt>
                <c:pt idx="315">
                  <c:v>5.25</c:v>
                </c:pt>
                <c:pt idx="316">
                  <c:v>5.266666666666666</c:v>
                </c:pt>
                <c:pt idx="317">
                  <c:v>5.28333333333334</c:v>
                </c:pt>
                <c:pt idx="318">
                  <c:v>5.3</c:v>
                </c:pt>
                <c:pt idx="319">
                  <c:v>5.316666666666666</c:v>
                </c:pt>
                <c:pt idx="320">
                  <c:v>5.333333333333332</c:v>
                </c:pt>
                <c:pt idx="321">
                  <c:v>5.35</c:v>
                </c:pt>
                <c:pt idx="322">
                  <c:v>5.366666666666666</c:v>
                </c:pt>
                <c:pt idx="323">
                  <c:v>5.383333333333333</c:v>
                </c:pt>
                <c:pt idx="324">
                  <c:v>5.4</c:v>
                </c:pt>
                <c:pt idx="325">
                  <c:v>5.416666666666666</c:v>
                </c:pt>
                <c:pt idx="326">
                  <c:v>5.43333333333334</c:v>
                </c:pt>
                <c:pt idx="327">
                  <c:v>5.45</c:v>
                </c:pt>
                <c:pt idx="328">
                  <c:v>5.466666666666666</c:v>
                </c:pt>
                <c:pt idx="329">
                  <c:v>5.48333333333334</c:v>
                </c:pt>
                <c:pt idx="330">
                  <c:v>5.5</c:v>
                </c:pt>
                <c:pt idx="331">
                  <c:v>5.516666666666666</c:v>
                </c:pt>
                <c:pt idx="332">
                  <c:v>5.53333333333334</c:v>
                </c:pt>
                <c:pt idx="333">
                  <c:v>5.55</c:v>
                </c:pt>
                <c:pt idx="334">
                  <c:v>5.566666666666666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</c:v>
                </c:pt>
                <c:pt idx="338">
                  <c:v>5.633333333333333</c:v>
                </c:pt>
                <c:pt idx="339">
                  <c:v>5.649999999999998</c:v>
                </c:pt>
                <c:pt idx="340">
                  <c:v>5.666666666666667</c:v>
                </c:pt>
                <c:pt idx="341">
                  <c:v>5.683333333333333</c:v>
                </c:pt>
                <c:pt idx="342">
                  <c:v>5.7</c:v>
                </c:pt>
                <c:pt idx="343">
                  <c:v>5.716666666666666</c:v>
                </c:pt>
                <c:pt idx="344">
                  <c:v>5.73333333333334</c:v>
                </c:pt>
                <c:pt idx="345">
                  <c:v>5.75</c:v>
                </c:pt>
                <c:pt idx="346">
                  <c:v>5.766666666666666</c:v>
                </c:pt>
                <c:pt idx="347">
                  <c:v>5.78333333333334</c:v>
                </c:pt>
                <c:pt idx="348">
                  <c:v>5.8</c:v>
                </c:pt>
                <c:pt idx="349">
                  <c:v>5.816666666666666</c:v>
                </c:pt>
                <c:pt idx="350">
                  <c:v>5.833333333333332</c:v>
                </c:pt>
                <c:pt idx="351">
                  <c:v>5.85</c:v>
                </c:pt>
                <c:pt idx="352">
                  <c:v>5.866666666666666</c:v>
                </c:pt>
                <c:pt idx="353">
                  <c:v>5.883333333333333</c:v>
                </c:pt>
                <c:pt idx="354">
                  <c:v>5.9</c:v>
                </c:pt>
                <c:pt idx="355">
                  <c:v>5.916666666666666</c:v>
                </c:pt>
                <c:pt idx="356">
                  <c:v>5.93333333333334</c:v>
                </c:pt>
                <c:pt idx="357">
                  <c:v>5.95</c:v>
                </c:pt>
                <c:pt idx="358">
                  <c:v>5.966666666666666</c:v>
                </c:pt>
                <c:pt idx="359">
                  <c:v>5.98333333333334</c:v>
                </c:pt>
                <c:pt idx="360">
                  <c:v>6.0</c:v>
                </c:pt>
                <c:pt idx="361">
                  <c:v>6.016666666666666</c:v>
                </c:pt>
                <c:pt idx="362">
                  <c:v>6.03333333333334</c:v>
                </c:pt>
                <c:pt idx="363">
                  <c:v>6.05</c:v>
                </c:pt>
                <c:pt idx="364">
                  <c:v>6.066666666666666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</c:v>
                </c:pt>
                <c:pt idx="368">
                  <c:v>6.133333333333333</c:v>
                </c:pt>
                <c:pt idx="369">
                  <c:v>6.149999999999999</c:v>
                </c:pt>
                <c:pt idx="370">
                  <c:v>6.166666666666667</c:v>
                </c:pt>
                <c:pt idx="371">
                  <c:v>6.183333333333333</c:v>
                </c:pt>
                <c:pt idx="372">
                  <c:v>6.2</c:v>
                </c:pt>
                <c:pt idx="373">
                  <c:v>6.216666666666666</c:v>
                </c:pt>
                <c:pt idx="374">
                  <c:v>6.23333333333334</c:v>
                </c:pt>
                <c:pt idx="375">
                  <c:v>6.25</c:v>
                </c:pt>
                <c:pt idx="376">
                  <c:v>6.266666666666666</c:v>
                </c:pt>
                <c:pt idx="377">
                  <c:v>6.28333333333334</c:v>
                </c:pt>
                <c:pt idx="378">
                  <c:v>6.3</c:v>
                </c:pt>
                <c:pt idx="379">
                  <c:v>6.316666666666666</c:v>
                </c:pt>
                <c:pt idx="380">
                  <c:v>6.333333333333332</c:v>
                </c:pt>
                <c:pt idx="381">
                  <c:v>6.35</c:v>
                </c:pt>
                <c:pt idx="382">
                  <c:v>6.366666666666666</c:v>
                </c:pt>
                <c:pt idx="383">
                  <c:v>6.383333333333333</c:v>
                </c:pt>
                <c:pt idx="384">
                  <c:v>6.4</c:v>
                </c:pt>
                <c:pt idx="385">
                  <c:v>6.416666666666666</c:v>
                </c:pt>
                <c:pt idx="386">
                  <c:v>6.43333333333334</c:v>
                </c:pt>
                <c:pt idx="387">
                  <c:v>6.45</c:v>
                </c:pt>
                <c:pt idx="388">
                  <c:v>6.466666666666666</c:v>
                </c:pt>
                <c:pt idx="389">
                  <c:v>6.48333333333334</c:v>
                </c:pt>
                <c:pt idx="390">
                  <c:v>6.5</c:v>
                </c:pt>
                <c:pt idx="391">
                  <c:v>6.516666666666666</c:v>
                </c:pt>
                <c:pt idx="392">
                  <c:v>6.53333333333334</c:v>
                </c:pt>
                <c:pt idx="393">
                  <c:v>6.55</c:v>
                </c:pt>
                <c:pt idx="394">
                  <c:v>6.566666666666666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</c:v>
                </c:pt>
                <c:pt idx="398">
                  <c:v>6.633333333333333</c:v>
                </c:pt>
                <c:pt idx="399">
                  <c:v>6.649999999999998</c:v>
                </c:pt>
                <c:pt idx="400">
                  <c:v>6.666666666666667</c:v>
                </c:pt>
                <c:pt idx="401">
                  <c:v>6.683333333333333</c:v>
                </c:pt>
                <c:pt idx="402">
                  <c:v>6.7</c:v>
                </c:pt>
                <c:pt idx="403">
                  <c:v>6.716666666666666</c:v>
                </c:pt>
                <c:pt idx="404">
                  <c:v>6.73333333333334</c:v>
                </c:pt>
                <c:pt idx="405">
                  <c:v>6.75</c:v>
                </c:pt>
                <c:pt idx="406">
                  <c:v>6.766666666666666</c:v>
                </c:pt>
                <c:pt idx="407">
                  <c:v>6.78333333333334</c:v>
                </c:pt>
                <c:pt idx="408">
                  <c:v>6.8</c:v>
                </c:pt>
                <c:pt idx="409">
                  <c:v>6.816666666666666</c:v>
                </c:pt>
                <c:pt idx="410">
                  <c:v>6.833333333333332</c:v>
                </c:pt>
                <c:pt idx="411">
                  <c:v>6.85</c:v>
                </c:pt>
                <c:pt idx="412">
                  <c:v>6.866666666666666</c:v>
                </c:pt>
                <c:pt idx="413">
                  <c:v>6.883333333333333</c:v>
                </c:pt>
                <c:pt idx="414">
                  <c:v>6.9</c:v>
                </c:pt>
                <c:pt idx="415">
                  <c:v>6.916666666666666</c:v>
                </c:pt>
                <c:pt idx="416">
                  <c:v>6.93333333333334</c:v>
                </c:pt>
                <c:pt idx="417">
                  <c:v>6.95</c:v>
                </c:pt>
                <c:pt idx="418">
                  <c:v>6.966666666666666</c:v>
                </c:pt>
                <c:pt idx="419">
                  <c:v>6.98333333333334</c:v>
                </c:pt>
                <c:pt idx="420">
                  <c:v>7.0</c:v>
                </c:pt>
                <c:pt idx="421">
                  <c:v>7.016666666666666</c:v>
                </c:pt>
                <c:pt idx="422">
                  <c:v>7.03333333333334</c:v>
                </c:pt>
                <c:pt idx="423">
                  <c:v>7.05</c:v>
                </c:pt>
                <c:pt idx="424">
                  <c:v>7.066666666666666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</c:v>
                </c:pt>
                <c:pt idx="428">
                  <c:v>7.133333333333333</c:v>
                </c:pt>
                <c:pt idx="429">
                  <c:v>7.149999999999999</c:v>
                </c:pt>
                <c:pt idx="430">
                  <c:v>7.166666666666667</c:v>
                </c:pt>
                <c:pt idx="431">
                  <c:v>7.183333333333333</c:v>
                </c:pt>
                <c:pt idx="432">
                  <c:v>7.2</c:v>
                </c:pt>
                <c:pt idx="433">
                  <c:v>7.216666666666666</c:v>
                </c:pt>
                <c:pt idx="434">
                  <c:v>7.23333333333334</c:v>
                </c:pt>
                <c:pt idx="435">
                  <c:v>7.25</c:v>
                </c:pt>
                <c:pt idx="436">
                  <c:v>7.266666666666666</c:v>
                </c:pt>
                <c:pt idx="437">
                  <c:v>7.28333333333334</c:v>
                </c:pt>
                <c:pt idx="438">
                  <c:v>7.3</c:v>
                </c:pt>
                <c:pt idx="439">
                  <c:v>7.316666666666666</c:v>
                </c:pt>
                <c:pt idx="440">
                  <c:v>7.333333333333332</c:v>
                </c:pt>
                <c:pt idx="441">
                  <c:v>7.35</c:v>
                </c:pt>
                <c:pt idx="442">
                  <c:v>7.366666666666666</c:v>
                </c:pt>
                <c:pt idx="443">
                  <c:v>7.383333333333333</c:v>
                </c:pt>
                <c:pt idx="444">
                  <c:v>7.4</c:v>
                </c:pt>
                <c:pt idx="445">
                  <c:v>7.416666666666666</c:v>
                </c:pt>
                <c:pt idx="446">
                  <c:v>7.43333333333334</c:v>
                </c:pt>
                <c:pt idx="447">
                  <c:v>7.45</c:v>
                </c:pt>
                <c:pt idx="448">
                  <c:v>7.466666666666666</c:v>
                </c:pt>
                <c:pt idx="449">
                  <c:v>7.48333333333334</c:v>
                </c:pt>
                <c:pt idx="450">
                  <c:v>7.5</c:v>
                </c:pt>
                <c:pt idx="451">
                  <c:v>7.516666666666666</c:v>
                </c:pt>
                <c:pt idx="452">
                  <c:v>7.53333333333334</c:v>
                </c:pt>
                <c:pt idx="453">
                  <c:v>7.55</c:v>
                </c:pt>
                <c:pt idx="454">
                  <c:v>7.566666666666666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</c:v>
                </c:pt>
                <c:pt idx="458">
                  <c:v>7.633333333333333</c:v>
                </c:pt>
                <c:pt idx="459">
                  <c:v>7.649999999999998</c:v>
                </c:pt>
                <c:pt idx="460">
                  <c:v>7.666666666666667</c:v>
                </c:pt>
                <c:pt idx="461">
                  <c:v>7.683333333333333</c:v>
                </c:pt>
                <c:pt idx="462">
                  <c:v>7.7</c:v>
                </c:pt>
                <c:pt idx="463">
                  <c:v>7.716666666666666</c:v>
                </c:pt>
                <c:pt idx="464">
                  <c:v>7.73333333333334</c:v>
                </c:pt>
                <c:pt idx="465">
                  <c:v>7.75</c:v>
                </c:pt>
                <c:pt idx="466">
                  <c:v>7.766666666666666</c:v>
                </c:pt>
                <c:pt idx="467">
                  <c:v>7.78333333333334</c:v>
                </c:pt>
                <c:pt idx="468">
                  <c:v>7.8</c:v>
                </c:pt>
                <c:pt idx="469">
                  <c:v>7.816666666666666</c:v>
                </c:pt>
                <c:pt idx="470">
                  <c:v>7.833333333333332</c:v>
                </c:pt>
                <c:pt idx="471">
                  <c:v>7.85</c:v>
                </c:pt>
                <c:pt idx="472">
                  <c:v>7.866666666666666</c:v>
                </c:pt>
                <c:pt idx="473">
                  <c:v>7.883333333333333</c:v>
                </c:pt>
                <c:pt idx="474">
                  <c:v>7.9</c:v>
                </c:pt>
                <c:pt idx="475">
                  <c:v>7.916666666666666</c:v>
                </c:pt>
                <c:pt idx="476">
                  <c:v>7.93333333333334</c:v>
                </c:pt>
                <c:pt idx="477">
                  <c:v>7.95</c:v>
                </c:pt>
                <c:pt idx="478">
                  <c:v>7.966666666666666</c:v>
                </c:pt>
                <c:pt idx="479">
                  <c:v>7.98333333333334</c:v>
                </c:pt>
                <c:pt idx="480">
                  <c:v>8.0</c:v>
                </c:pt>
              </c:numCache>
            </c:numRef>
          </c:xVal>
          <c:yVal>
            <c:numRef>
              <c:f>wholemodel_secTNF_no_TNF_feedba!$J$2:$J$1202</c:f>
              <c:numCache>
                <c:formatCode>0.00</c:formatCode>
                <c:ptCount val="1201"/>
                <c:pt idx="0">
                  <c:v>3.35727E-5</c:v>
                </c:pt>
                <c:pt idx="1">
                  <c:v>6.71454E-5</c:v>
                </c:pt>
                <c:pt idx="2">
                  <c:v>0.0001005648</c:v>
                </c:pt>
                <c:pt idx="3">
                  <c:v>0.0001341375</c:v>
                </c:pt>
                <c:pt idx="4">
                  <c:v>0.00016767954</c:v>
                </c:pt>
                <c:pt idx="5">
                  <c:v>0.00020125224</c:v>
                </c:pt>
                <c:pt idx="6">
                  <c:v>0.00023490159</c:v>
                </c:pt>
                <c:pt idx="7">
                  <c:v>0.00026884221</c:v>
                </c:pt>
                <c:pt idx="8">
                  <c:v>0.00030345735</c:v>
                </c:pt>
                <c:pt idx="9">
                  <c:v>0.00033969747</c:v>
                </c:pt>
                <c:pt idx="10">
                  <c:v>0.00037914156</c:v>
                </c:pt>
                <c:pt idx="11">
                  <c:v>0.000424641</c:v>
                </c:pt>
                <c:pt idx="12">
                  <c:v>0.00048058017</c:v>
                </c:pt>
                <c:pt idx="13">
                  <c:v>0.00055342833</c:v>
                </c:pt>
                <c:pt idx="14">
                  <c:v>0.00065155566</c:v>
                </c:pt>
                <c:pt idx="15">
                  <c:v>0.00078549387</c:v>
                </c:pt>
                <c:pt idx="16">
                  <c:v>0.00096798219</c:v>
                </c:pt>
                <c:pt idx="17">
                  <c:v>0.00121634352</c:v>
                </c:pt>
                <c:pt idx="18">
                  <c:v>0.0015469503</c:v>
                </c:pt>
                <c:pt idx="19">
                  <c:v>0.0019772634</c:v>
                </c:pt>
                <c:pt idx="20">
                  <c:v>0.0025259241</c:v>
                </c:pt>
                <c:pt idx="21">
                  <c:v>0.0032119416</c:v>
                </c:pt>
                <c:pt idx="22">
                  <c:v>0.0040566246</c:v>
                </c:pt>
                <c:pt idx="23">
                  <c:v>0.0050848077</c:v>
                </c:pt>
                <c:pt idx="24">
                  <c:v>0.0063061488</c:v>
                </c:pt>
                <c:pt idx="25">
                  <c:v>0.0077428764</c:v>
                </c:pt>
                <c:pt idx="26">
                  <c:v>0.0094104738</c:v>
                </c:pt>
                <c:pt idx="27">
                  <c:v>0.0113195187</c:v>
                </c:pt>
                <c:pt idx="28">
                  <c:v>0.0134896335</c:v>
                </c:pt>
                <c:pt idx="29">
                  <c:v>0.01592787</c:v>
                </c:pt>
                <c:pt idx="30">
                  <c:v>0.018644346</c:v>
                </c:pt>
                <c:pt idx="31">
                  <c:v>0.021647493</c:v>
                </c:pt>
                <c:pt idx="32">
                  <c:v>0.024943443</c:v>
                </c:pt>
                <c:pt idx="33">
                  <c:v>0.028536795</c:v>
                </c:pt>
                <c:pt idx="34">
                  <c:v>0.032429082</c:v>
                </c:pt>
                <c:pt idx="35">
                  <c:v>0.036620304</c:v>
                </c:pt>
                <c:pt idx="36">
                  <c:v>0.041113527</c:v>
                </c:pt>
                <c:pt idx="37">
                  <c:v>0.045905685</c:v>
                </c:pt>
                <c:pt idx="38">
                  <c:v>0.050992179</c:v>
                </c:pt>
                <c:pt idx="39">
                  <c:v>0.056371476</c:v>
                </c:pt>
                <c:pt idx="40">
                  <c:v>0.062038977</c:v>
                </c:pt>
                <c:pt idx="41">
                  <c:v>0.067983951</c:v>
                </c:pt>
                <c:pt idx="42">
                  <c:v>0.074198733</c:v>
                </c:pt>
                <c:pt idx="43">
                  <c:v>0.08068179</c:v>
                </c:pt>
                <c:pt idx="44">
                  <c:v>0.087431589</c:v>
                </c:pt>
                <c:pt idx="45">
                  <c:v>0.094422069</c:v>
                </c:pt>
                <c:pt idx="46">
                  <c:v>0.10165323</c:v>
                </c:pt>
                <c:pt idx="47">
                  <c:v>0.109125072</c:v>
                </c:pt>
                <c:pt idx="48">
                  <c:v>0.116811534</c:v>
                </c:pt>
                <c:pt idx="49">
                  <c:v>0.12470955</c:v>
                </c:pt>
                <c:pt idx="50">
                  <c:v>0.132816054</c:v>
                </c:pt>
                <c:pt idx="51">
                  <c:v>0.141100386</c:v>
                </c:pt>
                <c:pt idx="52">
                  <c:v>0.149565612</c:v>
                </c:pt>
                <c:pt idx="53">
                  <c:v>0.1582056</c:v>
                </c:pt>
                <c:pt idx="54">
                  <c:v>0.16698969</c:v>
                </c:pt>
                <c:pt idx="55">
                  <c:v>0.17592708</c:v>
                </c:pt>
                <c:pt idx="56">
                  <c:v>0.18498711</c:v>
                </c:pt>
                <c:pt idx="57">
                  <c:v>0.19418511</c:v>
                </c:pt>
                <c:pt idx="58">
                  <c:v>0.20349042</c:v>
                </c:pt>
                <c:pt idx="59">
                  <c:v>0.21288771</c:v>
                </c:pt>
                <c:pt idx="60">
                  <c:v>0.22237698</c:v>
                </c:pt>
                <c:pt idx="61">
                  <c:v>0.2319429</c:v>
                </c:pt>
                <c:pt idx="62">
                  <c:v>0.24158547</c:v>
                </c:pt>
                <c:pt idx="63">
                  <c:v>0.2512587</c:v>
                </c:pt>
                <c:pt idx="64">
                  <c:v>0.26099325</c:v>
                </c:pt>
                <c:pt idx="65">
                  <c:v>0.27078912</c:v>
                </c:pt>
                <c:pt idx="66">
                  <c:v>0.28058499</c:v>
                </c:pt>
                <c:pt idx="67">
                  <c:v>0.29039619</c:v>
                </c:pt>
                <c:pt idx="68">
                  <c:v>0.30022272</c:v>
                </c:pt>
                <c:pt idx="69">
                  <c:v>0.31004925</c:v>
                </c:pt>
                <c:pt idx="70">
                  <c:v>0.31986045</c:v>
                </c:pt>
                <c:pt idx="71">
                  <c:v>0.32965632</c:v>
                </c:pt>
                <c:pt idx="72">
                  <c:v>0.33942153</c:v>
                </c:pt>
                <c:pt idx="73">
                  <c:v>0.34915608</c:v>
                </c:pt>
                <c:pt idx="74">
                  <c:v>0.35882931</c:v>
                </c:pt>
                <c:pt idx="75">
                  <c:v>0.36845655</c:v>
                </c:pt>
                <c:pt idx="76">
                  <c:v>0.3780378</c:v>
                </c:pt>
                <c:pt idx="77">
                  <c:v>0.38752707</c:v>
                </c:pt>
                <c:pt idx="78">
                  <c:v>0.39695502</c:v>
                </c:pt>
                <c:pt idx="79">
                  <c:v>0.40630632</c:v>
                </c:pt>
                <c:pt idx="80">
                  <c:v>0.41555031</c:v>
                </c:pt>
                <c:pt idx="81">
                  <c:v>0.42470232</c:v>
                </c:pt>
                <c:pt idx="82">
                  <c:v>0.43374702</c:v>
                </c:pt>
                <c:pt idx="83">
                  <c:v>0.44268441</c:v>
                </c:pt>
                <c:pt idx="84">
                  <c:v>0.45151449</c:v>
                </c:pt>
                <c:pt idx="85">
                  <c:v>0.46023726</c:v>
                </c:pt>
                <c:pt idx="86">
                  <c:v>0.46885272</c:v>
                </c:pt>
                <c:pt idx="87">
                  <c:v>0.47733021</c:v>
                </c:pt>
                <c:pt idx="88">
                  <c:v>0.48566973</c:v>
                </c:pt>
                <c:pt idx="89">
                  <c:v>0.49387128</c:v>
                </c:pt>
                <c:pt idx="90">
                  <c:v>0.50195019</c:v>
                </c:pt>
                <c:pt idx="91">
                  <c:v>0.50989113</c:v>
                </c:pt>
                <c:pt idx="92">
                  <c:v>0.5176941</c:v>
                </c:pt>
                <c:pt idx="93">
                  <c:v>0.52534377</c:v>
                </c:pt>
                <c:pt idx="94">
                  <c:v>0.53285547</c:v>
                </c:pt>
                <c:pt idx="95">
                  <c:v>0.54019854</c:v>
                </c:pt>
                <c:pt idx="96">
                  <c:v>0.54740364</c:v>
                </c:pt>
                <c:pt idx="97">
                  <c:v>0.55445544</c:v>
                </c:pt>
                <c:pt idx="98">
                  <c:v>0.56135394</c:v>
                </c:pt>
                <c:pt idx="99">
                  <c:v>0.56811447</c:v>
                </c:pt>
                <c:pt idx="100">
                  <c:v>0.57470637</c:v>
                </c:pt>
                <c:pt idx="101">
                  <c:v>0.58114497</c:v>
                </c:pt>
                <c:pt idx="102">
                  <c:v>0.58741494</c:v>
                </c:pt>
                <c:pt idx="103">
                  <c:v>0.59354694</c:v>
                </c:pt>
                <c:pt idx="104">
                  <c:v>0.59951031</c:v>
                </c:pt>
                <c:pt idx="105">
                  <c:v>0.60533571</c:v>
                </c:pt>
                <c:pt idx="106">
                  <c:v>0.61099248</c:v>
                </c:pt>
                <c:pt idx="107">
                  <c:v>0.61651128</c:v>
                </c:pt>
                <c:pt idx="108">
                  <c:v>0.62186145</c:v>
                </c:pt>
                <c:pt idx="109">
                  <c:v>0.62707365</c:v>
                </c:pt>
                <c:pt idx="110">
                  <c:v>0.63213255</c:v>
                </c:pt>
                <c:pt idx="111">
                  <c:v>0.63705348</c:v>
                </c:pt>
                <c:pt idx="112">
                  <c:v>0.64182111</c:v>
                </c:pt>
                <c:pt idx="113">
                  <c:v>0.64643544</c:v>
                </c:pt>
                <c:pt idx="114">
                  <c:v>0.65092713</c:v>
                </c:pt>
                <c:pt idx="115">
                  <c:v>0.65526552</c:v>
                </c:pt>
                <c:pt idx="116">
                  <c:v>0.65946594</c:v>
                </c:pt>
                <c:pt idx="117">
                  <c:v>0.66354372</c:v>
                </c:pt>
                <c:pt idx="118">
                  <c:v>0.66748353</c:v>
                </c:pt>
                <c:pt idx="119">
                  <c:v>0.67128537</c:v>
                </c:pt>
                <c:pt idx="120">
                  <c:v>0.6749799</c:v>
                </c:pt>
                <c:pt idx="121">
                  <c:v>0.67853646</c:v>
                </c:pt>
                <c:pt idx="122">
                  <c:v>0.68197038</c:v>
                </c:pt>
                <c:pt idx="123">
                  <c:v>0.68528166</c:v>
                </c:pt>
                <c:pt idx="124">
                  <c:v>0.68848563</c:v>
                </c:pt>
                <c:pt idx="125">
                  <c:v>0.69156696</c:v>
                </c:pt>
                <c:pt idx="126">
                  <c:v>0.69455631</c:v>
                </c:pt>
                <c:pt idx="127">
                  <c:v>0.69742302</c:v>
                </c:pt>
                <c:pt idx="128">
                  <c:v>0.70019775</c:v>
                </c:pt>
                <c:pt idx="129">
                  <c:v>0.70286517</c:v>
                </c:pt>
                <c:pt idx="130">
                  <c:v>0.70540995</c:v>
                </c:pt>
                <c:pt idx="131">
                  <c:v>0.70787808</c:v>
                </c:pt>
                <c:pt idx="132">
                  <c:v>0.71025423</c:v>
                </c:pt>
                <c:pt idx="133">
                  <c:v>0.7125384</c:v>
                </c:pt>
                <c:pt idx="134">
                  <c:v>0.71473059</c:v>
                </c:pt>
                <c:pt idx="135">
                  <c:v>0.71684613</c:v>
                </c:pt>
                <c:pt idx="136">
                  <c:v>0.71885436</c:v>
                </c:pt>
                <c:pt idx="137">
                  <c:v>0.72080127</c:v>
                </c:pt>
                <c:pt idx="138">
                  <c:v>0.7226562</c:v>
                </c:pt>
                <c:pt idx="139">
                  <c:v>0.72444981</c:v>
                </c:pt>
                <c:pt idx="140">
                  <c:v>0.72616677</c:v>
                </c:pt>
                <c:pt idx="141">
                  <c:v>0.72780708</c:v>
                </c:pt>
                <c:pt idx="142">
                  <c:v>0.72937074</c:v>
                </c:pt>
                <c:pt idx="143">
                  <c:v>0.73088841</c:v>
                </c:pt>
                <c:pt idx="144">
                  <c:v>0.73234476</c:v>
                </c:pt>
                <c:pt idx="145">
                  <c:v>0.73372446</c:v>
                </c:pt>
                <c:pt idx="146">
                  <c:v>0.73505817</c:v>
                </c:pt>
                <c:pt idx="147">
                  <c:v>0.73633056</c:v>
                </c:pt>
                <c:pt idx="148">
                  <c:v>0.73754163</c:v>
                </c:pt>
                <c:pt idx="149">
                  <c:v>0.73870671</c:v>
                </c:pt>
                <c:pt idx="150">
                  <c:v>0.7398258</c:v>
                </c:pt>
                <c:pt idx="151">
                  <c:v>0.74088357</c:v>
                </c:pt>
                <c:pt idx="152">
                  <c:v>0.74191068</c:v>
                </c:pt>
                <c:pt idx="153">
                  <c:v>0.7428918</c:v>
                </c:pt>
                <c:pt idx="154">
                  <c:v>0.74382693</c:v>
                </c:pt>
                <c:pt idx="155">
                  <c:v>0.74471607</c:v>
                </c:pt>
                <c:pt idx="156">
                  <c:v>0.74555922</c:v>
                </c:pt>
                <c:pt idx="157">
                  <c:v>0.74638704</c:v>
                </c:pt>
                <c:pt idx="158">
                  <c:v>0.74716887</c:v>
                </c:pt>
                <c:pt idx="159">
                  <c:v>0.74790471</c:v>
                </c:pt>
                <c:pt idx="160">
                  <c:v>0.74860989</c:v>
                </c:pt>
                <c:pt idx="161">
                  <c:v>0.74929974</c:v>
                </c:pt>
                <c:pt idx="162">
                  <c:v>0.7499436</c:v>
                </c:pt>
                <c:pt idx="163">
                  <c:v>0.75057213</c:v>
                </c:pt>
                <c:pt idx="164">
                  <c:v>0.75117</c:v>
                </c:pt>
                <c:pt idx="165">
                  <c:v>0.75173721</c:v>
                </c:pt>
                <c:pt idx="166">
                  <c:v>0.75227376</c:v>
                </c:pt>
                <c:pt idx="167">
                  <c:v>0.75279498</c:v>
                </c:pt>
                <c:pt idx="168">
                  <c:v>0.75328554</c:v>
                </c:pt>
                <c:pt idx="169">
                  <c:v>0.75376077</c:v>
                </c:pt>
                <c:pt idx="170">
                  <c:v>0.75420534</c:v>
                </c:pt>
                <c:pt idx="171">
                  <c:v>0.75463458</c:v>
                </c:pt>
                <c:pt idx="172">
                  <c:v>0.75504849</c:v>
                </c:pt>
                <c:pt idx="173">
                  <c:v>0.75543174</c:v>
                </c:pt>
                <c:pt idx="174">
                  <c:v>0.75581499</c:v>
                </c:pt>
                <c:pt idx="175">
                  <c:v>0.75616758</c:v>
                </c:pt>
                <c:pt idx="176">
                  <c:v>0.75650484</c:v>
                </c:pt>
                <c:pt idx="177">
                  <c:v>0.7568421</c:v>
                </c:pt>
                <c:pt idx="178">
                  <c:v>0.7571487</c:v>
                </c:pt>
                <c:pt idx="179">
                  <c:v>0.75743997</c:v>
                </c:pt>
                <c:pt idx="180">
                  <c:v>0.75773124</c:v>
                </c:pt>
                <c:pt idx="181">
                  <c:v>0.75800718</c:v>
                </c:pt>
                <c:pt idx="182">
                  <c:v>0.75826779</c:v>
                </c:pt>
                <c:pt idx="183">
                  <c:v>0.75851307</c:v>
                </c:pt>
                <c:pt idx="184">
                  <c:v>0.75874302</c:v>
                </c:pt>
                <c:pt idx="185">
                  <c:v>0.75897297</c:v>
                </c:pt>
                <c:pt idx="186">
                  <c:v>0.75918759</c:v>
                </c:pt>
                <c:pt idx="187">
                  <c:v>0.75940221</c:v>
                </c:pt>
                <c:pt idx="188">
                  <c:v>0.7596015</c:v>
                </c:pt>
                <c:pt idx="189">
                  <c:v>0.75978546</c:v>
                </c:pt>
                <c:pt idx="190">
                  <c:v>0.75996942</c:v>
                </c:pt>
                <c:pt idx="191">
                  <c:v>0.76013805</c:v>
                </c:pt>
                <c:pt idx="192">
                  <c:v>0.76030668</c:v>
                </c:pt>
                <c:pt idx="193">
                  <c:v>0.76047531</c:v>
                </c:pt>
                <c:pt idx="194">
                  <c:v>0.76062861</c:v>
                </c:pt>
                <c:pt idx="195">
                  <c:v>0.76076658</c:v>
                </c:pt>
                <c:pt idx="196">
                  <c:v>0.76091988</c:v>
                </c:pt>
                <c:pt idx="197">
                  <c:v>0.76105785</c:v>
                </c:pt>
                <c:pt idx="198">
                  <c:v>0.76118049</c:v>
                </c:pt>
                <c:pt idx="199">
                  <c:v>0.76130313</c:v>
                </c:pt>
                <c:pt idx="200">
                  <c:v>0.76142577</c:v>
                </c:pt>
                <c:pt idx="201">
                  <c:v>0.76154841</c:v>
                </c:pt>
                <c:pt idx="202">
                  <c:v>0.76165572</c:v>
                </c:pt>
                <c:pt idx="203">
                  <c:v>0.76176303</c:v>
                </c:pt>
                <c:pt idx="204">
                  <c:v>0.76187034</c:v>
                </c:pt>
                <c:pt idx="205">
                  <c:v>0.76196232</c:v>
                </c:pt>
                <c:pt idx="206">
                  <c:v>0.7620543</c:v>
                </c:pt>
                <c:pt idx="207">
                  <c:v>0.76216161</c:v>
                </c:pt>
                <c:pt idx="208">
                  <c:v>0.76223826</c:v>
                </c:pt>
                <c:pt idx="209">
                  <c:v>0.76233024</c:v>
                </c:pt>
                <c:pt idx="210">
                  <c:v>0.76242222</c:v>
                </c:pt>
                <c:pt idx="211">
                  <c:v>0.76249887</c:v>
                </c:pt>
                <c:pt idx="212">
                  <c:v>0.76257552</c:v>
                </c:pt>
                <c:pt idx="213">
                  <c:v>0.76265217</c:v>
                </c:pt>
                <c:pt idx="214">
                  <c:v>0.76272882</c:v>
                </c:pt>
                <c:pt idx="215">
                  <c:v>0.76279014</c:v>
                </c:pt>
                <c:pt idx="216">
                  <c:v>0.76286679</c:v>
                </c:pt>
                <c:pt idx="217">
                  <c:v>0.76292811</c:v>
                </c:pt>
                <c:pt idx="218">
                  <c:v>0.76300476</c:v>
                </c:pt>
                <c:pt idx="219">
                  <c:v>0.76306608</c:v>
                </c:pt>
                <c:pt idx="220">
                  <c:v>0.7631274</c:v>
                </c:pt>
                <c:pt idx="221">
                  <c:v>0.76318872</c:v>
                </c:pt>
                <c:pt idx="222">
                  <c:v>0.76325004</c:v>
                </c:pt>
                <c:pt idx="223">
                  <c:v>0.76329603</c:v>
                </c:pt>
                <c:pt idx="224">
                  <c:v>0.76335735</c:v>
                </c:pt>
                <c:pt idx="225">
                  <c:v>0.76341867</c:v>
                </c:pt>
                <c:pt idx="226">
                  <c:v>0.76346466</c:v>
                </c:pt>
                <c:pt idx="227">
                  <c:v>0.76352598</c:v>
                </c:pt>
                <c:pt idx="228">
                  <c:v>0.76357197</c:v>
                </c:pt>
                <c:pt idx="229">
                  <c:v>0.76361796</c:v>
                </c:pt>
                <c:pt idx="230">
                  <c:v>0.76366395</c:v>
                </c:pt>
                <c:pt idx="231">
                  <c:v>0.76372527</c:v>
                </c:pt>
                <c:pt idx="232">
                  <c:v>0.76377126</c:v>
                </c:pt>
                <c:pt idx="233">
                  <c:v>0.76381725</c:v>
                </c:pt>
                <c:pt idx="234">
                  <c:v>0.76386324</c:v>
                </c:pt>
                <c:pt idx="235">
                  <c:v>0.76390923</c:v>
                </c:pt>
                <c:pt idx="236">
                  <c:v>0.76395522</c:v>
                </c:pt>
                <c:pt idx="237">
                  <c:v>0.76400121</c:v>
                </c:pt>
                <c:pt idx="238">
                  <c:v>0.76403187</c:v>
                </c:pt>
                <c:pt idx="239">
                  <c:v>0.76407786</c:v>
                </c:pt>
                <c:pt idx="240">
                  <c:v>0.76412385</c:v>
                </c:pt>
                <c:pt idx="241">
                  <c:v>0.76416984</c:v>
                </c:pt>
                <c:pt idx="242">
                  <c:v>0.7642005</c:v>
                </c:pt>
                <c:pt idx="243">
                  <c:v>0.76424649</c:v>
                </c:pt>
                <c:pt idx="244">
                  <c:v>0.76429248</c:v>
                </c:pt>
                <c:pt idx="245">
                  <c:v>0.76432314</c:v>
                </c:pt>
                <c:pt idx="246">
                  <c:v>0.76436913</c:v>
                </c:pt>
                <c:pt idx="247">
                  <c:v>0.76439979</c:v>
                </c:pt>
                <c:pt idx="248">
                  <c:v>0.76444578</c:v>
                </c:pt>
                <c:pt idx="249">
                  <c:v>0.76447644</c:v>
                </c:pt>
                <c:pt idx="250">
                  <c:v>0.76452243</c:v>
                </c:pt>
                <c:pt idx="251">
                  <c:v>0.76455309</c:v>
                </c:pt>
                <c:pt idx="252">
                  <c:v>0.76459908</c:v>
                </c:pt>
                <c:pt idx="253">
                  <c:v>0.76462974</c:v>
                </c:pt>
                <c:pt idx="254">
                  <c:v>0.7646604</c:v>
                </c:pt>
                <c:pt idx="255">
                  <c:v>0.76470639</c:v>
                </c:pt>
                <c:pt idx="256">
                  <c:v>0.76473705</c:v>
                </c:pt>
                <c:pt idx="257">
                  <c:v>0.76478304</c:v>
                </c:pt>
                <c:pt idx="258">
                  <c:v>0.7648137</c:v>
                </c:pt>
                <c:pt idx="259">
                  <c:v>0.76484436</c:v>
                </c:pt>
                <c:pt idx="260">
                  <c:v>0.76487502</c:v>
                </c:pt>
                <c:pt idx="261">
                  <c:v>0.76492101</c:v>
                </c:pt>
                <c:pt idx="262">
                  <c:v>0.76495167</c:v>
                </c:pt>
                <c:pt idx="263">
                  <c:v>0.76498233</c:v>
                </c:pt>
                <c:pt idx="264">
                  <c:v>0.76502832</c:v>
                </c:pt>
                <c:pt idx="265">
                  <c:v>0.76505898</c:v>
                </c:pt>
                <c:pt idx="266">
                  <c:v>0.76508964</c:v>
                </c:pt>
                <c:pt idx="267">
                  <c:v>0.7651203</c:v>
                </c:pt>
                <c:pt idx="268">
                  <c:v>0.76516629</c:v>
                </c:pt>
                <c:pt idx="269">
                  <c:v>0.76519695</c:v>
                </c:pt>
                <c:pt idx="270">
                  <c:v>0.76522761</c:v>
                </c:pt>
                <c:pt idx="271">
                  <c:v>0.76525827</c:v>
                </c:pt>
                <c:pt idx="272">
                  <c:v>0.76528893</c:v>
                </c:pt>
                <c:pt idx="273">
                  <c:v>0.76533492</c:v>
                </c:pt>
                <c:pt idx="274">
                  <c:v>0.76536558</c:v>
                </c:pt>
                <c:pt idx="275">
                  <c:v>0.76539624</c:v>
                </c:pt>
                <c:pt idx="276">
                  <c:v>0.7654269</c:v>
                </c:pt>
                <c:pt idx="277">
                  <c:v>0.76545756</c:v>
                </c:pt>
                <c:pt idx="278">
                  <c:v>0.76550355</c:v>
                </c:pt>
                <c:pt idx="279">
                  <c:v>0.76553421</c:v>
                </c:pt>
                <c:pt idx="280">
                  <c:v>0.76556487</c:v>
                </c:pt>
                <c:pt idx="281">
                  <c:v>0.76559553</c:v>
                </c:pt>
                <c:pt idx="282">
                  <c:v>0.76562619</c:v>
                </c:pt>
                <c:pt idx="283">
                  <c:v>0.76565685</c:v>
                </c:pt>
                <c:pt idx="284">
                  <c:v>0.76570284</c:v>
                </c:pt>
                <c:pt idx="285">
                  <c:v>0.7657335</c:v>
                </c:pt>
                <c:pt idx="286">
                  <c:v>0.76576416</c:v>
                </c:pt>
                <c:pt idx="287">
                  <c:v>0.76579482</c:v>
                </c:pt>
                <c:pt idx="288">
                  <c:v>0.76582548</c:v>
                </c:pt>
                <c:pt idx="289">
                  <c:v>0.76585614</c:v>
                </c:pt>
                <c:pt idx="290">
                  <c:v>0.7658868</c:v>
                </c:pt>
                <c:pt idx="291">
                  <c:v>0.76593279</c:v>
                </c:pt>
                <c:pt idx="292">
                  <c:v>0.76596345</c:v>
                </c:pt>
                <c:pt idx="293">
                  <c:v>0.76599411</c:v>
                </c:pt>
                <c:pt idx="294">
                  <c:v>0.76602477</c:v>
                </c:pt>
                <c:pt idx="295">
                  <c:v>0.76605543</c:v>
                </c:pt>
                <c:pt idx="296">
                  <c:v>0.76608609</c:v>
                </c:pt>
                <c:pt idx="297">
                  <c:v>0.76611675</c:v>
                </c:pt>
                <c:pt idx="298">
                  <c:v>0.76616274</c:v>
                </c:pt>
                <c:pt idx="299">
                  <c:v>0.7661934</c:v>
                </c:pt>
                <c:pt idx="300">
                  <c:v>0.76622406</c:v>
                </c:pt>
                <c:pt idx="301">
                  <c:v>0.76625472</c:v>
                </c:pt>
                <c:pt idx="302">
                  <c:v>0.76628538</c:v>
                </c:pt>
                <c:pt idx="303">
                  <c:v>0.76631604</c:v>
                </c:pt>
                <c:pt idx="304">
                  <c:v>0.7663467</c:v>
                </c:pt>
                <c:pt idx="305">
                  <c:v>0.76637736</c:v>
                </c:pt>
                <c:pt idx="306">
                  <c:v>0.76642335</c:v>
                </c:pt>
                <c:pt idx="307">
                  <c:v>0.76645401</c:v>
                </c:pt>
                <c:pt idx="308">
                  <c:v>0.76648467</c:v>
                </c:pt>
                <c:pt idx="309">
                  <c:v>0.76651533</c:v>
                </c:pt>
                <c:pt idx="310">
                  <c:v>0.76654599</c:v>
                </c:pt>
                <c:pt idx="311">
                  <c:v>0.76657665</c:v>
                </c:pt>
                <c:pt idx="312">
                  <c:v>0.76660731</c:v>
                </c:pt>
                <c:pt idx="313">
                  <c:v>0.76663797</c:v>
                </c:pt>
                <c:pt idx="314">
                  <c:v>0.76668396</c:v>
                </c:pt>
                <c:pt idx="315">
                  <c:v>0.76671462</c:v>
                </c:pt>
                <c:pt idx="316">
                  <c:v>0.76674528</c:v>
                </c:pt>
                <c:pt idx="317">
                  <c:v>0.76677594</c:v>
                </c:pt>
                <c:pt idx="318">
                  <c:v>0.7668066</c:v>
                </c:pt>
                <c:pt idx="319">
                  <c:v>0.76683726</c:v>
                </c:pt>
                <c:pt idx="320">
                  <c:v>0.76686792</c:v>
                </c:pt>
                <c:pt idx="321">
                  <c:v>0.76689858</c:v>
                </c:pt>
                <c:pt idx="322">
                  <c:v>0.76694457</c:v>
                </c:pt>
                <c:pt idx="323">
                  <c:v>0.76697523</c:v>
                </c:pt>
                <c:pt idx="324">
                  <c:v>0.76700589</c:v>
                </c:pt>
                <c:pt idx="325">
                  <c:v>0.76703655</c:v>
                </c:pt>
                <c:pt idx="326">
                  <c:v>0.76706721</c:v>
                </c:pt>
                <c:pt idx="327">
                  <c:v>0.76709787</c:v>
                </c:pt>
                <c:pt idx="328">
                  <c:v>0.76712853</c:v>
                </c:pt>
                <c:pt idx="329">
                  <c:v>0.76715919</c:v>
                </c:pt>
                <c:pt idx="330">
                  <c:v>0.76718985</c:v>
                </c:pt>
                <c:pt idx="331">
                  <c:v>0.76723584</c:v>
                </c:pt>
                <c:pt idx="332">
                  <c:v>0.7672665</c:v>
                </c:pt>
                <c:pt idx="333">
                  <c:v>0.76729716</c:v>
                </c:pt>
                <c:pt idx="334">
                  <c:v>0.76732782</c:v>
                </c:pt>
                <c:pt idx="335">
                  <c:v>0.76735848</c:v>
                </c:pt>
                <c:pt idx="336">
                  <c:v>0.76738914</c:v>
                </c:pt>
                <c:pt idx="337">
                  <c:v>0.7674198</c:v>
                </c:pt>
                <c:pt idx="338">
                  <c:v>0.76745046</c:v>
                </c:pt>
                <c:pt idx="339">
                  <c:v>0.76749645</c:v>
                </c:pt>
                <c:pt idx="340">
                  <c:v>0.76752711</c:v>
                </c:pt>
                <c:pt idx="341">
                  <c:v>0.76755777</c:v>
                </c:pt>
                <c:pt idx="342">
                  <c:v>0.76758843</c:v>
                </c:pt>
                <c:pt idx="343">
                  <c:v>0.76761909</c:v>
                </c:pt>
                <c:pt idx="344">
                  <c:v>0.76764975</c:v>
                </c:pt>
                <c:pt idx="345">
                  <c:v>0.76768041</c:v>
                </c:pt>
                <c:pt idx="346">
                  <c:v>0.76771107</c:v>
                </c:pt>
                <c:pt idx="347">
                  <c:v>0.76775706</c:v>
                </c:pt>
                <c:pt idx="348">
                  <c:v>0.76778772</c:v>
                </c:pt>
                <c:pt idx="349">
                  <c:v>0.76781838</c:v>
                </c:pt>
                <c:pt idx="350">
                  <c:v>0.76784904</c:v>
                </c:pt>
                <c:pt idx="351">
                  <c:v>0.7678797</c:v>
                </c:pt>
                <c:pt idx="352">
                  <c:v>0.76791036</c:v>
                </c:pt>
                <c:pt idx="353">
                  <c:v>0.76794102</c:v>
                </c:pt>
                <c:pt idx="354">
                  <c:v>0.76797168</c:v>
                </c:pt>
                <c:pt idx="355">
                  <c:v>0.76801767</c:v>
                </c:pt>
                <c:pt idx="356">
                  <c:v>0.76804833</c:v>
                </c:pt>
                <c:pt idx="357">
                  <c:v>0.76807899</c:v>
                </c:pt>
                <c:pt idx="358">
                  <c:v>0.76810965</c:v>
                </c:pt>
                <c:pt idx="359">
                  <c:v>0.76814031</c:v>
                </c:pt>
                <c:pt idx="360">
                  <c:v>0.76817097</c:v>
                </c:pt>
                <c:pt idx="361">
                  <c:v>0.76820163</c:v>
                </c:pt>
                <c:pt idx="362">
                  <c:v>0.76823229</c:v>
                </c:pt>
                <c:pt idx="363">
                  <c:v>0.76827828</c:v>
                </c:pt>
                <c:pt idx="364">
                  <c:v>0.76830894</c:v>
                </c:pt>
                <c:pt idx="365">
                  <c:v>0.7683396</c:v>
                </c:pt>
                <c:pt idx="366">
                  <c:v>0.76837026</c:v>
                </c:pt>
                <c:pt idx="367">
                  <c:v>0.76840092</c:v>
                </c:pt>
                <c:pt idx="368">
                  <c:v>0.76843158</c:v>
                </c:pt>
                <c:pt idx="369">
                  <c:v>0.76846224</c:v>
                </c:pt>
                <c:pt idx="370">
                  <c:v>0.76850823</c:v>
                </c:pt>
                <c:pt idx="371">
                  <c:v>0.76853889</c:v>
                </c:pt>
                <c:pt idx="372">
                  <c:v>0.76856955</c:v>
                </c:pt>
                <c:pt idx="373">
                  <c:v>0.76860021</c:v>
                </c:pt>
                <c:pt idx="374">
                  <c:v>0.76863087</c:v>
                </c:pt>
                <c:pt idx="375">
                  <c:v>0.76866153</c:v>
                </c:pt>
                <c:pt idx="376">
                  <c:v>0.76869219</c:v>
                </c:pt>
                <c:pt idx="377">
                  <c:v>0.76872285</c:v>
                </c:pt>
                <c:pt idx="378">
                  <c:v>0.76876884</c:v>
                </c:pt>
                <c:pt idx="379">
                  <c:v>0.7687995</c:v>
                </c:pt>
                <c:pt idx="380">
                  <c:v>0.76883016</c:v>
                </c:pt>
                <c:pt idx="381">
                  <c:v>0.76886082</c:v>
                </c:pt>
                <c:pt idx="382">
                  <c:v>0.76889148</c:v>
                </c:pt>
                <c:pt idx="383">
                  <c:v>0.76892214</c:v>
                </c:pt>
                <c:pt idx="384">
                  <c:v>0.7689528</c:v>
                </c:pt>
                <c:pt idx="385">
                  <c:v>0.76899879</c:v>
                </c:pt>
                <c:pt idx="386">
                  <c:v>0.76902945</c:v>
                </c:pt>
                <c:pt idx="387">
                  <c:v>0.76906011</c:v>
                </c:pt>
                <c:pt idx="388">
                  <c:v>0.76909077</c:v>
                </c:pt>
                <c:pt idx="389">
                  <c:v>0.76912143</c:v>
                </c:pt>
                <c:pt idx="390">
                  <c:v>0.76915209</c:v>
                </c:pt>
                <c:pt idx="391">
                  <c:v>0.76918275</c:v>
                </c:pt>
                <c:pt idx="392">
                  <c:v>0.76922874</c:v>
                </c:pt>
                <c:pt idx="393">
                  <c:v>0.7692594</c:v>
                </c:pt>
                <c:pt idx="394">
                  <c:v>0.76929006</c:v>
                </c:pt>
                <c:pt idx="395">
                  <c:v>0.76932072</c:v>
                </c:pt>
                <c:pt idx="396">
                  <c:v>0.76935138</c:v>
                </c:pt>
                <c:pt idx="397">
                  <c:v>0.76938204</c:v>
                </c:pt>
                <c:pt idx="398">
                  <c:v>0.7694127</c:v>
                </c:pt>
                <c:pt idx="399">
                  <c:v>0.76945869</c:v>
                </c:pt>
                <c:pt idx="400">
                  <c:v>0.76948935</c:v>
                </c:pt>
                <c:pt idx="401">
                  <c:v>0.76952001</c:v>
                </c:pt>
                <c:pt idx="402">
                  <c:v>0.76955067</c:v>
                </c:pt>
                <c:pt idx="403">
                  <c:v>0.76958133</c:v>
                </c:pt>
                <c:pt idx="404">
                  <c:v>0.76961199</c:v>
                </c:pt>
                <c:pt idx="405">
                  <c:v>0.76964265</c:v>
                </c:pt>
                <c:pt idx="406">
                  <c:v>0.76967331</c:v>
                </c:pt>
                <c:pt idx="407">
                  <c:v>0.7697193</c:v>
                </c:pt>
                <c:pt idx="408">
                  <c:v>0.76974996</c:v>
                </c:pt>
                <c:pt idx="409">
                  <c:v>0.76978062</c:v>
                </c:pt>
                <c:pt idx="410">
                  <c:v>0.76981128</c:v>
                </c:pt>
                <c:pt idx="411">
                  <c:v>0.76984194</c:v>
                </c:pt>
                <c:pt idx="412">
                  <c:v>0.7698726</c:v>
                </c:pt>
                <c:pt idx="413">
                  <c:v>0.76990326</c:v>
                </c:pt>
                <c:pt idx="414">
                  <c:v>0.76994925</c:v>
                </c:pt>
                <c:pt idx="415">
                  <c:v>0.76997991</c:v>
                </c:pt>
                <c:pt idx="416">
                  <c:v>0.77001057</c:v>
                </c:pt>
                <c:pt idx="417">
                  <c:v>0.77004123</c:v>
                </c:pt>
                <c:pt idx="418">
                  <c:v>0.77007189</c:v>
                </c:pt>
                <c:pt idx="419">
                  <c:v>0.77010255</c:v>
                </c:pt>
                <c:pt idx="420">
                  <c:v>0.77013321</c:v>
                </c:pt>
                <c:pt idx="421">
                  <c:v>0.7701792</c:v>
                </c:pt>
                <c:pt idx="422">
                  <c:v>0.77020986</c:v>
                </c:pt>
                <c:pt idx="423">
                  <c:v>0.77024052</c:v>
                </c:pt>
                <c:pt idx="424">
                  <c:v>0.77027118</c:v>
                </c:pt>
                <c:pt idx="425">
                  <c:v>0.77030184</c:v>
                </c:pt>
                <c:pt idx="426">
                  <c:v>0.7703325</c:v>
                </c:pt>
                <c:pt idx="427">
                  <c:v>0.77037849</c:v>
                </c:pt>
                <c:pt idx="428">
                  <c:v>0.77040915</c:v>
                </c:pt>
                <c:pt idx="429">
                  <c:v>0.77043981</c:v>
                </c:pt>
                <c:pt idx="430">
                  <c:v>0.77047047</c:v>
                </c:pt>
                <c:pt idx="431">
                  <c:v>0.77050113</c:v>
                </c:pt>
                <c:pt idx="432">
                  <c:v>0.77053179</c:v>
                </c:pt>
                <c:pt idx="433">
                  <c:v>0.77056245</c:v>
                </c:pt>
                <c:pt idx="434">
                  <c:v>0.77060844</c:v>
                </c:pt>
                <c:pt idx="435">
                  <c:v>0.7706391</c:v>
                </c:pt>
                <c:pt idx="436">
                  <c:v>0.77066976</c:v>
                </c:pt>
                <c:pt idx="437">
                  <c:v>0.77070042</c:v>
                </c:pt>
                <c:pt idx="438">
                  <c:v>0.77073108</c:v>
                </c:pt>
                <c:pt idx="439">
                  <c:v>0.77076174</c:v>
                </c:pt>
                <c:pt idx="440">
                  <c:v>0.7707924</c:v>
                </c:pt>
                <c:pt idx="441">
                  <c:v>0.77083839</c:v>
                </c:pt>
                <c:pt idx="442">
                  <c:v>0.77086905</c:v>
                </c:pt>
                <c:pt idx="443">
                  <c:v>0.77089971</c:v>
                </c:pt>
                <c:pt idx="444">
                  <c:v>0.77093037</c:v>
                </c:pt>
                <c:pt idx="445">
                  <c:v>0.77096103</c:v>
                </c:pt>
                <c:pt idx="446">
                  <c:v>0.77099169</c:v>
                </c:pt>
                <c:pt idx="447">
                  <c:v>0.77102235</c:v>
                </c:pt>
                <c:pt idx="448">
                  <c:v>0.77106834</c:v>
                </c:pt>
                <c:pt idx="449">
                  <c:v>0.771099</c:v>
                </c:pt>
                <c:pt idx="450">
                  <c:v>0.77112966</c:v>
                </c:pt>
                <c:pt idx="451">
                  <c:v>0.77116032</c:v>
                </c:pt>
                <c:pt idx="452">
                  <c:v>0.77119098</c:v>
                </c:pt>
                <c:pt idx="453">
                  <c:v>0.77122164</c:v>
                </c:pt>
                <c:pt idx="454">
                  <c:v>0.77126763</c:v>
                </c:pt>
                <c:pt idx="455">
                  <c:v>0.77129829</c:v>
                </c:pt>
                <c:pt idx="456">
                  <c:v>0.77132895</c:v>
                </c:pt>
                <c:pt idx="457">
                  <c:v>0.77135961</c:v>
                </c:pt>
                <c:pt idx="458">
                  <c:v>0.77139027</c:v>
                </c:pt>
                <c:pt idx="459">
                  <c:v>0.77142093</c:v>
                </c:pt>
                <c:pt idx="460">
                  <c:v>0.77145159</c:v>
                </c:pt>
                <c:pt idx="461">
                  <c:v>0.77149758</c:v>
                </c:pt>
                <c:pt idx="462">
                  <c:v>0.77152824</c:v>
                </c:pt>
                <c:pt idx="463">
                  <c:v>0.7715589</c:v>
                </c:pt>
                <c:pt idx="464">
                  <c:v>0.77158956</c:v>
                </c:pt>
                <c:pt idx="465">
                  <c:v>0.77162022</c:v>
                </c:pt>
                <c:pt idx="466">
                  <c:v>0.77165088</c:v>
                </c:pt>
                <c:pt idx="467">
                  <c:v>0.77169687</c:v>
                </c:pt>
                <c:pt idx="468">
                  <c:v>0.77172753</c:v>
                </c:pt>
                <c:pt idx="469">
                  <c:v>0.77175819</c:v>
                </c:pt>
                <c:pt idx="470">
                  <c:v>0.77178885</c:v>
                </c:pt>
                <c:pt idx="471">
                  <c:v>0.77181951</c:v>
                </c:pt>
                <c:pt idx="472">
                  <c:v>0.77185017</c:v>
                </c:pt>
                <c:pt idx="473">
                  <c:v>0.77188083</c:v>
                </c:pt>
                <c:pt idx="474">
                  <c:v>0.77192682</c:v>
                </c:pt>
                <c:pt idx="475">
                  <c:v>0.77195748</c:v>
                </c:pt>
                <c:pt idx="476">
                  <c:v>0.77198814</c:v>
                </c:pt>
                <c:pt idx="477">
                  <c:v>0.7720188</c:v>
                </c:pt>
                <c:pt idx="478">
                  <c:v>0.77204946</c:v>
                </c:pt>
                <c:pt idx="479">
                  <c:v>0.77208012</c:v>
                </c:pt>
                <c:pt idx="480">
                  <c:v>0.77212611</c:v>
                </c:pt>
              </c:numCache>
            </c:numRef>
          </c:yVal>
          <c:smooth val="1"/>
        </c:ser>
        <c:axId val="351248136"/>
        <c:axId val="351251560"/>
      </c:scatterChart>
      <c:valAx>
        <c:axId val="351248136"/>
        <c:scaling>
          <c:orientation val="minMax"/>
          <c:max val="4.0"/>
        </c:scaling>
        <c:axPos val="b"/>
        <c:numFmt formatCode="General" sourceLinked="1"/>
        <c:majorTickMark val="cross"/>
        <c:tickLblPos val="nextTo"/>
        <c:spPr>
          <a:ln w="19050">
            <a:solidFill>
              <a:schemeClr val="tx1"/>
            </a:solidFill>
          </a:ln>
        </c:spPr>
        <c:crossAx val="351251560"/>
        <c:crosses val="autoZero"/>
        <c:crossBetween val="midCat"/>
        <c:majorUnit val="1.0"/>
      </c:valAx>
      <c:valAx>
        <c:axId val="351251560"/>
        <c:scaling>
          <c:orientation val="minMax"/>
          <c:max val="2.5"/>
          <c:min val="0.0"/>
        </c:scaling>
        <c:axPos val="l"/>
        <c:majorGridlines>
          <c:spPr>
            <a:ln w="19050">
              <a:noFill/>
            </a:ln>
          </c:spPr>
        </c:majorGridlines>
        <c:numFmt formatCode="0.0" sourceLinked="0"/>
        <c:tickLblPos val="nextTo"/>
        <c:spPr>
          <a:ln w="19050">
            <a:solidFill>
              <a:schemeClr val="tx1"/>
            </a:solidFill>
          </a:ln>
        </c:spPr>
        <c:crossAx val="351248136"/>
        <c:crosses val="autoZero"/>
        <c:crossBetween val="midCat"/>
        <c:majorUnit val="0.5"/>
      </c:valAx>
      <c:spPr>
        <a:ln w="19050">
          <a:solidFill>
            <a:schemeClr val="tx1"/>
          </a:solidFill>
        </a:ln>
      </c:spPr>
    </c:plotArea>
    <c:plotVisOnly val="1"/>
  </c:chart>
  <c:spPr>
    <a:ln w="19050">
      <a:noFill/>
    </a:ln>
  </c:spPr>
  <c:txPr>
    <a:bodyPr/>
    <a:lstStyle/>
    <a:p>
      <a:pPr>
        <a:defRPr sz="1400" b="1">
          <a:latin typeface="Helvetica"/>
          <a:cs typeface="Helvetica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73A6D-DF1A-E14A-B976-678CFF100B5F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B6930-6588-E540-8C20-044335801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B6930-6588-E540-8C20-044335801D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326" y="1659468"/>
            <a:ext cx="6994524" cy="35369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5750" y="1659468"/>
            <a:ext cx="20678776" cy="353695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4"/>
            <a:ext cx="15544800" cy="3632200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3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87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8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97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46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9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4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948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51" y="9673169"/>
            <a:ext cx="13836651" cy="2735580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7202" y="9673169"/>
            <a:ext cx="13836651" cy="27355800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6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935" indent="0">
              <a:buNone/>
              <a:defRPr sz="4600" b="1"/>
            </a:lvl2pPr>
            <a:lvl3pPr marL="2089870" indent="0">
              <a:buNone/>
              <a:defRPr sz="4100" b="1"/>
            </a:lvl3pPr>
            <a:lvl4pPr marL="3134805" indent="0">
              <a:buNone/>
              <a:defRPr sz="3600" b="1"/>
            </a:lvl4pPr>
            <a:lvl5pPr marL="4179741" indent="0">
              <a:buNone/>
              <a:defRPr sz="3600" b="1"/>
            </a:lvl5pPr>
            <a:lvl6pPr marL="5224676" indent="0">
              <a:buNone/>
              <a:defRPr sz="3600" b="1"/>
            </a:lvl6pPr>
            <a:lvl7pPr marL="6269611" indent="0">
              <a:buNone/>
              <a:defRPr sz="3600" b="1"/>
            </a:lvl7pPr>
            <a:lvl8pPr marL="7314546" indent="0">
              <a:buNone/>
              <a:defRPr sz="3600" b="1"/>
            </a:lvl8pPr>
            <a:lvl9pPr marL="8359481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8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4093636"/>
            <a:ext cx="8083551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935" indent="0">
              <a:buNone/>
              <a:defRPr sz="4600" b="1"/>
            </a:lvl2pPr>
            <a:lvl3pPr marL="2089870" indent="0">
              <a:buNone/>
              <a:defRPr sz="4100" b="1"/>
            </a:lvl3pPr>
            <a:lvl4pPr marL="3134805" indent="0">
              <a:buNone/>
              <a:defRPr sz="3600" b="1"/>
            </a:lvl4pPr>
            <a:lvl5pPr marL="4179741" indent="0">
              <a:buNone/>
              <a:defRPr sz="3600" b="1"/>
            </a:lvl5pPr>
            <a:lvl6pPr marL="5224676" indent="0">
              <a:buNone/>
              <a:defRPr sz="3600" b="1"/>
            </a:lvl6pPr>
            <a:lvl7pPr marL="6269611" indent="0">
              <a:buNone/>
              <a:defRPr sz="3600" b="1"/>
            </a:lvl7pPr>
            <a:lvl8pPr marL="7314546" indent="0">
              <a:buNone/>
              <a:defRPr sz="3600" b="1"/>
            </a:lvl8pPr>
            <a:lvl9pPr marL="8359481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5799668"/>
            <a:ext cx="8083551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4935" indent="0">
              <a:buNone/>
              <a:defRPr sz="2700"/>
            </a:lvl2pPr>
            <a:lvl3pPr marL="2089870" indent="0">
              <a:buNone/>
              <a:defRPr sz="2200"/>
            </a:lvl3pPr>
            <a:lvl4pPr marL="3134805" indent="0">
              <a:buNone/>
              <a:defRPr sz="2000"/>
            </a:lvl4pPr>
            <a:lvl5pPr marL="4179741" indent="0">
              <a:buNone/>
              <a:defRPr sz="2000"/>
            </a:lvl5pPr>
            <a:lvl6pPr marL="5224676" indent="0">
              <a:buNone/>
              <a:defRPr sz="2000"/>
            </a:lvl6pPr>
            <a:lvl7pPr marL="6269611" indent="0">
              <a:buNone/>
              <a:defRPr sz="2000"/>
            </a:lvl7pPr>
            <a:lvl8pPr marL="7314546" indent="0">
              <a:buNone/>
              <a:defRPr sz="2000"/>
            </a:lvl8pPr>
            <a:lvl9pPr marL="835948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35" indent="0">
              <a:buNone/>
              <a:defRPr sz="6400"/>
            </a:lvl2pPr>
            <a:lvl3pPr marL="2089870" indent="0">
              <a:buNone/>
              <a:defRPr sz="5500"/>
            </a:lvl3pPr>
            <a:lvl4pPr marL="3134805" indent="0">
              <a:buNone/>
              <a:defRPr sz="4600"/>
            </a:lvl4pPr>
            <a:lvl5pPr marL="4179741" indent="0">
              <a:buNone/>
              <a:defRPr sz="4600"/>
            </a:lvl5pPr>
            <a:lvl6pPr marL="5224676" indent="0">
              <a:buNone/>
              <a:defRPr sz="4600"/>
            </a:lvl6pPr>
            <a:lvl7pPr marL="6269611" indent="0">
              <a:buNone/>
              <a:defRPr sz="4600"/>
            </a:lvl7pPr>
            <a:lvl8pPr marL="7314546" indent="0">
              <a:buNone/>
              <a:defRPr sz="4600"/>
            </a:lvl8pPr>
            <a:lvl9pPr marL="8359481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4935" indent="0">
              <a:buNone/>
              <a:defRPr sz="2700"/>
            </a:lvl2pPr>
            <a:lvl3pPr marL="2089870" indent="0">
              <a:buNone/>
              <a:defRPr sz="2200"/>
            </a:lvl3pPr>
            <a:lvl4pPr marL="3134805" indent="0">
              <a:buNone/>
              <a:defRPr sz="2000"/>
            </a:lvl4pPr>
            <a:lvl5pPr marL="4179741" indent="0">
              <a:buNone/>
              <a:defRPr sz="2000"/>
            </a:lvl5pPr>
            <a:lvl6pPr marL="5224676" indent="0">
              <a:buNone/>
              <a:defRPr sz="2000"/>
            </a:lvl6pPr>
            <a:lvl7pPr marL="6269611" indent="0">
              <a:buNone/>
              <a:defRPr sz="2000"/>
            </a:lvl7pPr>
            <a:lvl8pPr marL="7314546" indent="0">
              <a:buNone/>
              <a:defRPr sz="2000"/>
            </a:lvl8pPr>
            <a:lvl9pPr marL="835948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87" tIns="104494" rIns="208987" bIns="1044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87" tIns="104494" rIns="208987" bIns="1044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87" tIns="104494" rIns="208987" bIns="10449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1601-B434-764F-A0DD-DFC44F64CC45}" type="datetimeFigureOut">
              <a:rPr lang="en-US" smtClean="0"/>
              <a:pPr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87" tIns="104494" rIns="208987" bIns="10449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87" tIns="104494" rIns="208987" bIns="10449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264D-7568-1C41-9989-664731ED2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935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01" indent="-783701" algn="l" defTabSz="1044935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19" indent="-653084" algn="l" defTabSz="1044935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337" indent="-522467" algn="l" defTabSz="1044935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273" indent="-522467" algn="l" defTabSz="1044935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208" indent="-522467" algn="l" defTabSz="1044935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143" indent="-522467" algn="l" defTabSz="104493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078" indent="-522467" algn="l" defTabSz="104493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013" indent="-522467" algn="l" defTabSz="104493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1948" indent="-522467" algn="l" defTabSz="104493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35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870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805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741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676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611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546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481" algn="l" defTabSz="104493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8.xml"/><Relationship Id="rId20" Type="http://schemas.openxmlformats.org/officeDocument/2006/relationships/chart" Target="../charts/chart19.xml"/><Relationship Id="rId21" Type="http://schemas.openxmlformats.org/officeDocument/2006/relationships/chart" Target="../charts/chart20.xml"/><Relationship Id="rId22" Type="http://schemas.openxmlformats.org/officeDocument/2006/relationships/chart" Target="../charts/chart21.xml"/><Relationship Id="rId23" Type="http://schemas.openxmlformats.org/officeDocument/2006/relationships/chart" Target="../charts/chart22.xml"/><Relationship Id="rId24" Type="http://schemas.openxmlformats.org/officeDocument/2006/relationships/chart" Target="../charts/chart23.xml"/><Relationship Id="rId25" Type="http://schemas.openxmlformats.org/officeDocument/2006/relationships/chart" Target="../charts/chart24.xml"/><Relationship Id="rId10" Type="http://schemas.openxmlformats.org/officeDocument/2006/relationships/chart" Target="../charts/chart9.xml"/><Relationship Id="rId11" Type="http://schemas.openxmlformats.org/officeDocument/2006/relationships/chart" Target="../charts/chart10.xml"/><Relationship Id="rId12" Type="http://schemas.openxmlformats.org/officeDocument/2006/relationships/chart" Target="../charts/chart11.xml"/><Relationship Id="rId13" Type="http://schemas.openxmlformats.org/officeDocument/2006/relationships/chart" Target="../charts/chart12.xml"/><Relationship Id="rId14" Type="http://schemas.openxmlformats.org/officeDocument/2006/relationships/chart" Target="../charts/chart13.xml"/><Relationship Id="rId15" Type="http://schemas.openxmlformats.org/officeDocument/2006/relationships/chart" Target="../charts/chart14.xml"/><Relationship Id="rId16" Type="http://schemas.openxmlformats.org/officeDocument/2006/relationships/chart" Target="../charts/chart15.xml"/><Relationship Id="rId17" Type="http://schemas.openxmlformats.org/officeDocument/2006/relationships/chart" Target="../charts/chart16.xml"/><Relationship Id="rId18" Type="http://schemas.openxmlformats.org/officeDocument/2006/relationships/chart" Target="../charts/chart17.xml"/><Relationship Id="rId19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image" Target="../media/image1.pdf"/><Relationship Id="rId5" Type="http://schemas.openxmlformats.org/officeDocument/2006/relationships/image" Target="../media/image20.png"/><Relationship Id="rId6" Type="http://schemas.openxmlformats.org/officeDocument/2006/relationships/chart" Target="../charts/chart27.xml"/><Relationship Id="rId7" Type="http://schemas.openxmlformats.org/officeDocument/2006/relationships/chart" Target="../charts/chart28.xml"/><Relationship Id="rId8" Type="http://schemas.openxmlformats.org/officeDocument/2006/relationships/chart" Target="../charts/chart29.xml"/><Relationship Id="rId9" Type="http://schemas.openxmlformats.org/officeDocument/2006/relationships/chart" Target="../charts/chart30.xml"/><Relationship Id="rId10" Type="http://schemas.openxmlformats.org/officeDocument/2006/relationships/chart" Target="../charts/chart31.xml"/><Relationship Id="rId11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hart" Target="../charts/chart38.xml"/><Relationship Id="rId20" Type="http://schemas.openxmlformats.org/officeDocument/2006/relationships/chart" Target="../charts/chart49.xml"/><Relationship Id="rId21" Type="http://schemas.openxmlformats.org/officeDocument/2006/relationships/chart" Target="../charts/chart50.xml"/><Relationship Id="rId22" Type="http://schemas.openxmlformats.org/officeDocument/2006/relationships/chart" Target="../charts/chart51.xml"/><Relationship Id="rId23" Type="http://schemas.openxmlformats.org/officeDocument/2006/relationships/chart" Target="../charts/chart52.xml"/><Relationship Id="rId24" Type="http://schemas.openxmlformats.org/officeDocument/2006/relationships/chart" Target="../charts/chart53.xml"/><Relationship Id="rId25" Type="http://schemas.openxmlformats.org/officeDocument/2006/relationships/image" Target="../media/image3.png"/><Relationship Id="rId26" Type="http://schemas.openxmlformats.org/officeDocument/2006/relationships/image" Target="../media/image4.pdf"/><Relationship Id="rId27" Type="http://schemas.openxmlformats.org/officeDocument/2006/relationships/image" Target="../media/image5.png"/><Relationship Id="rId10" Type="http://schemas.openxmlformats.org/officeDocument/2006/relationships/chart" Target="../charts/chart39.xml"/><Relationship Id="rId11" Type="http://schemas.openxmlformats.org/officeDocument/2006/relationships/chart" Target="../charts/chart40.xml"/><Relationship Id="rId12" Type="http://schemas.openxmlformats.org/officeDocument/2006/relationships/chart" Target="../charts/chart41.xml"/><Relationship Id="rId13" Type="http://schemas.openxmlformats.org/officeDocument/2006/relationships/chart" Target="../charts/chart42.xml"/><Relationship Id="rId14" Type="http://schemas.openxmlformats.org/officeDocument/2006/relationships/chart" Target="../charts/chart43.xml"/><Relationship Id="rId15" Type="http://schemas.openxmlformats.org/officeDocument/2006/relationships/chart" Target="../charts/chart44.xml"/><Relationship Id="rId16" Type="http://schemas.openxmlformats.org/officeDocument/2006/relationships/chart" Target="../charts/chart45.xml"/><Relationship Id="rId17" Type="http://schemas.openxmlformats.org/officeDocument/2006/relationships/chart" Target="../charts/chart46.xml"/><Relationship Id="rId18" Type="http://schemas.openxmlformats.org/officeDocument/2006/relationships/chart" Target="../charts/chart47.xml"/><Relationship Id="rId19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chart" Target="../charts/chart33.xml"/><Relationship Id="rId5" Type="http://schemas.openxmlformats.org/officeDocument/2006/relationships/chart" Target="../charts/chart34.xml"/><Relationship Id="rId6" Type="http://schemas.openxmlformats.org/officeDocument/2006/relationships/chart" Target="../charts/chart35.xml"/><Relationship Id="rId7" Type="http://schemas.openxmlformats.org/officeDocument/2006/relationships/chart" Target="../charts/chart36.xml"/><Relationship Id="rId8" Type="http://schemas.openxmlformats.org/officeDocument/2006/relationships/chart" Target="../charts/chart3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Chart 399"/>
          <p:cNvGraphicFramePr/>
          <p:nvPr/>
        </p:nvGraphicFramePr>
        <p:xfrm>
          <a:off x="621625" y="5583036"/>
          <a:ext cx="38039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1" name="Chart 440"/>
          <p:cNvGraphicFramePr/>
          <p:nvPr/>
        </p:nvGraphicFramePr>
        <p:xfrm>
          <a:off x="529168" y="8081438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3" name="Chart 472"/>
          <p:cNvGraphicFramePr/>
          <p:nvPr/>
        </p:nvGraphicFramePr>
        <p:xfrm>
          <a:off x="4644813" y="8083973"/>
          <a:ext cx="37490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9" name="Chart 458"/>
          <p:cNvGraphicFramePr/>
          <p:nvPr/>
        </p:nvGraphicFramePr>
        <p:xfrm>
          <a:off x="4602674" y="5576368"/>
          <a:ext cx="379475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9" name="Chart 468"/>
          <p:cNvGraphicFramePr/>
          <p:nvPr/>
        </p:nvGraphicFramePr>
        <p:xfrm>
          <a:off x="12899092" y="2839331"/>
          <a:ext cx="37490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0" name="Chart 449"/>
          <p:cNvGraphicFramePr/>
          <p:nvPr/>
        </p:nvGraphicFramePr>
        <p:xfrm>
          <a:off x="8762682" y="2840906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65" name="Chart 464"/>
          <p:cNvGraphicFramePr/>
          <p:nvPr/>
        </p:nvGraphicFramePr>
        <p:xfrm>
          <a:off x="12833785" y="449547"/>
          <a:ext cx="3794759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10" name="Chart 409"/>
          <p:cNvGraphicFramePr/>
          <p:nvPr/>
        </p:nvGraphicFramePr>
        <p:xfrm>
          <a:off x="8850481" y="452675"/>
          <a:ext cx="3794757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39" name="Chart 438"/>
          <p:cNvGraphicFramePr/>
          <p:nvPr/>
        </p:nvGraphicFramePr>
        <p:xfrm>
          <a:off x="12883410" y="8090747"/>
          <a:ext cx="37490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37" name="Chart 436"/>
          <p:cNvGraphicFramePr/>
          <p:nvPr/>
        </p:nvGraphicFramePr>
        <p:xfrm>
          <a:off x="8806710" y="8090747"/>
          <a:ext cx="37490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30" name="Chart 429"/>
          <p:cNvGraphicFramePr/>
          <p:nvPr/>
        </p:nvGraphicFramePr>
        <p:xfrm>
          <a:off x="8801449" y="5634902"/>
          <a:ext cx="3675876" cy="248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22" name="Chart 421"/>
          <p:cNvGraphicFramePr/>
          <p:nvPr/>
        </p:nvGraphicFramePr>
        <p:xfrm>
          <a:off x="12892340" y="5637112"/>
          <a:ext cx="3675876" cy="248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34" name="Rectangle 4"/>
          <p:cNvSpPr>
            <a:spLocks noChangeArrowheads="1"/>
          </p:cNvSpPr>
          <p:nvPr/>
        </p:nvSpPr>
        <p:spPr bwMode="auto">
          <a:xfrm>
            <a:off x="1095227" y="3501947"/>
            <a:ext cx="2971800" cy="1463274"/>
          </a:xfrm>
          <a:prstGeom prst="rect">
            <a:avLst/>
          </a:prstGeom>
          <a:solidFill>
            <a:srgbClr val="DADADA"/>
          </a:solidFill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82326" y="4452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B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182382" y="1088334"/>
            <a:ext cx="2971800" cy="3880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235599" y="1146297"/>
            <a:ext cx="2871216" cy="16445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4235599" y="2889337"/>
            <a:ext cx="2864128" cy="914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4235599" y="3902528"/>
            <a:ext cx="2864128" cy="10111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1104138" y="4226557"/>
            <a:ext cx="8002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Werner </a:t>
            </a:r>
          </a:p>
          <a:p>
            <a:pPr algn="ctr"/>
            <a:r>
              <a:rPr lang="en-US" sz="1400" b="1" i="1" dirty="0" smtClean="0">
                <a:latin typeface="Helvetica"/>
                <a:cs typeface="Helvetica"/>
              </a:rPr>
              <a:t>et al 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2005</a:t>
            </a:r>
            <a:endParaRPr lang="en-US" sz="1400" dirty="0"/>
          </a:p>
        </p:txBody>
      </p:sp>
      <p:sp>
        <p:nvSpPr>
          <p:cNvPr id="312" name="Line 41"/>
          <p:cNvSpPr>
            <a:spLocks noChangeShapeType="1"/>
          </p:cNvSpPr>
          <p:nvPr/>
        </p:nvSpPr>
        <p:spPr bwMode="auto">
          <a:xfrm flipH="1" flipV="1">
            <a:off x="4282165" y="4346797"/>
            <a:ext cx="112712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13" name="Line 42"/>
          <p:cNvSpPr>
            <a:spLocks noChangeShapeType="1"/>
          </p:cNvSpPr>
          <p:nvPr/>
        </p:nvSpPr>
        <p:spPr bwMode="auto">
          <a:xfrm>
            <a:off x="5053244" y="4115285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14" name="Line 43"/>
          <p:cNvSpPr>
            <a:spLocks noChangeShapeType="1"/>
          </p:cNvSpPr>
          <p:nvPr/>
        </p:nvSpPr>
        <p:spPr bwMode="auto">
          <a:xfrm>
            <a:off x="5043558" y="4120314"/>
            <a:ext cx="331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15" name="Rectangle 68"/>
          <p:cNvSpPr>
            <a:spLocks noChangeArrowheads="1"/>
          </p:cNvSpPr>
          <p:nvPr/>
        </p:nvSpPr>
        <p:spPr bwMode="auto">
          <a:xfrm>
            <a:off x="4374702" y="4236465"/>
            <a:ext cx="492125" cy="220663"/>
          </a:xfrm>
          <a:prstGeom prst="rect">
            <a:avLst/>
          </a:prstGeom>
          <a:solidFill>
            <a:srgbClr val="FF996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16" name="Rectangle 74"/>
          <p:cNvSpPr>
            <a:spLocks noChangeArrowheads="1"/>
          </p:cNvSpPr>
          <p:nvPr/>
        </p:nvSpPr>
        <p:spPr bwMode="auto">
          <a:xfrm>
            <a:off x="5409290" y="4203922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TNF</a:t>
            </a:r>
          </a:p>
        </p:txBody>
      </p:sp>
      <p:sp>
        <p:nvSpPr>
          <p:cNvPr id="317" name="Line 180"/>
          <p:cNvSpPr>
            <a:spLocks noChangeShapeType="1"/>
          </p:cNvSpPr>
          <p:nvPr/>
        </p:nvSpPr>
        <p:spPr bwMode="auto">
          <a:xfrm flipV="1">
            <a:off x="5418843" y="4020679"/>
            <a:ext cx="342279" cy="1564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1089478" y="1088334"/>
            <a:ext cx="2971800" cy="1702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16"/>
          <p:cNvSpPr>
            <a:spLocks noChangeArrowheads="1"/>
          </p:cNvSpPr>
          <p:nvPr/>
        </p:nvSpPr>
        <p:spPr bwMode="auto">
          <a:xfrm>
            <a:off x="2247752" y="4631081"/>
            <a:ext cx="373062" cy="60483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Oval 17"/>
          <p:cNvSpPr>
            <a:spLocks noChangeArrowheads="1"/>
          </p:cNvSpPr>
          <p:nvPr/>
        </p:nvSpPr>
        <p:spPr bwMode="auto">
          <a:xfrm>
            <a:off x="2557314" y="4743794"/>
            <a:ext cx="363538" cy="492125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Rectangle 18"/>
          <p:cNvSpPr>
            <a:spLocks noChangeArrowheads="1"/>
          </p:cNvSpPr>
          <p:nvPr/>
        </p:nvSpPr>
        <p:spPr bwMode="auto">
          <a:xfrm>
            <a:off x="2296964" y="4859681"/>
            <a:ext cx="577181" cy="21544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 -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</a:t>
            </a:r>
            <a:endParaRPr lang="en-US" sz="1400" dirty="0"/>
          </a:p>
        </p:txBody>
      </p:sp>
      <p:sp>
        <p:nvSpPr>
          <p:cNvPr id="322" name="Line 180"/>
          <p:cNvSpPr>
            <a:spLocks noChangeShapeType="1"/>
          </p:cNvSpPr>
          <p:nvPr/>
        </p:nvSpPr>
        <p:spPr bwMode="auto">
          <a:xfrm flipV="1">
            <a:off x="3012081" y="5087371"/>
            <a:ext cx="223257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Oval 54"/>
          <p:cNvSpPr>
            <a:spLocks noChangeArrowheads="1"/>
          </p:cNvSpPr>
          <p:nvPr/>
        </p:nvSpPr>
        <p:spPr bwMode="auto">
          <a:xfrm>
            <a:off x="1609423" y="2597490"/>
            <a:ext cx="762000" cy="396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MyD88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24" name="Oval 54"/>
          <p:cNvSpPr>
            <a:spLocks noChangeArrowheads="1"/>
          </p:cNvSpPr>
          <p:nvPr/>
        </p:nvSpPr>
        <p:spPr bwMode="auto">
          <a:xfrm>
            <a:off x="2752850" y="2597490"/>
            <a:ext cx="762000" cy="39687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TRIF</a:t>
            </a:r>
            <a:endParaRPr lang="en-US" sz="1400" b="1" dirty="0">
              <a:latin typeface="Helvetica"/>
              <a:cs typeface="Helvetica"/>
            </a:endParaRPr>
          </a:p>
        </p:txBody>
      </p:sp>
      <p:grpSp>
        <p:nvGrpSpPr>
          <p:cNvPr id="325" name="Group 22"/>
          <p:cNvGrpSpPr>
            <a:grpSpLocks/>
          </p:cNvGrpSpPr>
          <p:nvPr/>
        </p:nvGrpSpPr>
        <p:grpSpPr bwMode="auto">
          <a:xfrm>
            <a:off x="1275834" y="590540"/>
            <a:ext cx="411480" cy="757624"/>
            <a:chOff x="1344" y="2496"/>
            <a:chExt cx="144" cy="384"/>
          </a:xfrm>
          <a:solidFill>
            <a:schemeClr val="accent3">
              <a:lumMod val="50000"/>
            </a:schemeClr>
          </a:solidFill>
        </p:grpSpPr>
        <p:sp>
          <p:nvSpPr>
            <p:cNvPr id="326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200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327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328" name="Oval 25"/>
          <p:cNvSpPr>
            <a:spLocks noChangeArrowheads="1"/>
          </p:cNvSpPr>
          <p:nvPr/>
        </p:nvSpPr>
        <p:spPr bwMode="auto">
          <a:xfrm>
            <a:off x="1391289" y="679381"/>
            <a:ext cx="182880" cy="3200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grpSp>
        <p:nvGrpSpPr>
          <p:cNvPr id="329" name="Group 22"/>
          <p:cNvGrpSpPr>
            <a:grpSpLocks/>
          </p:cNvGrpSpPr>
          <p:nvPr/>
        </p:nvGrpSpPr>
        <p:grpSpPr bwMode="auto">
          <a:xfrm>
            <a:off x="3457213" y="590540"/>
            <a:ext cx="411480" cy="757624"/>
            <a:chOff x="1344" y="2496"/>
            <a:chExt cx="144" cy="384"/>
          </a:xfrm>
          <a:solidFill>
            <a:schemeClr val="accent2">
              <a:lumMod val="50000"/>
            </a:schemeClr>
          </a:solidFill>
        </p:grpSpPr>
        <p:sp>
          <p:nvSpPr>
            <p:cNvPr id="330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200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331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332" name="Oval 25"/>
          <p:cNvSpPr>
            <a:spLocks noChangeArrowheads="1"/>
          </p:cNvSpPr>
          <p:nvPr/>
        </p:nvSpPr>
        <p:spPr bwMode="auto">
          <a:xfrm>
            <a:off x="3572668" y="679381"/>
            <a:ext cx="182880" cy="32004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grpSp>
        <p:nvGrpSpPr>
          <p:cNvPr id="333" name="Group 22"/>
          <p:cNvGrpSpPr>
            <a:grpSpLocks/>
          </p:cNvGrpSpPr>
          <p:nvPr/>
        </p:nvGrpSpPr>
        <p:grpSpPr bwMode="auto">
          <a:xfrm>
            <a:off x="2380660" y="590540"/>
            <a:ext cx="411480" cy="757624"/>
            <a:chOff x="1344" y="2496"/>
            <a:chExt cx="144" cy="384"/>
          </a:xfrm>
          <a:solidFill>
            <a:schemeClr val="tx2">
              <a:lumMod val="50000"/>
            </a:schemeClr>
          </a:solidFill>
        </p:grpSpPr>
        <p:sp>
          <p:nvSpPr>
            <p:cNvPr id="334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200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335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336" name="Oval 25"/>
          <p:cNvSpPr>
            <a:spLocks noChangeArrowheads="1"/>
          </p:cNvSpPr>
          <p:nvPr/>
        </p:nvSpPr>
        <p:spPr bwMode="auto">
          <a:xfrm>
            <a:off x="2496115" y="679381"/>
            <a:ext cx="182880" cy="320040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194308" y="371604"/>
            <a:ext cx="56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CpG</a:t>
            </a:r>
            <a:endParaRPr lang="en-US" sz="1400" dirty="0"/>
          </a:p>
        </p:txBody>
      </p:sp>
      <p:sp>
        <p:nvSpPr>
          <p:cNvPr id="338" name="Rectangle 337"/>
          <p:cNvSpPr/>
          <p:nvPr/>
        </p:nvSpPr>
        <p:spPr>
          <a:xfrm>
            <a:off x="2319483" y="371604"/>
            <a:ext cx="533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LPS</a:t>
            </a:r>
            <a:endParaRPr lang="en-US" sz="1400" dirty="0"/>
          </a:p>
        </p:txBody>
      </p:sp>
      <p:sp>
        <p:nvSpPr>
          <p:cNvPr id="339" name="Rectangle 338"/>
          <p:cNvSpPr/>
          <p:nvPr/>
        </p:nvSpPr>
        <p:spPr>
          <a:xfrm>
            <a:off x="3258141" y="371604"/>
            <a:ext cx="80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PolyI:C</a:t>
            </a:r>
            <a:endParaRPr lang="en-US" sz="1400" dirty="0"/>
          </a:p>
        </p:txBody>
      </p:sp>
      <p:sp>
        <p:nvSpPr>
          <p:cNvPr id="340" name="Rectangle 339"/>
          <p:cNvSpPr/>
          <p:nvPr/>
        </p:nvSpPr>
        <p:spPr>
          <a:xfrm>
            <a:off x="1130963" y="101978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TLR9</a:t>
            </a:r>
            <a:endParaRPr lang="en-US" sz="1600" dirty="0"/>
          </a:p>
        </p:txBody>
      </p:sp>
      <p:sp>
        <p:nvSpPr>
          <p:cNvPr id="341" name="Rectangle 340"/>
          <p:cNvSpPr/>
          <p:nvPr/>
        </p:nvSpPr>
        <p:spPr>
          <a:xfrm>
            <a:off x="2237586" y="101978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TLR4</a:t>
            </a:r>
            <a:endParaRPr lang="en-US" sz="1600" dirty="0"/>
          </a:p>
        </p:txBody>
      </p:sp>
      <p:sp>
        <p:nvSpPr>
          <p:cNvPr id="342" name="Rectangle 341"/>
          <p:cNvSpPr/>
          <p:nvPr/>
        </p:nvSpPr>
        <p:spPr>
          <a:xfrm>
            <a:off x="3304382" y="101978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TLR3</a:t>
            </a:r>
            <a:endParaRPr lang="en-US" sz="1600" dirty="0"/>
          </a:p>
        </p:txBody>
      </p:sp>
      <p:sp>
        <p:nvSpPr>
          <p:cNvPr id="343" name="Line 180"/>
          <p:cNvSpPr>
            <a:spLocks noChangeShapeType="1"/>
          </p:cNvSpPr>
          <p:nvPr/>
        </p:nvSpPr>
        <p:spPr bwMode="auto">
          <a:xfrm>
            <a:off x="1585993" y="1515963"/>
            <a:ext cx="343905" cy="926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Oval 15"/>
          <p:cNvSpPr>
            <a:spLocks noChangeArrowheads="1"/>
          </p:cNvSpPr>
          <p:nvPr/>
        </p:nvSpPr>
        <p:spPr bwMode="auto">
          <a:xfrm>
            <a:off x="2150914" y="3890356"/>
            <a:ext cx="147638" cy="233362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16"/>
          <p:cNvSpPr>
            <a:spLocks noChangeArrowheads="1"/>
          </p:cNvSpPr>
          <p:nvPr/>
        </p:nvSpPr>
        <p:spPr bwMode="auto">
          <a:xfrm>
            <a:off x="2274739" y="3958618"/>
            <a:ext cx="127000" cy="171450"/>
          </a:xfrm>
          <a:prstGeom prst="ellipse">
            <a:avLst/>
          </a:pr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17"/>
          <p:cNvSpPr>
            <a:spLocks/>
          </p:cNvSpPr>
          <p:nvPr/>
        </p:nvSpPr>
        <p:spPr bwMode="auto">
          <a:xfrm>
            <a:off x="2352527" y="3691918"/>
            <a:ext cx="458787" cy="160338"/>
          </a:xfrm>
          <a:custGeom>
            <a:avLst/>
            <a:gdLst>
              <a:gd name="T0" fmla="*/ 0 w 289"/>
              <a:gd name="T1" fmla="*/ 2147483647 h 101"/>
              <a:gd name="T2" fmla="*/ 0 w 289"/>
              <a:gd name="T3" fmla="*/ 2147483647 h 101"/>
              <a:gd name="T4" fmla="*/ 2147483647 w 289"/>
              <a:gd name="T5" fmla="*/ 2147483647 h 101"/>
              <a:gd name="T6" fmla="*/ 2147483647 w 289"/>
              <a:gd name="T7" fmla="*/ 2147483647 h 101"/>
              <a:gd name="T8" fmla="*/ 2147483647 w 289"/>
              <a:gd name="T9" fmla="*/ 2147483647 h 101"/>
              <a:gd name="T10" fmla="*/ 2147483647 w 289"/>
              <a:gd name="T11" fmla="*/ 2147483647 h 101"/>
              <a:gd name="T12" fmla="*/ 2147483647 w 289"/>
              <a:gd name="T13" fmla="*/ 2147483647 h 101"/>
              <a:gd name="T14" fmla="*/ 2147483647 w 289"/>
              <a:gd name="T15" fmla="*/ 2147483647 h 101"/>
              <a:gd name="T16" fmla="*/ 2147483647 w 289"/>
              <a:gd name="T17" fmla="*/ 2147483647 h 101"/>
              <a:gd name="T18" fmla="*/ 2147483647 w 289"/>
              <a:gd name="T19" fmla="*/ 2147483647 h 101"/>
              <a:gd name="T20" fmla="*/ 2147483647 w 289"/>
              <a:gd name="T21" fmla="*/ 2147483647 h 101"/>
              <a:gd name="T22" fmla="*/ 2147483647 w 289"/>
              <a:gd name="T23" fmla="*/ 2147483647 h 101"/>
              <a:gd name="T24" fmla="*/ 2147483647 w 289"/>
              <a:gd name="T25" fmla="*/ 2147483647 h 101"/>
              <a:gd name="T26" fmla="*/ 2147483647 w 289"/>
              <a:gd name="T27" fmla="*/ 2147483647 h 101"/>
              <a:gd name="T28" fmla="*/ 2147483647 w 289"/>
              <a:gd name="T29" fmla="*/ 2147483647 h 101"/>
              <a:gd name="T30" fmla="*/ 2147483647 w 289"/>
              <a:gd name="T31" fmla="*/ 2147483647 h 101"/>
              <a:gd name="T32" fmla="*/ 2147483647 w 289"/>
              <a:gd name="T33" fmla="*/ 2147483647 h 101"/>
              <a:gd name="T34" fmla="*/ 2147483647 w 289"/>
              <a:gd name="T35" fmla="*/ 0 h 101"/>
              <a:gd name="T36" fmla="*/ 2147483647 w 289"/>
              <a:gd name="T37" fmla="*/ 2147483647 h 101"/>
              <a:gd name="T38" fmla="*/ 2147483647 w 289"/>
              <a:gd name="T39" fmla="*/ 2147483647 h 101"/>
              <a:gd name="T40" fmla="*/ 2147483647 w 289"/>
              <a:gd name="T41" fmla="*/ 2147483647 h 101"/>
              <a:gd name="T42" fmla="*/ 2147483647 w 289"/>
              <a:gd name="T43" fmla="*/ 2147483647 h 101"/>
              <a:gd name="T44" fmla="*/ 2147483647 w 289"/>
              <a:gd name="T45" fmla="*/ 2147483647 h 101"/>
              <a:gd name="T46" fmla="*/ 2147483647 w 289"/>
              <a:gd name="T47" fmla="*/ 2147483647 h 101"/>
              <a:gd name="T48" fmla="*/ 2147483647 w 289"/>
              <a:gd name="T49" fmla="*/ 2147483647 h 101"/>
              <a:gd name="T50" fmla="*/ 2147483647 w 289"/>
              <a:gd name="T51" fmla="*/ 2147483647 h 101"/>
              <a:gd name="T52" fmla="*/ 2147483647 w 289"/>
              <a:gd name="T53" fmla="*/ 2147483647 h 101"/>
              <a:gd name="T54" fmla="*/ 2147483647 w 289"/>
              <a:gd name="T55" fmla="*/ 2147483647 h 101"/>
              <a:gd name="T56" fmla="*/ 2147483647 w 289"/>
              <a:gd name="T57" fmla="*/ 2147483647 h 101"/>
              <a:gd name="T58" fmla="*/ 2147483647 w 289"/>
              <a:gd name="T59" fmla="*/ 2147483647 h 101"/>
              <a:gd name="T60" fmla="*/ 2147483647 w 289"/>
              <a:gd name="T61" fmla="*/ 2147483647 h 101"/>
              <a:gd name="T62" fmla="*/ 2147483647 w 289"/>
              <a:gd name="T63" fmla="*/ 2147483647 h 101"/>
              <a:gd name="T64" fmla="*/ 2147483647 w 289"/>
              <a:gd name="T65" fmla="*/ 2147483647 h 101"/>
              <a:gd name="T66" fmla="*/ 2147483647 w 289"/>
              <a:gd name="T67" fmla="*/ 2147483647 h 101"/>
              <a:gd name="T68" fmla="*/ 2147483647 w 289"/>
              <a:gd name="T69" fmla="*/ 2147483647 h 101"/>
              <a:gd name="T70" fmla="*/ 2147483647 w 289"/>
              <a:gd name="T71" fmla="*/ 2147483647 h 101"/>
              <a:gd name="T72" fmla="*/ 2147483647 w 289"/>
              <a:gd name="T73" fmla="*/ 2147483647 h 101"/>
              <a:gd name="T74" fmla="*/ 2147483647 w 289"/>
              <a:gd name="T75" fmla="*/ 2147483647 h 101"/>
              <a:gd name="T76" fmla="*/ 2147483647 w 289"/>
              <a:gd name="T77" fmla="*/ 2147483647 h 101"/>
              <a:gd name="T78" fmla="*/ 2147483647 w 289"/>
              <a:gd name="T79" fmla="*/ 2147483647 h 101"/>
              <a:gd name="T80" fmla="*/ 2147483647 w 289"/>
              <a:gd name="T81" fmla="*/ 2147483647 h 101"/>
              <a:gd name="T82" fmla="*/ 2147483647 w 289"/>
              <a:gd name="T83" fmla="*/ 2147483647 h 101"/>
              <a:gd name="T84" fmla="*/ 2147483647 w 289"/>
              <a:gd name="T85" fmla="*/ 2147483647 h 101"/>
              <a:gd name="T86" fmla="*/ 2147483647 w 289"/>
              <a:gd name="T87" fmla="*/ 2147483647 h 101"/>
              <a:gd name="T88" fmla="*/ 2147483647 w 289"/>
              <a:gd name="T89" fmla="*/ 2147483647 h 101"/>
              <a:gd name="T90" fmla="*/ 2147483647 w 289"/>
              <a:gd name="T91" fmla="*/ 2147483647 h 101"/>
              <a:gd name="T92" fmla="*/ 2147483647 w 289"/>
              <a:gd name="T93" fmla="*/ 2147483647 h 101"/>
              <a:gd name="T94" fmla="*/ 2147483647 w 289"/>
              <a:gd name="T95" fmla="*/ 2147483647 h 101"/>
              <a:gd name="T96" fmla="*/ 2147483647 w 289"/>
              <a:gd name="T97" fmla="*/ 2147483647 h 101"/>
              <a:gd name="T98" fmla="*/ 2147483647 w 289"/>
              <a:gd name="T99" fmla="*/ 2147483647 h 101"/>
              <a:gd name="T100" fmla="*/ 2147483647 w 289"/>
              <a:gd name="T101" fmla="*/ 2147483647 h 101"/>
              <a:gd name="T102" fmla="*/ 2147483647 w 289"/>
              <a:gd name="T103" fmla="*/ 2147483647 h 101"/>
              <a:gd name="T104" fmla="*/ 2147483647 w 289"/>
              <a:gd name="T105" fmla="*/ 2147483647 h 101"/>
              <a:gd name="T106" fmla="*/ 2147483647 w 289"/>
              <a:gd name="T107" fmla="*/ 2147483647 h 101"/>
              <a:gd name="T108" fmla="*/ 2147483647 w 289"/>
              <a:gd name="T109" fmla="*/ 2147483647 h 101"/>
              <a:gd name="T110" fmla="*/ 0 w 289"/>
              <a:gd name="T111" fmla="*/ 2147483647 h 1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89"/>
              <a:gd name="T169" fmla="*/ 0 h 101"/>
              <a:gd name="T170" fmla="*/ 289 w 289"/>
              <a:gd name="T171" fmla="*/ 101 h 10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89" h="101">
                <a:moveTo>
                  <a:pt x="0" y="101"/>
                </a:moveTo>
                <a:lnTo>
                  <a:pt x="0" y="91"/>
                </a:lnTo>
                <a:lnTo>
                  <a:pt x="2" y="81"/>
                </a:lnTo>
                <a:lnTo>
                  <a:pt x="5" y="72"/>
                </a:lnTo>
                <a:lnTo>
                  <a:pt x="8" y="62"/>
                </a:lnTo>
                <a:lnTo>
                  <a:pt x="13" y="54"/>
                </a:lnTo>
                <a:lnTo>
                  <a:pt x="18" y="45"/>
                </a:lnTo>
                <a:lnTo>
                  <a:pt x="25" y="38"/>
                </a:lnTo>
                <a:lnTo>
                  <a:pt x="32" y="31"/>
                </a:lnTo>
                <a:lnTo>
                  <a:pt x="40" y="24"/>
                </a:lnTo>
                <a:lnTo>
                  <a:pt x="49" y="18"/>
                </a:lnTo>
                <a:lnTo>
                  <a:pt x="59" y="13"/>
                </a:lnTo>
                <a:lnTo>
                  <a:pt x="69" y="9"/>
                </a:lnTo>
                <a:lnTo>
                  <a:pt x="79" y="6"/>
                </a:lnTo>
                <a:lnTo>
                  <a:pt x="90" y="3"/>
                </a:lnTo>
                <a:lnTo>
                  <a:pt x="101" y="2"/>
                </a:lnTo>
                <a:lnTo>
                  <a:pt x="113" y="1"/>
                </a:lnTo>
                <a:lnTo>
                  <a:pt x="151" y="0"/>
                </a:lnTo>
                <a:lnTo>
                  <a:pt x="169" y="2"/>
                </a:lnTo>
                <a:lnTo>
                  <a:pt x="186" y="5"/>
                </a:lnTo>
                <a:lnTo>
                  <a:pt x="202" y="10"/>
                </a:lnTo>
                <a:lnTo>
                  <a:pt x="217" y="18"/>
                </a:lnTo>
                <a:lnTo>
                  <a:pt x="231" y="27"/>
                </a:lnTo>
                <a:lnTo>
                  <a:pt x="242" y="38"/>
                </a:lnTo>
                <a:lnTo>
                  <a:pt x="252" y="50"/>
                </a:lnTo>
                <a:lnTo>
                  <a:pt x="256" y="57"/>
                </a:lnTo>
                <a:lnTo>
                  <a:pt x="259" y="65"/>
                </a:lnTo>
                <a:lnTo>
                  <a:pt x="289" y="65"/>
                </a:lnTo>
                <a:lnTo>
                  <a:pt x="247" y="98"/>
                </a:lnTo>
                <a:lnTo>
                  <a:pt x="192" y="65"/>
                </a:lnTo>
                <a:lnTo>
                  <a:pt x="221" y="65"/>
                </a:lnTo>
                <a:lnTo>
                  <a:pt x="215" y="53"/>
                </a:lnTo>
                <a:lnTo>
                  <a:pt x="207" y="42"/>
                </a:lnTo>
                <a:lnTo>
                  <a:pt x="198" y="32"/>
                </a:lnTo>
                <a:lnTo>
                  <a:pt x="187" y="23"/>
                </a:lnTo>
                <a:lnTo>
                  <a:pt x="174" y="15"/>
                </a:lnTo>
                <a:lnTo>
                  <a:pt x="161" y="9"/>
                </a:lnTo>
                <a:lnTo>
                  <a:pt x="147" y="5"/>
                </a:lnTo>
                <a:lnTo>
                  <a:pt x="132" y="2"/>
                </a:lnTo>
                <a:lnTo>
                  <a:pt x="122" y="3"/>
                </a:lnTo>
                <a:lnTo>
                  <a:pt x="112" y="7"/>
                </a:lnTo>
                <a:lnTo>
                  <a:pt x="103" y="10"/>
                </a:lnTo>
                <a:lnTo>
                  <a:pt x="94" y="14"/>
                </a:lnTo>
                <a:lnTo>
                  <a:pt x="78" y="24"/>
                </a:lnTo>
                <a:lnTo>
                  <a:pt x="71" y="30"/>
                </a:lnTo>
                <a:lnTo>
                  <a:pt x="64" y="36"/>
                </a:lnTo>
                <a:lnTo>
                  <a:pt x="59" y="43"/>
                </a:lnTo>
                <a:lnTo>
                  <a:pt x="53" y="50"/>
                </a:lnTo>
                <a:lnTo>
                  <a:pt x="49" y="58"/>
                </a:lnTo>
                <a:lnTo>
                  <a:pt x="45" y="66"/>
                </a:lnTo>
                <a:lnTo>
                  <a:pt x="42" y="74"/>
                </a:lnTo>
                <a:lnTo>
                  <a:pt x="40" y="83"/>
                </a:lnTo>
                <a:lnTo>
                  <a:pt x="38" y="92"/>
                </a:lnTo>
                <a:lnTo>
                  <a:pt x="38" y="100"/>
                </a:lnTo>
                <a:lnTo>
                  <a:pt x="0" y="101"/>
                </a:lnTo>
                <a:close/>
              </a:path>
            </a:pathLst>
          </a:custGeom>
          <a:solidFill>
            <a:srgbClr val="B2B2B2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19"/>
          <p:cNvSpPr>
            <a:spLocks/>
          </p:cNvSpPr>
          <p:nvPr/>
        </p:nvSpPr>
        <p:spPr bwMode="auto">
          <a:xfrm>
            <a:off x="2838302" y="3864956"/>
            <a:ext cx="76200" cy="58737"/>
          </a:xfrm>
          <a:custGeom>
            <a:avLst/>
            <a:gdLst>
              <a:gd name="T0" fmla="*/ 0 w 48"/>
              <a:gd name="T1" fmla="*/ 0 h 37"/>
              <a:gd name="T2" fmla="*/ 2147483647 w 48"/>
              <a:gd name="T3" fmla="*/ 2147483647 h 37"/>
              <a:gd name="T4" fmla="*/ 2147483647 w 48"/>
              <a:gd name="T5" fmla="*/ 2147483647 h 37"/>
              <a:gd name="T6" fmla="*/ 2147483647 w 48"/>
              <a:gd name="T7" fmla="*/ 0 h 37"/>
              <a:gd name="T8" fmla="*/ 0 w 48"/>
              <a:gd name="T9" fmla="*/ 0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7"/>
              <a:gd name="T17" fmla="*/ 48 w 48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7">
                <a:moveTo>
                  <a:pt x="0" y="0"/>
                </a:moveTo>
                <a:lnTo>
                  <a:pt x="12" y="37"/>
                </a:lnTo>
                <a:lnTo>
                  <a:pt x="36" y="37"/>
                </a:lnTo>
                <a:lnTo>
                  <a:pt x="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20"/>
          <p:cNvSpPr>
            <a:spLocks/>
          </p:cNvSpPr>
          <p:nvPr/>
        </p:nvSpPr>
        <p:spPr bwMode="auto">
          <a:xfrm>
            <a:off x="2920852" y="3866543"/>
            <a:ext cx="98425" cy="87313"/>
          </a:xfrm>
          <a:custGeom>
            <a:avLst/>
            <a:gdLst>
              <a:gd name="T0" fmla="*/ 2147483647 w 62"/>
              <a:gd name="T1" fmla="*/ 0 h 55"/>
              <a:gd name="T2" fmla="*/ 0 w 62"/>
              <a:gd name="T3" fmla="*/ 2147483647 h 55"/>
              <a:gd name="T4" fmla="*/ 0 w 62"/>
              <a:gd name="T5" fmla="*/ 2147483647 h 55"/>
              <a:gd name="T6" fmla="*/ 2147483647 w 62"/>
              <a:gd name="T7" fmla="*/ 2147483647 h 55"/>
              <a:gd name="T8" fmla="*/ 2147483647 w 62"/>
              <a:gd name="T9" fmla="*/ 0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55"/>
              <a:gd name="T17" fmla="*/ 62 w 6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55">
                <a:moveTo>
                  <a:pt x="46" y="0"/>
                </a:moveTo>
                <a:lnTo>
                  <a:pt x="0" y="55"/>
                </a:lnTo>
                <a:lnTo>
                  <a:pt x="62" y="19"/>
                </a:lnTo>
                <a:lnTo>
                  <a:pt x="46" y="0"/>
                </a:lnTo>
                <a:close/>
              </a:path>
            </a:pathLst>
          </a:custGeom>
          <a:solidFill>
            <a:srgbClr val="FFCC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Oval 21"/>
          <p:cNvSpPr>
            <a:spLocks noChangeArrowheads="1"/>
          </p:cNvSpPr>
          <p:nvPr/>
        </p:nvSpPr>
        <p:spPr bwMode="auto">
          <a:xfrm>
            <a:off x="2131864" y="3858606"/>
            <a:ext cx="280988" cy="128587"/>
          </a:xfrm>
          <a:prstGeom prst="ellipse">
            <a:avLst/>
          </a:prstGeom>
          <a:solidFill>
            <a:srgbClr val="FFCC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Oval 22"/>
          <p:cNvSpPr>
            <a:spLocks noChangeArrowheads="1"/>
          </p:cNvSpPr>
          <p:nvPr/>
        </p:nvSpPr>
        <p:spPr bwMode="auto">
          <a:xfrm>
            <a:off x="2673202" y="3887181"/>
            <a:ext cx="142875" cy="230187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23"/>
          <p:cNvSpPr>
            <a:spLocks noChangeArrowheads="1"/>
          </p:cNvSpPr>
          <p:nvPr/>
        </p:nvSpPr>
        <p:spPr bwMode="auto">
          <a:xfrm>
            <a:off x="2782739" y="3953856"/>
            <a:ext cx="122238" cy="169862"/>
          </a:xfrm>
          <a:prstGeom prst="ellipse">
            <a:avLst/>
          </a:pr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Oval 36"/>
          <p:cNvSpPr>
            <a:spLocks noChangeArrowheads="1"/>
          </p:cNvSpPr>
          <p:nvPr/>
        </p:nvSpPr>
        <p:spPr bwMode="auto">
          <a:xfrm>
            <a:off x="2147739" y="4174518"/>
            <a:ext cx="211138" cy="130175"/>
          </a:xfrm>
          <a:prstGeom prst="ellipse">
            <a:avLst/>
          </a:prstGeom>
          <a:solidFill>
            <a:srgbClr val="FFCC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46"/>
          <p:cNvSpPr>
            <a:spLocks/>
          </p:cNvSpPr>
          <p:nvPr/>
        </p:nvSpPr>
        <p:spPr bwMode="auto">
          <a:xfrm rot="19742174">
            <a:off x="2903389" y="3777643"/>
            <a:ext cx="74613" cy="87313"/>
          </a:xfrm>
          <a:custGeom>
            <a:avLst/>
            <a:gdLst>
              <a:gd name="T0" fmla="*/ 0 w 48"/>
              <a:gd name="T1" fmla="*/ 0 h 37"/>
              <a:gd name="T2" fmla="*/ 2147483647 w 48"/>
              <a:gd name="T3" fmla="*/ 2147483647 h 37"/>
              <a:gd name="T4" fmla="*/ 2147483647 w 48"/>
              <a:gd name="T5" fmla="*/ 2147483647 h 37"/>
              <a:gd name="T6" fmla="*/ 2147483647 w 48"/>
              <a:gd name="T7" fmla="*/ 0 h 37"/>
              <a:gd name="T8" fmla="*/ 0 w 48"/>
              <a:gd name="T9" fmla="*/ 0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7"/>
              <a:gd name="T17" fmla="*/ 48 w 48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7">
                <a:moveTo>
                  <a:pt x="0" y="0"/>
                </a:moveTo>
                <a:lnTo>
                  <a:pt x="12" y="37"/>
                </a:lnTo>
                <a:lnTo>
                  <a:pt x="36" y="37"/>
                </a:lnTo>
                <a:lnTo>
                  <a:pt x="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104"/>
          <p:cNvSpPr>
            <a:spLocks/>
          </p:cNvSpPr>
          <p:nvPr/>
        </p:nvSpPr>
        <p:spPr bwMode="auto">
          <a:xfrm>
            <a:off x="2265744" y="3272282"/>
            <a:ext cx="588962" cy="454025"/>
          </a:xfrm>
          <a:custGeom>
            <a:avLst/>
            <a:gdLst>
              <a:gd name="T0" fmla="*/ 2147483647 w 288"/>
              <a:gd name="T1" fmla="*/ 2147483647 h 197"/>
              <a:gd name="T2" fmla="*/ 2147483647 w 288"/>
              <a:gd name="T3" fmla="*/ 2147483647 h 197"/>
              <a:gd name="T4" fmla="*/ 2147483647 w 288"/>
              <a:gd name="T5" fmla="*/ 2147483647 h 197"/>
              <a:gd name="T6" fmla="*/ 2147483647 w 288"/>
              <a:gd name="T7" fmla="*/ 2147483647 h 197"/>
              <a:gd name="T8" fmla="*/ 2147483647 w 288"/>
              <a:gd name="T9" fmla="*/ 2147483647 h 197"/>
              <a:gd name="T10" fmla="*/ 2147483647 w 288"/>
              <a:gd name="T11" fmla="*/ 2147483647 h 197"/>
              <a:gd name="T12" fmla="*/ 2147483647 w 288"/>
              <a:gd name="T13" fmla="*/ 2147483647 h 197"/>
              <a:gd name="T14" fmla="*/ 2147483647 w 288"/>
              <a:gd name="T15" fmla="*/ 2147483647 h 197"/>
              <a:gd name="T16" fmla="*/ 2147483647 w 288"/>
              <a:gd name="T17" fmla="*/ 2147483647 h 197"/>
              <a:gd name="T18" fmla="*/ 2147483647 w 288"/>
              <a:gd name="T19" fmla="*/ 2147483647 h 197"/>
              <a:gd name="T20" fmla="*/ 2147483647 w 288"/>
              <a:gd name="T21" fmla="*/ 2147483647 h 197"/>
              <a:gd name="T22" fmla="*/ 2147483647 w 288"/>
              <a:gd name="T23" fmla="*/ 2147483647 h 197"/>
              <a:gd name="T24" fmla="*/ 2147483647 w 288"/>
              <a:gd name="T25" fmla="*/ 2147483647 h 197"/>
              <a:gd name="T26" fmla="*/ 2147483647 w 288"/>
              <a:gd name="T27" fmla="*/ 2147483647 h 197"/>
              <a:gd name="T28" fmla="*/ 2147483647 w 288"/>
              <a:gd name="T29" fmla="*/ 2147483647 h 197"/>
              <a:gd name="T30" fmla="*/ 2147483647 w 288"/>
              <a:gd name="T31" fmla="*/ 2147483647 h 197"/>
              <a:gd name="T32" fmla="*/ 2147483647 w 288"/>
              <a:gd name="T33" fmla="*/ 2147483647 h 197"/>
              <a:gd name="T34" fmla="*/ 2147483647 w 288"/>
              <a:gd name="T35" fmla="*/ 2147483647 h 197"/>
              <a:gd name="T36" fmla="*/ 2147483647 w 288"/>
              <a:gd name="T37" fmla="*/ 2147483647 h 197"/>
              <a:gd name="T38" fmla="*/ 2147483647 w 288"/>
              <a:gd name="T39" fmla="*/ 2147483647 h 197"/>
              <a:gd name="T40" fmla="*/ 2147483647 w 288"/>
              <a:gd name="T41" fmla="*/ 2147483647 h 197"/>
              <a:gd name="T42" fmla="*/ 2147483647 w 288"/>
              <a:gd name="T43" fmla="*/ 2147483647 h 197"/>
              <a:gd name="T44" fmla="*/ 2147483647 w 288"/>
              <a:gd name="T45" fmla="*/ 2147483647 h 197"/>
              <a:gd name="T46" fmla="*/ 2147483647 w 288"/>
              <a:gd name="T47" fmla="*/ 2147483647 h 197"/>
              <a:gd name="T48" fmla="*/ 2147483647 w 288"/>
              <a:gd name="T49" fmla="*/ 2147483647 h 197"/>
              <a:gd name="T50" fmla="*/ 2147483647 w 288"/>
              <a:gd name="T51" fmla="*/ 2147483647 h 197"/>
              <a:gd name="T52" fmla="*/ 2147483647 w 288"/>
              <a:gd name="T53" fmla="*/ 2147483647 h 197"/>
              <a:gd name="T54" fmla="*/ 2147483647 w 288"/>
              <a:gd name="T55" fmla="*/ 2147483647 h 197"/>
              <a:gd name="T56" fmla="*/ 2147483647 w 288"/>
              <a:gd name="T57" fmla="*/ 2147483647 h 197"/>
              <a:gd name="T58" fmla="*/ 2147483647 w 288"/>
              <a:gd name="T59" fmla="*/ 2147483647 h 197"/>
              <a:gd name="T60" fmla="*/ 2147483647 w 288"/>
              <a:gd name="T61" fmla="*/ 2147483647 h 197"/>
              <a:gd name="T62" fmla="*/ 2147483647 w 288"/>
              <a:gd name="T63" fmla="*/ 2147483647 h 19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88"/>
              <a:gd name="T97" fmla="*/ 0 h 197"/>
              <a:gd name="T98" fmla="*/ 288 w 288"/>
              <a:gd name="T99" fmla="*/ 197 h 19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88" h="197">
                <a:moveTo>
                  <a:pt x="288" y="98"/>
                </a:moveTo>
                <a:lnTo>
                  <a:pt x="267" y="90"/>
                </a:lnTo>
                <a:lnTo>
                  <a:pt x="285" y="79"/>
                </a:lnTo>
                <a:lnTo>
                  <a:pt x="263" y="74"/>
                </a:lnTo>
                <a:lnTo>
                  <a:pt x="276" y="61"/>
                </a:lnTo>
                <a:lnTo>
                  <a:pt x="253" y="59"/>
                </a:lnTo>
                <a:lnTo>
                  <a:pt x="263" y="44"/>
                </a:lnTo>
                <a:lnTo>
                  <a:pt x="239" y="44"/>
                </a:lnTo>
                <a:lnTo>
                  <a:pt x="246" y="29"/>
                </a:lnTo>
                <a:lnTo>
                  <a:pt x="223" y="33"/>
                </a:lnTo>
                <a:lnTo>
                  <a:pt x="224" y="17"/>
                </a:lnTo>
                <a:lnTo>
                  <a:pt x="202" y="24"/>
                </a:lnTo>
                <a:lnTo>
                  <a:pt x="199" y="7"/>
                </a:lnTo>
                <a:lnTo>
                  <a:pt x="179" y="17"/>
                </a:lnTo>
                <a:lnTo>
                  <a:pt x="172" y="2"/>
                </a:lnTo>
                <a:lnTo>
                  <a:pt x="156" y="14"/>
                </a:lnTo>
                <a:lnTo>
                  <a:pt x="144" y="0"/>
                </a:lnTo>
                <a:lnTo>
                  <a:pt x="132" y="14"/>
                </a:lnTo>
                <a:lnTo>
                  <a:pt x="116" y="2"/>
                </a:lnTo>
                <a:lnTo>
                  <a:pt x="107" y="17"/>
                </a:lnTo>
                <a:lnTo>
                  <a:pt x="89" y="7"/>
                </a:lnTo>
                <a:lnTo>
                  <a:pt x="86" y="24"/>
                </a:lnTo>
                <a:lnTo>
                  <a:pt x="64" y="17"/>
                </a:lnTo>
                <a:lnTo>
                  <a:pt x="65" y="33"/>
                </a:lnTo>
                <a:lnTo>
                  <a:pt x="42" y="29"/>
                </a:lnTo>
                <a:lnTo>
                  <a:pt x="48" y="44"/>
                </a:lnTo>
                <a:lnTo>
                  <a:pt x="24" y="44"/>
                </a:lnTo>
                <a:lnTo>
                  <a:pt x="34" y="59"/>
                </a:lnTo>
                <a:lnTo>
                  <a:pt x="11" y="61"/>
                </a:lnTo>
                <a:lnTo>
                  <a:pt x="25" y="74"/>
                </a:lnTo>
                <a:lnTo>
                  <a:pt x="2" y="79"/>
                </a:lnTo>
                <a:lnTo>
                  <a:pt x="20" y="90"/>
                </a:lnTo>
                <a:lnTo>
                  <a:pt x="0" y="98"/>
                </a:lnTo>
                <a:lnTo>
                  <a:pt x="20" y="107"/>
                </a:lnTo>
                <a:lnTo>
                  <a:pt x="2" y="117"/>
                </a:lnTo>
                <a:lnTo>
                  <a:pt x="25" y="123"/>
                </a:lnTo>
                <a:lnTo>
                  <a:pt x="11" y="136"/>
                </a:lnTo>
                <a:lnTo>
                  <a:pt x="34" y="138"/>
                </a:lnTo>
                <a:lnTo>
                  <a:pt x="24" y="153"/>
                </a:lnTo>
                <a:lnTo>
                  <a:pt x="48" y="153"/>
                </a:lnTo>
                <a:lnTo>
                  <a:pt x="42" y="168"/>
                </a:lnTo>
                <a:lnTo>
                  <a:pt x="65" y="164"/>
                </a:lnTo>
                <a:lnTo>
                  <a:pt x="64" y="180"/>
                </a:lnTo>
                <a:lnTo>
                  <a:pt x="86" y="173"/>
                </a:lnTo>
                <a:lnTo>
                  <a:pt x="89" y="189"/>
                </a:lnTo>
                <a:lnTo>
                  <a:pt x="107" y="179"/>
                </a:lnTo>
                <a:lnTo>
                  <a:pt x="116" y="195"/>
                </a:lnTo>
                <a:lnTo>
                  <a:pt x="132" y="183"/>
                </a:lnTo>
                <a:lnTo>
                  <a:pt x="144" y="197"/>
                </a:lnTo>
                <a:lnTo>
                  <a:pt x="156" y="183"/>
                </a:lnTo>
                <a:lnTo>
                  <a:pt x="172" y="195"/>
                </a:lnTo>
                <a:lnTo>
                  <a:pt x="179" y="179"/>
                </a:lnTo>
                <a:lnTo>
                  <a:pt x="199" y="189"/>
                </a:lnTo>
                <a:lnTo>
                  <a:pt x="202" y="173"/>
                </a:lnTo>
                <a:lnTo>
                  <a:pt x="224" y="180"/>
                </a:lnTo>
                <a:lnTo>
                  <a:pt x="223" y="164"/>
                </a:lnTo>
                <a:lnTo>
                  <a:pt x="246" y="168"/>
                </a:lnTo>
                <a:lnTo>
                  <a:pt x="239" y="153"/>
                </a:lnTo>
                <a:lnTo>
                  <a:pt x="263" y="153"/>
                </a:lnTo>
                <a:lnTo>
                  <a:pt x="253" y="138"/>
                </a:lnTo>
                <a:lnTo>
                  <a:pt x="276" y="136"/>
                </a:lnTo>
                <a:lnTo>
                  <a:pt x="263" y="123"/>
                </a:lnTo>
                <a:lnTo>
                  <a:pt x="285" y="117"/>
                </a:lnTo>
                <a:lnTo>
                  <a:pt x="267" y="107"/>
                </a:lnTo>
                <a:lnTo>
                  <a:pt x="288" y="98"/>
                </a:lnTo>
                <a:close/>
              </a:path>
            </a:pathLst>
          </a:custGeom>
          <a:solidFill>
            <a:srgbClr val="6FFF3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18"/>
          <p:cNvSpPr>
            <a:spLocks/>
          </p:cNvSpPr>
          <p:nvPr/>
        </p:nvSpPr>
        <p:spPr bwMode="auto">
          <a:xfrm>
            <a:off x="2581127" y="3688743"/>
            <a:ext cx="30162" cy="9525"/>
          </a:xfrm>
          <a:custGeom>
            <a:avLst/>
            <a:gdLst>
              <a:gd name="T0" fmla="*/ 0 w 19"/>
              <a:gd name="T1" fmla="*/ 0 h 6"/>
              <a:gd name="T2" fmla="*/ 0 w 19"/>
              <a:gd name="T3" fmla="*/ 2147483647 h 6"/>
              <a:gd name="T4" fmla="*/ 2147483647 w 19"/>
              <a:gd name="T5" fmla="*/ 2147483647 h 6"/>
              <a:gd name="T6" fmla="*/ 2147483647 w 19"/>
              <a:gd name="T7" fmla="*/ 2147483647 h 6"/>
              <a:gd name="T8" fmla="*/ 2147483647 w 19"/>
              <a:gd name="T9" fmla="*/ 2147483647 h 6"/>
              <a:gd name="T10" fmla="*/ 2147483647 w 19"/>
              <a:gd name="T11" fmla="*/ 0 h 6"/>
              <a:gd name="T12" fmla="*/ 0 w 19"/>
              <a:gd name="T13" fmla="*/ 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"/>
              <a:gd name="T22" fmla="*/ 0 h 6"/>
              <a:gd name="T23" fmla="*/ 19 w 19"/>
              <a:gd name="T24" fmla="*/ 6 h 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" h="6">
                <a:moveTo>
                  <a:pt x="0" y="0"/>
                </a:moveTo>
                <a:lnTo>
                  <a:pt x="0" y="5"/>
                </a:lnTo>
                <a:lnTo>
                  <a:pt x="9" y="5"/>
                </a:lnTo>
                <a:lnTo>
                  <a:pt x="19" y="6"/>
                </a:lnTo>
                <a:lnTo>
                  <a:pt x="19" y="1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105"/>
          <p:cNvSpPr>
            <a:spLocks noChangeArrowheads="1"/>
          </p:cNvSpPr>
          <p:nvPr/>
        </p:nvSpPr>
        <p:spPr bwMode="auto">
          <a:xfrm>
            <a:off x="2311252" y="3342660"/>
            <a:ext cx="4938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IKK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57" name="Line 180"/>
          <p:cNvSpPr>
            <a:spLocks noChangeShapeType="1"/>
          </p:cNvSpPr>
          <p:nvPr/>
        </p:nvSpPr>
        <p:spPr bwMode="auto">
          <a:xfrm rot="10800000">
            <a:off x="2319946" y="4346577"/>
            <a:ext cx="176169" cy="2154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Line 180"/>
          <p:cNvSpPr>
            <a:spLocks noChangeShapeType="1"/>
          </p:cNvSpPr>
          <p:nvPr/>
        </p:nvSpPr>
        <p:spPr bwMode="auto">
          <a:xfrm flipH="1">
            <a:off x="2620815" y="4194085"/>
            <a:ext cx="232502" cy="4721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Line 180"/>
          <p:cNvSpPr>
            <a:spLocks noChangeShapeType="1"/>
          </p:cNvSpPr>
          <p:nvPr/>
        </p:nvSpPr>
        <p:spPr bwMode="auto">
          <a:xfrm>
            <a:off x="1971503" y="3068813"/>
            <a:ext cx="258887" cy="2865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Line 180"/>
          <p:cNvSpPr>
            <a:spLocks noChangeShapeType="1"/>
          </p:cNvSpPr>
          <p:nvPr/>
        </p:nvSpPr>
        <p:spPr bwMode="auto">
          <a:xfrm rot="10800000" flipH="1" flipV="1">
            <a:off x="2186818" y="4380444"/>
            <a:ext cx="176169" cy="2154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Oval 16"/>
          <p:cNvSpPr>
            <a:spLocks noChangeArrowheads="1"/>
          </p:cNvSpPr>
          <p:nvPr/>
        </p:nvSpPr>
        <p:spPr bwMode="auto">
          <a:xfrm>
            <a:off x="5328468" y="4643327"/>
            <a:ext cx="373062" cy="60483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Oval 17"/>
          <p:cNvSpPr>
            <a:spLocks noChangeArrowheads="1"/>
          </p:cNvSpPr>
          <p:nvPr/>
        </p:nvSpPr>
        <p:spPr bwMode="auto">
          <a:xfrm>
            <a:off x="5638030" y="4756040"/>
            <a:ext cx="363538" cy="492125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Rectangle 18"/>
          <p:cNvSpPr>
            <a:spLocks noChangeArrowheads="1"/>
          </p:cNvSpPr>
          <p:nvPr/>
        </p:nvSpPr>
        <p:spPr bwMode="auto">
          <a:xfrm>
            <a:off x="5377680" y="4871927"/>
            <a:ext cx="577181" cy="21544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 -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</a:t>
            </a:r>
            <a:endParaRPr lang="en-US" sz="1400" dirty="0"/>
          </a:p>
        </p:txBody>
      </p:sp>
      <p:sp>
        <p:nvSpPr>
          <p:cNvPr id="364" name="Rectangle 363"/>
          <p:cNvSpPr>
            <a:spLocks noChangeArrowheads="1"/>
          </p:cNvSpPr>
          <p:nvPr/>
        </p:nvSpPr>
        <p:spPr bwMode="auto">
          <a:xfrm>
            <a:off x="4420445" y="4183290"/>
            <a:ext cx="4141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κB</a:t>
            </a:r>
            <a:endParaRPr lang="en-US" sz="1400" b="1" dirty="0">
              <a:latin typeface=""/>
              <a:cs typeface=""/>
            </a:endParaRPr>
          </a:p>
        </p:txBody>
      </p:sp>
      <p:sp>
        <p:nvSpPr>
          <p:cNvPr id="365" name="Oval 16"/>
          <p:cNvSpPr>
            <a:spLocks noChangeArrowheads="1"/>
          </p:cNvSpPr>
          <p:nvPr/>
        </p:nvSpPr>
        <p:spPr bwMode="auto">
          <a:xfrm>
            <a:off x="5654445" y="2517188"/>
            <a:ext cx="1377137" cy="6048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6" name="Oval 16"/>
          <p:cNvSpPr>
            <a:spLocks noChangeArrowheads="1"/>
          </p:cNvSpPr>
          <p:nvPr/>
        </p:nvSpPr>
        <p:spPr bwMode="auto">
          <a:xfrm>
            <a:off x="5645030" y="3501947"/>
            <a:ext cx="1377137" cy="6048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41"/>
          <p:cNvSpPr>
            <a:spLocks noChangeShapeType="1"/>
          </p:cNvSpPr>
          <p:nvPr/>
        </p:nvSpPr>
        <p:spPr bwMode="auto">
          <a:xfrm flipH="1" flipV="1">
            <a:off x="6166211" y="3699629"/>
            <a:ext cx="387645" cy="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68" name="Line 41"/>
          <p:cNvSpPr>
            <a:spLocks noChangeShapeType="1"/>
          </p:cNvSpPr>
          <p:nvPr/>
        </p:nvSpPr>
        <p:spPr bwMode="auto">
          <a:xfrm flipH="1" flipV="1">
            <a:off x="6486330" y="3699629"/>
            <a:ext cx="3876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69" name="Line 41"/>
          <p:cNvSpPr>
            <a:spLocks noChangeShapeType="1"/>
          </p:cNvSpPr>
          <p:nvPr/>
        </p:nvSpPr>
        <p:spPr bwMode="auto">
          <a:xfrm flipH="1" flipV="1">
            <a:off x="5835487" y="3699629"/>
            <a:ext cx="3876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 dirty="0">
              <a:latin typeface=""/>
              <a:cs typeface=""/>
            </a:endParaRPr>
          </a:p>
        </p:txBody>
      </p:sp>
      <p:sp>
        <p:nvSpPr>
          <p:cNvPr id="370" name="Rectangle 369"/>
          <p:cNvSpPr>
            <a:spLocks noChangeArrowheads="1"/>
          </p:cNvSpPr>
          <p:nvPr/>
        </p:nvSpPr>
        <p:spPr bwMode="auto">
          <a:xfrm>
            <a:off x="5712762" y="3711801"/>
            <a:ext cx="12820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Nascent TNF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71" name="Line 41"/>
          <p:cNvSpPr>
            <a:spLocks noChangeShapeType="1"/>
          </p:cNvSpPr>
          <p:nvPr/>
        </p:nvSpPr>
        <p:spPr bwMode="auto">
          <a:xfrm flipH="1" flipV="1">
            <a:off x="5779048" y="2814322"/>
            <a:ext cx="706853" cy="52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"/>
              <a:cs typeface=""/>
            </a:endParaRPr>
          </a:p>
        </p:txBody>
      </p:sp>
      <p:sp>
        <p:nvSpPr>
          <p:cNvPr id="372" name="Rectangle 74"/>
          <p:cNvSpPr>
            <a:spLocks noChangeArrowheads="1"/>
          </p:cNvSpPr>
          <p:nvPr/>
        </p:nvSpPr>
        <p:spPr bwMode="auto">
          <a:xfrm>
            <a:off x="6431425" y="2653457"/>
            <a:ext cx="5822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AAA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214433" y="4570327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Helvetica"/>
                <a:cs typeface="Helvetica"/>
              </a:rPr>
              <a:t>1</a:t>
            </a:r>
            <a:endParaRPr lang="en-US" sz="1800" i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5856381" y="281033"/>
            <a:ext cx="94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8000"/>
                </a:solidFill>
                <a:latin typeface="Helvetica"/>
                <a:cs typeface="Helvetica"/>
              </a:rPr>
              <a:t>Output</a:t>
            </a:r>
            <a:endParaRPr lang="en-US" sz="1400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3972378" y="279579"/>
            <a:ext cx="61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Helvetica"/>
                <a:cs typeface="Helvetica"/>
              </a:rPr>
              <a:t>Input</a:t>
            </a:r>
            <a:endParaRPr lang="en-US" sz="1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76" name="Line 180"/>
          <p:cNvSpPr>
            <a:spLocks noChangeShapeType="1"/>
          </p:cNvSpPr>
          <p:nvPr/>
        </p:nvSpPr>
        <p:spPr bwMode="auto">
          <a:xfrm flipH="1" flipV="1">
            <a:off x="4866826" y="4508722"/>
            <a:ext cx="369831" cy="3109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4214433" y="3446137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Helvetica"/>
                <a:cs typeface="Helvetica"/>
              </a:rPr>
              <a:t>2</a:t>
            </a:r>
            <a:endParaRPr lang="en-US" sz="1800" i="1" dirty="0"/>
          </a:p>
        </p:txBody>
      </p:sp>
      <p:sp>
        <p:nvSpPr>
          <p:cNvPr id="378" name="Rectangle 377"/>
          <p:cNvSpPr/>
          <p:nvPr/>
        </p:nvSpPr>
        <p:spPr>
          <a:xfrm>
            <a:off x="4214433" y="2451053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Helvetica"/>
                <a:cs typeface="Helvetica"/>
              </a:rPr>
              <a:t>3</a:t>
            </a:r>
            <a:endParaRPr lang="en-US" sz="1800" i="1" dirty="0"/>
          </a:p>
        </p:txBody>
      </p:sp>
      <p:sp>
        <p:nvSpPr>
          <p:cNvPr id="379" name="Line 180"/>
          <p:cNvSpPr>
            <a:spLocks noChangeShapeType="1"/>
          </p:cNvSpPr>
          <p:nvPr/>
        </p:nvSpPr>
        <p:spPr bwMode="auto">
          <a:xfrm flipV="1">
            <a:off x="6339155" y="1320155"/>
            <a:ext cx="0" cy="273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Line 180"/>
          <p:cNvSpPr>
            <a:spLocks noChangeShapeType="1"/>
          </p:cNvSpPr>
          <p:nvPr/>
        </p:nvSpPr>
        <p:spPr bwMode="auto">
          <a:xfrm flipV="1">
            <a:off x="6339155" y="2165140"/>
            <a:ext cx="0" cy="273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Line 180"/>
          <p:cNvSpPr>
            <a:spLocks noChangeShapeType="1"/>
          </p:cNvSpPr>
          <p:nvPr/>
        </p:nvSpPr>
        <p:spPr bwMode="auto">
          <a:xfrm flipV="1">
            <a:off x="6339155" y="3167002"/>
            <a:ext cx="0" cy="273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Line 180"/>
          <p:cNvSpPr>
            <a:spLocks noChangeShapeType="1"/>
          </p:cNvSpPr>
          <p:nvPr/>
        </p:nvSpPr>
        <p:spPr bwMode="auto">
          <a:xfrm>
            <a:off x="2763260" y="1515963"/>
            <a:ext cx="343905" cy="926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Line 180"/>
          <p:cNvSpPr>
            <a:spLocks noChangeShapeType="1"/>
          </p:cNvSpPr>
          <p:nvPr/>
        </p:nvSpPr>
        <p:spPr bwMode="auto">
          <a:xfrm flipH="1">
            <a:off x="2057834" y="1515963"/>
            <a:ext cx="343905" cy="926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Line 180"/>
          <p:cNvSpPr>
            <a:spLocks noChangeShapeType="1"/>
          </p:cNvSpPr>
          <p:nvPr/>
        </p:nvSpPr>
        <p:spPr bwMode="auto">
          <a:xfrm flipH="1">
            <a:off x="3228763" y="1515963"/>
            <a:ext cx="343905" cy="926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Line 180"/>
          <p:cNvSpPr>
            <a:spLocks noChangeShapeType="1"/>
          </p:cNvSpPr>
          <p:nvPr/>
        </p:nvSpPr>
        <p:spPr bwMode="auto">
          <a:xfrm flipH="1">
            <a:off x="2882637" y="3068813"/>
            <a:ext cx="258887" cy="2865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Oval 16"/>
          <p:cNvSpPr>
            <a:spLocks noChangeArrowheads="1"/>
          </p:cNvSpPr>
          <p:nvPr/>
        </p:nvSpPr>
        <p:spPr bwMode="auto">
          <a:xfrm>
            <a:off x="5856381" y="1652037"/>
            <a:ext cx="990361" cy="439769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Rectangle 74"/>
          <p:cNvSpPr>
            <a:spLocks noChangeArrowheads="1"/>
          </p:cNvSpPr>
          <p:nvPr/>
        </p:nvSpPr>
        <p:spPr bwMode="auto">
          <a:xfrm>
            <a:off x="5954861" y="1704976"/>
            <a:ext cx="822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proTNF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88" name="Oval 54"/>
          <p:cNvSpPr>
            <a:spLocks noChangeArrowheads="1"/>
          </p:cNvSpPr>
          <p:nvPr/>
        </p:nvSpPr>
        <p:spPr bwMode="auto">
          <a:xfrm>
            <a:off x="6001568" y="955135"/>
            <a:ext cx="694944" cy="32004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TNF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03217" y="1032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A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03217" y="5221269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C</a:t>
            </a:r>
            <a:endParaRPr lang="en-US" sz="3200" b="1" dirty="0">
              <a:latin typeface="Helvetica"/>
              <a:cs typeface="Helvetica"/>
            </a:endParaRPr>
          </a:p>
        </p:txBody>
      </p:sp>
      <p:graphicFrame>
        <p:nvGraphicFramePr>
          <p:cNvPr id="401" name="Chart 400"/>
          <p:cNvGraphicFramePr/>
          <p:nvPr/>
        </p:nvGraphicFramePr>
        <p:xfrm>
          <a:off x="960184" y="5616902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407" name="Rectangle 406"/>
          <p:cNvSpPr/>
          <p:nvPr/>
        </p:nvSpPr>
        <p:spPr>
          <a:xfrm rot="16200000">
            <a:off x="-339020" y="6439404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Nascent TNF RNA</a:t>
            </a:r>
            <a:endParaRPr lang="en-US" sz="1400" dirty="0"/>
          </a:p>
        </p:txBody>
      </p:sp>
      <p:sp>
        <p:nvSpPr>
          <p:cNvPr id="408" name="Rectangle 407"/>
          <p:cNvSpPr/>
          <p:nvPr/>
        </p:nvSpPr>
        <p:spPr>
          <a:xfrm rot="16200000">
            <a:off x="4032557" y="6410616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TNF mRNA</a:t>
            </a:r>
            <a:endParaRPr lang="en-US" sz="1400" dirty="0"/>
          </a:p>
        </p:txBody>
      </p:sp>
      <p:sp>
        <p:nvSpPr>
          <p:cNvPr id="409" name="TextBox 408"/>
          <p:cNvSpPr txBox="1"/>
          <p:nvPr/>
        </p:nvSpPr>
        <p:spPr>
          <a:xfrm>
            <a:off x="8282326" y="5221269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D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413" name="Rectangle 412"/>
          <p:cNvSpPr/>
          <p:nvPr/>
        </p:nvSpPr>
        <p:spPr>
          <a:xfrm rot="16200000">
            <a:off x="7865527" y="1283545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Nascent TNF RNA</a:t>
            </a:r>
            <a:endParaRPr lang="en-US" sz="1400" dirty="0"/>
          </a:p>
        </p:txBody>
      </p:sp>
      <p:sp>
        <p:nvSpPr>
          <p:cNvPr id="414" name="Rectangle 413"/>
          <p:cNvSpPr/>
          <p:nvPr/>
        </p:nvSpPr>
        <p:spPr>
          <a:xfrm rot="16200000">
            <a:off x="12231238" y="1258143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TNF mRNA</a:t>
            </a:r>
            <a:endParaRPr lang="en-US" sz="1400" dirty="0"/>
          </a:p>
        </p:txBody>
      </p:sp>
      <p:graphicFrame>
        <p:nvGraphicFramePr>
          <p:cNvPr id="427" name="Chart 426"/>
          <p:cNvGraphicFramePr/>
          <p:nvPr/>
        </p:nvGraphicFramePr>
        <p:xfrm>
          <a:off x="9181437" y="8117155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29" name="Chart 428"/>
          <p:cNvGraphicFramePr/>
          <p:nvPr/>
        </p:nvGraphicFramePr>
        <p:xfrm>
          <a:off x="13267614" y="5603705"/>
          <a:ext cx="3319272" cy="1911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32" name="Rectangle 431"/>
          <p:cNvSpPr/>
          <p:nvPr/>
        </p:nvSpPr>
        <p:spPr>
          <a:xfrm rot="16200000">
            <a:off x="8160479" y="6422291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TNF mRNA</a:t>
            </a:r>
            <a:endParaRPr lang="en-US" sz="1400" dirty="0"/>
          </a:p>
        </p:txBody>
      </p:sp>
      <p:sp>
        <p:nvSpPr>
          <p:cNvPr id="433" name="Rectangle 432"/>
          <p:cNvSpPr/>
          <p:nvPr/>
        </p:nvSpPr>
        <p:spPr>
          <a:xfrm rot="16200000">
            <a:off x="12231238" y="6422289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TNF mRNA</a:t>
            </a:r>
            <a:endParaRPr lang="en-US" sz="1400" dirty="0"/>
          </a:p>
        </p:txBody>
      </p:sp>
      <p:sp>
        <p:nvSpPr>
          <p:cNvPr id="435" name="Rectangle 434"/>
          <p:cNvSpPr/>
          <p:nvPr/>
        </p:nvSpPr>
        <p:spPr>
          <a:xfrm rot="16200000">
            <a:off x="7707235" y="8863442"/>
            <a:ext cx="2049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Secreted TNF (ng/mL)</a:t>
            </a:r>
            <a:endParaRPr lang="en-US" sz="1400" dirty="0"/>
          </a:p>
        </p:txBody>
      </p:sp>
      <p:sp>
        <p:nvSpPr>
          <p:cNvPr id="436" name="Rectangle 435"/>
          <p:cNvSpPr/>
          <p:nvPr/>
        </p:nvSpPr>
        <p:spPr>
          <a:xfrm rot="16200000">
            <a:off x="11779480" y="8863441"/>
            <a:ext cx="2049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Secreted TNF (ng/mL)</a:t>
            </a:r>
            <a:endParaRPr lang="en-US" sz="1400" dirty="0"/>
          </a:p>
        </p:txBody>
      </p:sp>
      <p:graphicFrame>
        <p:nvGraphicFramePr>
          <p:cNvPr id="443" name="Chart 442"/>
          <p:cNvGraphicFramePr/>
          <p:nvPr/>
        </p:nvGraphicFramePr>
        <p:xfrm>
          <a:off x="954518" y="8110874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47" name="Rectangle 446"/>
          <p:cNvSpPr/>
          <p:nvPr/>
        </p:nvSpPr>
        <p:spPr>
          <a:xfrm rot="16200000">
            <a:off x="7823345" y="3721945"/>
            <a:ext cx="182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proTNF expression</a:t>
            </a:r>
            <a:endParaRPr lang="en-US" sz="1400" dirty="0"/>
          </a:p>
        </p:txBody>
      </p:sp>
      <p:sp>
        <p:nvSpPr>
          <p:cNvPr id="452" name="Rectangle 451"/>
          <p:cNvSpPr/>
          <p:nvPr/>
        </p:nvSpPr>
        <p:spPr>
          <a:xfrm rot="16200000">
            <a:off x="-381205" y="8907960"/>
            <a:ext cx="182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proTNF expression</a:t>
            </a:r>
            <a:endParaRPr lang="en-US" sz="1400" dirty="0"/>
          </a:p>
        </p:txBody>
      </p:sp>
      <p:sp>
        <p:nvSpPr>
          <p:cNvPr id="454" name="Rectangle 453"/>
          <p:cNvSpPr/>
          <p:nvPr/>
        </p:nvSpPr>
        <p:spPr>
          <a:xfrm rot="16200000">
            <a:off x="11804932" y="3615192"/>
            <a:ext cx="2049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Secreted TNF (ng/mL)</a:t>
            </a:r>
            <a:endParaRPr lang="en-US" sz="1400" dirty="0"/>
          </a:p>
        </p:txBody>
      </p:sp>
      <p:graphicFrame>
        <p:nvGraphicFramePr>
          <p:cNvPr id="460" name="Chart 459"/>
          <p:cNvGraphicFramePr/>
          <p:nvPr/>
        </p:nvGraphicFramePr>
        <p:xfrm>
          <a:off x="5029302" y="5605611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62" name="Chart 461"/>
          <p:cNvGraphicFramePr/>
          <p:nvPr/>
        </p:nvGraphicFramePr>
        <p:xfrm>
          <a:off x="9173973" y="5603749"/>
          <a:ext cx="3319272" cy="1911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70" name="Chart 469"/>
          <p:cNvGraphicFramePr/>
          <p:nvPr/>
        </p:nvGraphicFramePr>
        <p:xfrm>
          <a:off x="13267611" y="481411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71" name="Chart 470"/>
          <p:cNvGraphicFramePr/>
          <p:nvPr/>
        </p:nvGraphicFramePr>
        <p:xfrm>
          <a:off x="9187447" y="481664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72" name="Chart 471"/>
          <p:cNvGraphicFramePr/>
          <p:nvPr/>
        </p:nvGraphicFramePr>
        <p:xfrm>
          <a:off x="9189403" y="2873587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475" name="Chart 474"/>
          <p:cNvGraphicFramePr/>
          <p:nvPr/>
        </p:nvGraphicFramePr>
        <p:xfrm>
          <a:off x="5029031" y="8108353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476" name="Rectangle 475"/>
          <p:cNvSpPr/>
          <p:nvPr/>
        </p:nvSpPr>
        <p:spPr>
          <a:xfrm rot="16200000">
            <a:off x="3583968" y="8914237"/>
            <a:ext cx="2049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Secreted TNF (ng/mL)</a:t>
            </a:r>
            <a:endParaRPr lang="en-US" sz="1400" dirty="0"/>
          </a:p>
        </p:txBody>
      </p:sp>
      <p:graphicFrame>
        <p:nvGraphicFramePr>
          <p:cNvPr id="129" name="Chart 128"/>
          <p:cNvGraphicFramePr/>
          <p:nvPr/>
        </p:nvGraphicFramePr>
        <p:xfrm>
          <a:off x="13285636" y="2874433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31" name="Chart 130"/>
          <p:cNvGraphicFramePr/>
          <p:nvPr/>
        </p:nvGraphicFramePr>
        <p:xfrm>
          <a:off x="13268703" y="8123435"/>
          <a:ext cx="3319272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190" name="Group 189"/>
          <p:cNvGrpSpPr/>
          <p:nvPr/>
        </p:nvGrpSpPr>
        <p:grpSpPr>
          <a:xfrm>
            <a:off x="11094171" y="658115"/>
            <a:ext cx="909569" cy="246221"/>
            <a:chOff x="7372757" y="12841652"/>
            <a:chExt cx="909569" cy="246221"/>
          </a:xfrm>
        </p:grpSpPr>
        <p:sp>
          <p:nvSpPr>
            <p:cNvPr id="177" name="Rectangle 176"/>
            <p:cNvSpPr/>
            <p:nvPr/>
          </p:nvSpPr>
          <p:spPr>
            <a:xfrm>
              <a:off x="7521769" y="1284165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7372757" y="1298169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7336340" y="8280402"/>
            <a:ext cx="909569" cy="411667"/>
            <a:chOff x="14605001" y="3214863"/>
            <a:chExt cx="909569" cy="411667"/>
          </a:xfrm>
        </p:grpSpPr>
        <p:sp>
          <p:nvSpPr>
            <p:cNvPr id="186" name="Rectangle 185"/>
            <p:cNvSpPr/>
            <p:nvPr/>
          </p:nvSpPr>
          <p:spPr>
            <a:xfrm>
              <a:off x="14761222" y="3214863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trif </a:t>
              </a:r>
              <a:r>
                <a:rPr lang="en-US" sz="1400" b="1" i="1" baseline="30000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Line 180"/>
            <p:cNvSpPr>
              <a:spLocks noChangeShapeType="1"/>
            </p:cNvSpPr>
            <p:nvPr/>
          </p:nvSpPr>
          <p:spPr bwMode="auto">
            <a:xfrm>
              <a:off x="14605001" y="334644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4761222" y="3380309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myd88 </a:t>
              </a:r>
              <a:r>
                <a:rPr lang="en-US" sz="1400" b="1" i="1" baseline="30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9" name="Line 180"/>
            <p:cNvSpPr>
              <a:spLocks noChangeShapeType="1"/>
            </p:cNvSpPr>
            <p:nvPr/>
          </p:nvSpPr>
          <p:spPr bwMode="auto">
            <a:xfrm>
              <a:off x="14605001" y="352035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5156945" y="629298"/>
            <a:ext cx="909569" cy="246221"/>
            <a:chOff x="7372757" y="12841652"/>
            <a:chExt cx="909569" cy="246221"/>
          </a:xfrm>
        </p:grpSpPr>
        <p:sp>
          <p:nvSpPr>
            <p:cNvPr id="192" name="Rectangle 191"/>
            <p:cNvSpPr/>
            <p:nvPr/>
          </p:nvSpPr>
          <p:spPr>
            <a:xfrm>
              <a:off x="7521769" y="1284165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93" name="Line 180"/>
            <p:cNvSpPr>
              <a:spLocks noChangeShapeType="1"/>
            </p:cNvSpPr>
            <p:nvPr/>
          </p:nvSpPr>
          <p:spPr bwMode="auto">
            <a:xfrm>
              <a:off x="7372757" y="1298169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1094171" y="3061668"/>
            <a:ext cx="909569" cy="246221"/>
            <a:chOff x="7372757" y="12841652"/>
            <a:chExt cx="909569" cy="246221"/>
          </a:xfrm>
        </p:grpSpPr>
        <p:sp>
          <p:nvSpPr>
            <p:cNvPr id="196" name="Rectangle 195"/>
            <p:cNvSpPr/>
            <p:nvPr/>
          </p:nvSpPr>
          <p:spPr>
            <a:xfrm>
              <a:off x="7521769" y="1284165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97" name="Line 180"/>
            <p:cNvSpPr>
              <a:spLocks noChangeShapeType="1"/>
            </p:cNvSpPr>
            <p:nvPr/>
          </p:nvSpPr>
          <p:spPr bwMode="auto">
            <a:xfrm>
              <a:off x="7372757" y="1298169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156945" y="3032851"/>
            <a:ext cx="909569" cy="246221"/>
            <a:chOff x="7372757" y="12841652"/>
            <a:chExt cx="909569" cy="246221"/>
          </a:xfrm>
        </p:grpSpPr>
        <p:sp>
          <p:nvSpPr>
            <p:cNvPr id="199" name="Rectangle 198"/>
            <p:cNvSpPr/>
            <p:nvPr/>
          </p:nvSpPr>
          <p:spPr>
            <a:xfrm>
              <a:off x="7521769" y="1284165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00" name="Line 180"/>
            <p:cNvSpPr>
              <a:spLocks noChangeShapeType="1"/>
            </p:cNvSpPr>
            <p:nvPr/>
          </p:nvSpPr>
          <p:spPr bwMode="auto">
            <a:xfrm>
              <a:off x="7372757" y="1298169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1" name="Rectangle 200"/>
          <p:cNvSpPr/>
          <p:nvPr/>
        </p:nvSpPr>
        <p:spPr>
          <a:xfrm rot="16200000">
            <a:off x="12077865" y="6373194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TNF mRNA</a:t>
            </a:r>
            <a:endParaRPr lang="en-US" sz="1400" dirty="0"/>
          </a:p>
        </p:txBody>
      </p:sp>
      <p:grpSp>
        <p:nvGrpSpPr>
          <p:cNvPr id="216" name="Group 215"/>
          <p:cNvGrpSpPr/>
          <p:nvPr/>
        </p:nvGrpSpPr>
        <p:grpSpPr>
          <a:xfrm>
            <a:off x="7336340" y="5768503"/>
            <a:ext cx="909569" cy="411667"/>
            <a:chOff x="14605001" y="3214863"/>
            <a:chExt cx="909569" cy="411667"/>
          </a:xfrm>
        </p:grpSpPr>
        <p:sp>
          <p:nvSpPr>
            <p:cNvPr id="217" name="Rectangle 216"/>
            <p:cNvSpPr/>
            <p:nvPr/>
          </p:nvSpPr>
          <p:spPr>
            <a:xfrm>
              <a:off x="14761222" y="3214863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trif </a:t>
              </a:r>
              <a:r>
                <a:rPr lang="en-US" sz="1400" b="1" i="1" baseline="30000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  <p:sp>
          <p:nvSpPr>
            <p:cNvPr id="218" name="Line 180"/>
            <p:cNvSpPr>
              <a:spLocks noChangeShapeType="1"/>
            </p:cNvSpPr>
            <p:nvPr/>
          </p:nvSpPr>
          <p:spPr bwMode="auto">
            <a:xfrm>
              <a:off x="14605001" y="334644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4761222" y="3380309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myd88 </a:t>
              </a:r>
              <a:r>
                <a:rPr lang="en-US" sz="1400" b="1" i="1" baseline="30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0" name="Line 180"/>
            <p:cNvSpPr>
              <a:spLocks noChangeShapeType="1"/>
            </p:cNvSpPr>
            <p:nvPr/>
          </p:nvSpPr>
          <p:spPr bwMode="auto">
            <a:xfrm>
              <a:off x="14605001" y="352035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258141" y="8288177"/>
            <a:ext cx="909569" cy="411667"/>
            <a:chOff x="14605001" y="3214863"/>
            <a:chExt cx="909569" cy="411667"/>
          </a:xfrm>
        </p:grpSpPr>
        <p:sp>
          <p:nvSpPr>
            <p:cNvPr id="222" name="Rectangle 221"/>
            <p:cNvSpPr/>
            <p:nvPr/>
          </p:nvSpPr>
          <p:spPr>
            <a:xfrm>
              <a:off x="14761222" y="3214863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trif </a:t>
              </a:r>
              <a:r>
                <a:rPr lang="en-US" sz="1400" b="1" i="1" baseline="30000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  <p:sp>
          <p:nvSpPr>
            <p:cNvPr id="223" name="Line 180"/>
            <p:cNvSpPr>
              <a:spLocks noChangeShapeType="1"/>
            </p:cNvSpPr>
            <p:nvPr/>
          </p:nvSpPr>
          <p:spPr bwMode="auto">
            <a:xfrm>
              <a:off x="14605001" y="334644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4761222" y="3380309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myd88 </a:t>
              </a:r>
              <a:r>
                <a:rPr lang="en-US" sz="1400" b="1" i="1" baseline="30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5" name="Line 180"/>
            <p:cNvSpPr>
              <a:spLocks noChangeShapeType="1"/>
            </p:cNvSpPr>
            <p:nvPr/>
          </p:nvSpPr>
          <p:spPr bwMode="auto">
            <a:xfrm>
              <a:off x="14605001" y="352035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258141" y="5768503"/>
            <a:ext cx="909569" cy="411667"/>
            <a:chOff x="14605001" y="3214863"/>
            <a:chExt cx="909569" cy="411667"/>
          </a:xfrm>
        </p:grpSpPr>
        <p:sp>
          <p:nvSpPr>
            <p:cNvPr id="227" name="Rectangle 226"/>
            <p:cNvSpPr/>
            <p:nvPr/>
          </p:nvSpPr>
          <p:spPr>
            <a:xfrm>
              <a:off x="14761222" y="3214863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trif </a:t>
              </a:r>
              <a:r>
                <a:rPr lang="en-US" sz="1400" b="1" i="1" baseline="30000" dirty="0" smtClean="0">
                  <a:solidFill>
                    <a:schemeClr val="accent1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Line 180"/>
            <p:cNvSpPr>
              <a:spLocks noChangeShapeType="1"/>
            </p:cNvSpPr>
            <p:nvPr/>
          </p:nvSpPr>
          <p:spPr bwMode="auto">
            <a:xfrm>
              <a:off x="14605001" y="334644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4761222" y="3380309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myd88 </a:t>
              </a:r>
              <a:r>
                <a:rPr lang="en-US" sz="1400" b="1" i="1" baseline="30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0" name="Line 180"/>
            <p:cNvSpPr>
              <a:spLocks noChangeShapeType="1"/>
            </p:cNvSpPr>
            <p:nvPr/>
          </p:nvSpPr>
          <p:spPr bwMode="auto">
            <a:xfrm>
              <a:off x="14605001" y="352035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1527789" y="5761982"/>
            <a:ext cx="918036" cy="246221"/>
            <a:chOff x="6770739" y="8734726"/>
            <a:chExt cx="918036" cy="246221"/>
          </a:xfrm>
        </p:grpSpPr>
        <p:sp>
          <p:nvSpPr>
            <p:cNvPr id="236" name="Rectangle 235"/>
            <p:cNvSpPr/>
            <p:nvPr/>
          </p:nvSpPr>
          <p:spPr>
            <a:xfrm>
              <a:off x="6935427" y="8734726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PolyI:C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37" name="Line 180"/>
            <p:cNvSpPr>
              <a:spLocks noChangeShapeType="1"/>
            </p:cNvSpPr>
            <p:nvPr/>
          </p:nvSpPr>
          <p:spPr bwMode="auto">
            <a:xfrm>
              <a:off x="6770739" y="887477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5724205" y="8280402"/>
            <a:ext cx="802216" cy="246221"/>
            <a:chOff x="6171722" y="8734726"/>
            <a:chExt cx="802216" cy="246221"/>
          </a:xfrm>
        </p:grpSpPr>
        <p:sp>
          <p:nvSpPr>
            <p:cNvPr id="241" name="Rectangle 240"/>
            <p:cNvSpPr/>
            <p:nvPr/>
          </p:nvSpPr>
          <p:spPr>
            <a:xfrm>
              <a:off x="6336410" y="873472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CpG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2" name="Line 180"/>
            <p:cNvSpPr>
              <a:spLocks noChangeShapeType="1"/>
            </p:cNvSpPr>
            <p:nvPr/>
          </p:nvSpPr>
          <p:spPr bwMode="auto">
            <a:xfrm>
              <a:off x="6171722" y="886630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rgbClr val="4F62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5724205" y="5761982"/>
            <a:ext cx="802216" cy="246221"/>
            <a:chOff x="6171722" y="8734726"/>
            <a:chExt cx="802216" cy="246221"/>
          </a:xfrm>
        </p:grpSpPr>
        <p:sp>
          <p:nvSpPr>
            <p:cNvPr id="246" name="Rectangle 245"/>
            <p:cNvSpPr/>
            <p:nvPr/>
          </p:nvSpPr>
          <p:spPr>
            <a:xfrm>
              <a:off x="6336410" y="873472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CpG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7" name="Line 180"/>
            <p:cNvSpPr>
              <a:spLocks noChangeShapeType="1"/>
            </p:cNvSpPr>
            <p:nvPr/>
          </p:nvSpPr>
          <p:spPr bwMode="auto">
            <a:xfrm>
              <a:off x="6171722" y="886630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rgbClr val="4F62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1527789" y="8280402"/>
            <a:ext cx="918036" cy="246221"/>
            <a:chOff x="6770739" y="8734726"/>
            <a:chExt cx="918036" cy="246221"/>
          </a:xfrm>
        </p:grpSpPr>
        <p:sp>
          <p:nvSpPr>
            <p:cNvPr id="249" name="Rectangle 248"/>
            <p:cNvSpPr/>
            <p:nvPr/>
          </p:nvSpPr>
          <p:spPr>
            <a:xfrm>
              <a:off x="6935427" y="8734726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PolyI:C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50" name="Line 180"/>
            <p:cNvSpPr>
              <a:spLocks noChangeShapeType="1"/>
            </p:cNvSpPr>
            <p:nvPr/>
          </p:nvSpPr>
          <p:spPr bwMode="auto">
            <a:xfrm>
              <a:off x="6770739" y="887477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341"/>
          <p:cNvSpPr/>
          <p:nvPr/>
        </p:nvSpPr>
        <p:spPr>
          <a:xfrm>
            <a:off x="941235" y="1427205"/>
            <a:ext cx="1386483" cy="1145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54"/>
          <p:cNvSpPr>
            <a:spLocks noChangeArrowheads="1"/>
          </p:cNvSpPr>
          <p:nvPr/>
        </p:nvSpPr>
        <p:spPr bwMode="auto">
          <a:xfrm>
            <a:off x="1359235" y="2369108"/>
            <a:ext cx="762000" cy="396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1" dirty="0">
              <a:latin typeface="Helvetica"/>
              <a:cs typeface="Helvetica"/>
            </a:endParaRPr>
          </a:p>
        </p:txBody>
      </p:sp>
      <p:graphicFrame>
        <p:nvGraphicFramePr>
          <p:cNvPr id="681" name="Chart 680"/>
          <p:cNvGraphicFramePr/>
          <p:nvPr/>
        </p:nvGraphicFramePr>
        <p:xfrm>
          <a:off x="4525730" y="5518683"/>
          <a:ext cx="3739896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1" name="Oval 54"/>
          <p:cNvSpPr>
            <a:spLocks noChangeArrowheads="1"/>
          </p:cNvSpPr>
          <p:nvPr/>
        </p:nvSpPr>
        <p:spPr bwMode="auto">
          <a:xfrm>
            <a:off x="1523923" y="2369108"/>
            <a:ext cx="762000" cy="396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1" dirty="0">
              <a:latin typeface="Helvetica"/>
              <a:cs typeface="Helvetica"/>
            </a:endParaRPr>
          </a:p>
        </p:txBody>
      </p:sp>
      <p:graphicFrame>
        <p:nvGraphicFramePr>
          <p:cNvPr id="674" name="Chart 673"/>
          <p:cNvGraphicFramePr/>
          <p:nvPr/>
        </p:nvGraphicFramePr>
        <p:xfrm>
          <a:off x="16173" y="5517289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7" name="TextBox 246"/>
          <p:cNvSpPr txBox="1"/>
          <p:nvPr/>
        </p:nvSpPr>
        <p:spPr>
          <a:xfrm>
            <a:off x="9811438" y="5924582"/>
            <a:ext cx="28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9913039" y="5867728"/>
            <a:ext cx="1170842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1331185" y="5555187"/>
            <a:ext cx="987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latin typeface="Helvetica"/>
                <a:cs typeface="Helvetica"/>
              </a:rPr>
              <a:t>tnf </a:t>
            </a:r>
            <a:r>
              <a:rPr lang="en-US" sz="1400" b="1" i="1" baseline="30000" dirty="0" smtClean="0">
                <a:latin typeface="Helvetica"/>
                <a:cs typeface="Helvetica"/>
              </a:rPr>
              <a:t>-/-</a:t>
            </a:r>
            <a:r>
              <a:rPr lang="en-US" sz="1400" b="1" i="1" dirty="0" smtClean="0">
                <a:latin typeface="Helvetica"/>
                <a:cs typeface="Helvetica"/>
              </a:rPr>
              <a:t> </a:t>
            </a:r>
            <a:r>
              <a:rPr lang="en-US" sz="1400" b="1" dirty="0" smtClean="0">
                <a:latin typeface="Helvetica"/>
                <a:cs typeface="Helvetica"/>
              </a:rPr>
              <a:t>LPS</a:t>
            </a:r>
            <a:endParaRPr lang="en-US" sz="1400" dirty="0"/>
          </a:p>
        </p:txBody>
      </p:sp>
      <p:sp>
        <p:nvSpPr>
          <p:cNvPr id="250" name="Rectangle 249"/>
          <p:cNvSpPr/>
          <p:nvPr/>
        </p:nvSpPr>
        <p:spPr>
          <a:xfrm>
            <a:off x="9828619" y="5559951"/>
            <a:ext cx="139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wild-type LPS</a:t>
            </a:r>
            <a:endParaRPr lang="en-US" sz="1400" dirty="0"/>
          </a:p>
        </p:txBody>
      </p:sp>
      <p:sp>
        <p:nvSpPr>
          <p:cNvPr id="251" name="TextBox 250"/>
          <p:cNvSpPr txBox="1"/>
          <p:nvPr/>
        </p:nvSpPr>
        <p:spPr>
          <a:xfrm>
            <a:off x="10095953" y="5926071"/>
            <a:ext cx="26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1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0361419" y="592607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2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633234" y="592607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05049" y="592458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255" name="Picture 254" descr="120514_WT-TNF_LPS-CPG-PIC_01248_small.pdf"/>
          <p:cNvPicPr>
            <a:picLocks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rcRect t="21759" b="1250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rcRect t="21759" b="12500"/>
              <a:stretch>
                <a:fillRect/>
              </a:stretch>
            </p:blipFill>
          </mc:Fallback>
        </mc:AlternateContent>
        <p:spPr>
          <a:xfrm>
            <a:off x="9746062" y="6233849"/>
            <a:ext cx="5486400" cy="914400"/>
          </a:xfrm>
          <a:prstGeom prst="rect">
            <a:avLst/>
          </a:prstGeom>
        </p:spPr>
      </p:pic>
      <p:sp>
        <p:nvSpPr>
          <p:cNvPr id="256" name="Rectangle 255"/>
          <p:cNvSpPr/>
          <p:nvPr/>
        </p:nvSpPr>
        <p:spPr>
          <a:xfrm>
            <a:off x="9746062" y="6233849"/>
            <a:ext cx="5486400" cy="914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11145114" y="59230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1429629" y="592458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1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1695094" y="592458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2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1966909" y="592458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2238724" y="59230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2517673" y="5921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2802188" y="59230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1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067653" y="59230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2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3339468" y="59230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3611283" y="5921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3854337" y="5920116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4138852" y="5921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1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4404317" y="5921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2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4676132" y="5921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947947" y="5920116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>
            <a:off x="11236281" y="5866140"/>
            <a:ext cx="1170842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12600204" y="5864552"/>
            <a:ext cx="1170842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4009905" y="5555187"/>
            <a:ext cx="1013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 smtClean="0">
                <a:latin typeface="Helvetica"/>
                <a:cs typeface="Helvetica"/>
              </a:rPr>
              <a:t>tnf </a:t>
            </a:r>
            <a:r>
              <a:rPr lang="en-US" sz="1400" b="1" i="1" baseline="30000" dirty="0" smtClean="0">
                <a:latin typeface="Helvetica"/>
                <a:cs typeface="Helvetica"/>
              </a:rPr>
              <a:t>-/-</a:t>
            </a:r>
            <a:r>
              <a:rPr lang="en-US" sz="1400" b="1" i="1" dirty="0" smtClean="0">
                <a:latin typeface="Helvetica"/>
                <a:cs typeface="Helvetica"/>
              </a:rPr>
              <a:t> </a:t>
            </a:r>
            <a:r>
              <a:rPr lang="en-US" sz="1400" b="1" dirty="0" smtClean="0">
                <a:latin typeface="Helvetica"/>
                <a:cs typeface="Helvetica"/>
              </a:rPr>
              <a:t>CpG</a:t>
            </a:r>
            <a:endParaRPr lang="en-US" sz="1400" dirty="0"/>
          </a:p>
        </p:txBody>
      </p:sp>
      <p:sp>
        <p:nvSpPr>
          <p:cNvPr id="275" name="Rectangle 274"/>
          <p:cNvSpPr/>
          <p:nvPr/>
        </p:nvSpPr>
        <p:spPr>
          <a:xfrm>
            <a:off x="12500964" y="5556775"/>
            <a:ext cx="1419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wild-type CpG</a:t>
            </a:r>
            <a:endParaRPr lang="en-US" sz="1400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13923446" y="5862964"/>
            <a:ext cx="1170842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103217" y="1032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A</a:t>
            </a:r>
            <a:endParaRPr lang="en-US" sz="3200" b="1" dirty="0">
              <a:latin typeface="Helvetica"/>
              <a:cs typeface="Helvetica"/>
            </a:endParaRPr>
          </a:p>
        </p:txBody>
      </p:sp>
      <p:graphicFrame>
        <p:nvGraphicFramePr>
          <p:cNvPr id="158" name="Chart 157"/>
          <p:cNvGraphicFramePr/>
          <p:nvPr/>
        </p:nvGraphicFramePr>
        <p:xfrm>
          <a:off x="8451230" y="403571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9" name="Chart 158"/>
          <p:cNvGraphicFramePr/>
          <p:nvPr/>
        </p:nvGraphicFramePr>
        <p:xfrm>
          <a:off x="12489262" y="403571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84330" y="5045354"/>
            <a:ext cx="4999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B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970209" y="1032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C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970209" y="2648944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D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650" name="TextBox 649"/>
          <p:cNvSpPr txBox="1"/>
          <p:nvPr/>
        </p:nvSpPr>
        <p:spPr>
          <a:xfrm>
            <a:off x="15245162" y="5911658"/>
            <a:ext cx="31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h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15232462" y="6449291"/>
            <a:ext cx="72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EMSA</a:t>
            </a:r>
            <a:endParaRPr lang="en-US" sz="1400" dirty="0" smtClean="0"/>
          </a:p>
        </p:txBody>
      </p:sp>
      <p:sp>
        <p:nvSpPr>
          <p:cNvPr id="653" name="Rectangle 652"/>
          <p:cNvSpPr/>
          <p:nvPr/>
        </p:nvSpPr>
        <p:spPr>
          <a:xfrm>
            <a:off x="3322268" y="5175061"/>
            <a:ext cx="1670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Model Simulation</a:t>
            </a:r>
            <a:endParaRPr lang="en-US" sz="1400" dirty="0"/>
          </a:p>
        </p:txBody>
      </p:sp>
      <p:sp>
        <p:nvSpPr>
          <p:cNvPr id="654" name="Rectangle 653"/>
          <p:cNvSpPr/>
          <p:nvPr/>
        </p:nvSpPr>
        <p:spPr>
          <a:xfrm>
            <a:off x="11564879" y="158849"/>
            <a:ext cx="1670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Model Simulation</a:t>
            </a:r>
            <a:endParaRPr lang="en-US" sz="1400" dirty="0"/>
          </a:p>
        </p:txBody>
      </p:sp>
      <p:sp>
        <p:nvSpPr>
          <p:cNvPr id="655" name="Rectangle 654"/>
          <p:cNvSpPr/>
          <p:nvPr/>
        </p:nvSpPr>
        <p:spPr>
          <a:xfrm>
            <a:off x="11115826" y="2842297"/>
            <a:ext cx="2568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Experimental Quantification</a:t>
            </a:r>
            <a:endParaRPr lang="en-US" sz="1400" dirty="0"/>
          </a:p>
        </p:txBody>
      </p:sp>
      <p:sp>
        <p:nvSpPr>
          <p:cNvPr id="683" name="Rectangle 682"/>
          <p:cNvSpPr/>
          <p:nvPr/>
        </p:nvSpPr>
        <p:spPr>
          <a:xfrm rot="16200000">
            <a:off x="3439933" y="6365427"/>
            <a:ext cx="2049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1" i="0" u="none" strike="noStrike" kern="1200" baseline="0">
                <a:solidFill>
                  <a:prstClr val="black"/>
                </a:solidFill>
                <a:latin typeface="Helvetica"/>
                <a:ea typeface="+mn-ea"/>
                <a:cs typeface="Helvetica"/>
              </a:defRPr>
            </a:pPr>
            <a:r>
              <a:rPr lang="en-US" sz="1400" dirty="0" smtClean="0"/>
              <a:t>Secreted TNF (ng/mL)</a:t>
            </a:r>
            <a:endParaRPr lang="en-US" sz="1400" dirty="0"/>
          </a:p>
        </p:txBody>
      </p:sp>
      <p:graphicFrame>
        <p:nvGraphicFramePr>
          <p:cNvPr id="684" name="Chart 683"/>
          <p:cNvGraphicFramePr/>
          <p:nvPr/>
        </p:nvGraphicFramePr>
        <p:xfrm>
          <a:off x="779273" y="5552932"/>
          <a:ext cx="3310128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86" name="Chart 685"/>
          <p:cNvGraphicFramePr/>
          <p:nvPr/>
        </p:nvGraphicFramePr>
        <p:xfrm>
          <a:off x="8450598" y="3063095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88" name="Chart 687"/>
          <p:cNvGraphicFramePr/>
          <p:nvPr/>
        </p:nvGraphicFramePr>
        <p:xfrm>
          <a:off x="12489262" y="3063095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90" name="Rectangle 689"/>
          <p:cNvSpPr/>
          <p:nvPr/>
        </p:nvSpPr>
        <p:spPr>
          <a:xfrm rot="16200000">
            <a:off x="7658367" y="3859311"/>
            <a:ext cx="15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 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Activity %</a:t>
            </a:r>
            <a:endParaRPr lang="en-US" sz="1400" dirty="0"/>
          </a:p>
        </p:txBody>
      </p:sp>
      <p:sp>
        <p:nvSpPr>
          <p:cNvPr id="691" name="Rectangle 690"/>
          <p:cNvSpPr/>
          <p:nvPr/>
        </p:nvSpPr>
        <p:spPr>
          <a:xfrm rot="16200000">
            <a:off x="11709669" y="3859311"/>
            <a:ext cx="15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 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Activity %</a:t>
            </a:r>
            <a:endParaRPr lang="en-US" sz="1400" dirty="0"/>
          </a:p>
        </p:txBody>
      </p:sp>
      <p:sp>
        <p:nvSpPr>
          <p:cNvPr id="694" name="Rectangle 693"/>
          <p:cNvSpPr/>
          <p:nvPr/>
        </p:nvSpPr>
        <p:spPr>
          <a:xfrm rot="16200000">
            <a:off x="7645667" y="1192311"/>
            <a:ext cx="15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 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Activity %</a:t>
            </a:r>
            <a:endParaRPr lang="en-US" sz="1400" dirty="0"/>
          </a:p>
        </p:txBody>
      </p:sp>
      <p:sp>
        <p:nvSpPr>
          <p:cNvPr id="695" name="Rectangle 694"/>
          <p:cNvSpPr/>
          <p:nvPr/>
        </p:nvSpPr>
        <p:spPr>
          <a:xfrm rot="16200000">
            <a:off x="11696969" y="1192311"/>
            <a:ext cx="15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 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Activity %</a:t>
            </a:r>
            <a:endParaRPr lang="en-US" sz="1400" dirty="0"/>
          </a:p>
        </p:txBody>
      </p:sp>
      <p:graphicFrame>
        <p:nvGraphicFramePr>
          <p:cNvPr id="138" name="Chart 137"/>
          <p:cNvGraphicFramePr/>
          <p:nvPr/>
        </p:nvGraphicFramePr>
        <p:xfrm>
          <a:off x="4914165" y="5556657"/>
          <a:ext cx="3310128" cy="19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38" name="Rectangle 337"/>
          <p:cNvSpPr/>
          <p:nvPr/>
        </p:nvSpPr>
        <p:spPr>
          <a:xfrm>
            <a:off x="4756697" y="1427206"/>
            <a:ext cx="1470641" cy="34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4804018" y="1475651"/>
            <a:ext cx="1372628" cy="1097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Rectangle 339"/>
          <p:cNvSpPr/>
          <p:nvPr/>
        </p:nvSpPr>
        <p:spPr>
          <a:xfrm>
            <a:off x="4806401" y="3762776"/>
            <a:ext cx="1372628" cy="1097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Rectangle 340"/>
          <p:cNvSpPr/>
          <p:nvPr/>
        </p:nvSpPr>
        <p:spPr>
          <a:xfrm>
            <a:off x="4806401" y="2621096"/>
            <a:ext cx="1372628" cy="1097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ectangle 23"/>
          <p:cNvSpPr>
            <a:spLocks noChangeArrowheads="1"/>
          </p:cNvSpPr>
          <p:nvPr/>
        </p:nvSpPr>
        <p:spPr bwMode="auto">
          <a:xfrm>
            <a:off x="1574546" y="1517986"/>
            <a:ext cx="137160" cy="20716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200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344" name="Rectangle 4"/>
          <p:cNvSpPr>
            <a:spLocks noChangeArrowheads="1"/>
          </p:cNvSpPr>
          <p:nvPr/>
        </p:nvSpPr>
        <p:spPr bwMode="auto">
          <a:xfrm>
            <a:off x="941235" y="3458913"/>
            <a:ext cx="3754641" cy="1446841"/>
          </a:xfrm>
          <a:prstGeom prst="rect">
            <a:avLst/>
          </a:prstGeom>
          <a:solidFill>
            <a:srgbClr val="DADADA"/>
          </a:solidFill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389643" y="1425788"/>
            <a:ext cx="2303948" cy="1147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54"/>
          <p:cNvSpPr>
            <a:spLocks noChangeArrowheads="1"/>
          </p:cNvSpPr>
          <p:nvPr/>
        </p:nvSpPr>
        <p:spPr bwMode="auto">
          <a:xfrm>
            <a:off x="2566909" y="2369108"/>
            <a:ext cx="762000" cy="396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MyD88</a:t>
            </a:r>
            <a:endParaRPr lang="en-US" sz="1400" b="1" dirty="0">
              <a:latin typeface="Helvetica"/>
              <a:cs typeface="Helvetica"/>
            </a:endParaRPr>
          </a:p>
        </p:txBody>
      </p:sp>
      <p:grpSp>
        <p:nvGrpSpPr>
          <p:cNvPr id="347" name="Group 22"/>
          <p:cNvGrpSpPr>
            <a:grpSpLocks/>
          </p:cNvGrpSpPr>
          <p:nvPr/>
        </p:nvGrpSpPr>
        <p:grpSpPr bwMode="auto">
          <a:xfrm>
            <a:off x="2360320" y="942125"/>
            <a:ext cx="411480" cy="757624"/>
            <a:chOff x="1344" y="2496"/>
            <a:chExt cx="144" cy="384"/>
          </a:xfrm>
          <a:solidFill>
            <a:schemeClr val="accent3">
              <a:lumMod val="50000"/>
            </a:schemeClr>
          </a:solidFill>
        </p:grpSpPr>
        <p:sp>
          <p:nvSpPr>
            <p:cNvPr id="348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200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349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350" name="Oval 25"/>
          <p:cNvSpPr>
            <a:spLocks noChangeArrowheads="1"/>
          </p:cNvSpPr>
          <p:nvPr/>
        </p:nvSpPr>
        <p:spPr bwMode="auto">
          <a:xfrm>
            <a:off x="2475775" y="1030966"/>
            <a:ext cx="182880" cy="3200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grpSp>
        <p:nvGrpSpPr>
          <p:cNvPr id="351" name="Group 22"/>
          <p:cNvGrpSpPr>
            <a:grpSpLocks/>
          </p:cNvGrpSpPr>
          <p:nvPr/>
        </p:nvGrpSpPr>
        <p:grpSpPr bwMode="auto">
          <a:xfrm>
            <a:off x="4287699" y="942125"/>
            <a:ext cx="411480" cy="757624"/>
            <a:chOff x="1344" y="2496"/>
            <a:chExt cx="144" cy="384"/>
          </a:xfrm>
          <a:solidFill>
            <a:schemeClr val="accent2">
              <a:lumMod val="50000"/>
            </a:schemeClr>
          </a:solidFill>
        </p:grpSpPr>
        <p:sp>
          <p:nvSpPr>
            <p:cNvPr id="352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200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353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354" name="Oval 25"/>
          <p:cNvSpPr>
            <a:spLocks noChangeArrowheads="1"/>
          </p:cNvSpPr>
          <p:nvPr/>
        </p:nvSpPr>
        <p:spPr bwMode="auto">
          <a:xfrm>
            <a:off x="4403154" y="1030966"/>
            <a:ext cx="182880" cy="32004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grpSp>
        <p:nvGrpSpPr>
          <p:cNvPr id="355" name="Group 22"/>
          <p:cNvGrpSpPr>
            <a:grpSpLocks/>
          </p:cNvGrpSpPr>
          <p:nvPr/>
        </p:nvGrpSpPr>
        <p:grpSpPr bwMode="auto">
          <a:xfrm>
            <a:off x="3338146" y="942125"/>
            <a:ext cx="411480" cy="757624"/>
            <a:chOff x="1344" y="2496"/>
            <a:chExt cx="144" cy="384"/>
          </a:xfrm>
          <a:solidFill>
            <a:schemeClr val="tx2">
              <a:lumMod val="50000"/>
            </a:schemeClr>
          </a:solidFill>
        </p:grpSpPr>
        <p:sp>
          <p:nvSpPr>
            <p:cNvPr id="356" name="Rectangle 23"/>
            <p:cNvSpPr>
              <a:spLocks noChangeArrowheads="1"/>
            </p:cNvSpPr>
            <p:nvPr/>
          </p:nvSpPr>
          <p:spPr bwMode="auto">
            <a:xfrm>
              <a:off x="1392" y="2775"/>
              <a:ext cx="48" cy="10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200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  <p:sp>
          <p:nvSpPr>
            <p:cNvPr id="357" name="AutoShape 24"/>
            <p:cNvSpPr>
              <a:spLocks noChangeArrowheads="1"/>
            </p:cNvSpPr>
            <p:nvPr/>
          </p:nvSpPr>
          <p:spPr bwMode="auto">
            <a:xfrm flipH="1" flipV="1">
              <a:off x="1344" y="249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 h 21600"/>
                <a:gd name="T4" fmla="*/ 0 w 21600"/>
                <a:gd name="T5" fmla="*/ 1 h 21600"/>
                <a:gd name="T6" fmla="*/ 1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  <a:ea typeface="Arial" pitchFamily="-108" charset="0"/>
                <a:cs typeface="Arial" pitchFamily="-108" charset="0"/>
              </a:endParaRPr>
            </a:p>
          </p:txBody>
        </p:sp>
      </p:grpSp>
      <p:sp>
        <p:nvSpPr>
          <p:cNvPr id="358" name="Oval 25"/>
          <p:cNvSpPr>
            <a:spLocks noChangeArrowheads="1"/>
          </p:cNvSpPr>
          <p:nvPr/>
        </p:nvSpPr>
        <p:spPr bwMode="auto">
          <a:xfrm>
            <a:off x="3453601" y="1030966"/>
            <a:ext cx="182880" cy="320040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278794" y="723189"/>
            <a:ext cx="56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CpG</a:t>
            </a:r>
            <a:endParaRPr lang="en-US" sz="1400" dirty="0"/>
          </a:p>
        </p:txBody>
      </p:sp>
      <p:sp>
        <p:nvSpPr>
          <p:cNvPr id="360" name="Rectangle 359"/>
          <p:cNvSpPr/>
          <p:nvPr/>
        </p:nvSpPr>
        <p:spPr>
          <a:xfrm>
            <a:off x="3276969" y="723189"/>
            <a:ext cx="533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LPS</a:t>
            </a:r>
            <a:endParaRPr lang="en-US" sz="1400" dirty="0"/>
          </a:p>
        </p:txBody>
      </p:sp>
      <p:sp>
        <p:nvSpPr>
          <p:cNvPr id="361" name="Rectangle 360"/>
          <p:cNvSpPr/>
          <p:nvPr/>
        </p:nvSpPr>
        <p:spPr>
          <a:xfrm>
            <a:off x="4088627" y="723189"/>
            <a:ext cx="80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PolyI:C</a:t>
            </a:r>
            <a:endParaRPr lang="en-US" sz="1400" dirty="0"/>
          </a:p>
        </p:txBody>
      </p:sp>
      <p:sp>
        <p:nvSpPr>
          <p:cNvPr id="362" name="Rectangle 361"/>
          <p:cNvSpPr/>
          <p:nvPr/>
        </p:nvSpPr>
        <p:spPr>
          <a:xfrm>
            <a:off x="2101149" y="453563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TLR9</a:t>
            </a:r>
            <a:endParaRPr lang="en-US" sz="1600" dirty="0"/>
          </a:p>
        </p:txBody>
      </p:sp>
      <p:sp>
        <p:nvSpPr>
          <p:cNvPr id="363" name="Rectangle 362"/>
          <p:cNvSpPr/>
          <p:nvPr/>
        </p:nvSpPr>
        <p:spPr>
          <a:xfrm>
            <a:off x="3195072" y="453563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TLR4</a:t>
            </a:r>
            <a:endParaRPr lang="en-US" sz="1600" dirty="0"/>
          </a:p>
        </p:txBody>
      </p:sp>
      <p:sp>
        <p:nvSpPr>
          <p:cNvPr id="364" name="Rectangle 363"/>
          <p:cNvSpPr/>
          <p:nvPr/>
        </p:nvSpPr>
        <p:spPr>
          <a:xfrm>
            <a:off x="4134868" y="453563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TLR3</a:t>
            </a:r>
            <a:endParaRPr lang="en-US" sz="1600" dirty="0"/>
          </a:p>
        </p:txBody>
      </p:sp>
      <p:sp>
        <p:nvSpPr>
          <p:cNvPr id="365" name="TextBox 364"/>
          <p:cNvSpPr txBox="1"/>
          <p:nvPr/>
        </p:nvSpPr>
        <p:spPr>
          <a:xfrm>
            <a:off x="3232899" y="213518"/>
            <a:ext cx="61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Helvetica"/>
                <a:cs typeface="Helvetica"/>
              </a:rPr>
              <a:t>Input</a:t>
            </a:r>
            <a:endParaRPr lang="en-US" sz="1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2500673" y="3183614"/>
            <a:ext cx="887413" cy="1963637"/>
            <a:chOff x="8735423" y="4904325"/>
            <a:chExt cx="887413" cy="1963637"/>
          </a:xfrm>
        </p:grpSpPr>
        <p:sp>
          <p:nvSpPr>
            <p:cNvPr id="367" name="Oval 16"/>
            <p:cNvSpPr>
              <a:spLocks noChangeArrowheads="1"/>
            </p:cNvSpPr>
            <p:nvPr/>
          </p:nvSpPr>
          <p:spPr bwMode="auto">
            <a:xfrm>
              <a:off x="8851311" y="6263124"/>
              <a:ext cx="373062" cy="60483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17"/>
            <p:cNvSpPr>
              <a:spLocks noChangeArrowheads="1"/>
            </p:cNvSpPr>
            <p:nvPr/>
          </p:nvSpPr>
          <p:spPr bwMode="auto">
            <a:xfrm>
              <a:off x="9160873" y="6375837"/>
              <a:ext cx="363538" cy="492125"/>
            </a:xfrm>
            <a:prstGeom prst="ellipse">
              <a:avLst/>
            </a:prstGeom>
            <a:solidFill>
              <a:srgbClr val="FF9966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8"/>
            <p:cNvSpPr>
              <a:spLocks noChangeArrowheads="1"/>
            </p:cNvSpPr>
            <p:nvPr/>
          </p:nvSpPr>
          <p:spPr bwMode="auto">
            <a:xfrm>
              <a:off x="8900523" y="6491724"/>
              <a:ext cx="577181" cy="2154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Helvetica" pitchFamily="-104" charset="0"/>
                </a:rPr>
                <a:t>NF -</a:t>
              </a:r>
              <a:r>
                <a:rPr lang="en-US" sz="1400" b="1" dirty="0" smtClean="0">
                  <a:latin typeface="Helvetica"/>
                  <a:cs typeface="Helvetica"/>
                </a:rPr>
                <a:t>κ</a:t>
              </a:r>
              <a:r>
                <a:rPr lang="en-US" sz="1400" b="1" dirty="0" smtClean="0">
                  <a:solidFill>
                    <a:srgbClr val="000000"/>
                  </a:solidFill>
                  <a:latin typeface="Helvetica" pitchFamily="-104" charset="0"/>
                </a:rPr>
                <a:t>B</a:t>
              </a:r>
              <a:endParaRPr lang="en-US" sz="1400" dirty="0"/>
            </a:p>
          </p:txBody>
        </p:sp>
        <p:sp>
          <p:nvSpPr>
            <p:cNvPr id="370" name="Oval 15"/>
            <p:cNvSpPr>
              <a:spLocks noChangeArrowheads="1"/>
            </p:cNvSpPr>
            <p:nvPr/>
          </p:nvSpPr>
          <p:spPr bwMode="auto">
            <a:xfrm>
              <a:off x="8754473" y="5522399"/>
              <a:ext cx="147638" cy="233362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16"/>
            <p:cNvSpPr>
              <a:spLocks noChangeArrowheads="1"/>
            </p:cNvSpPr>
            <p:nvPr/>
          </p:nvSpPr>
          <p:spPr bwMode="auto">
            <a:xfrm>
              <a:off x="8878298" y="5590661"/>
              <a:ext cx="127000" cy="171450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7"/>
            <p:cNvSpPr>
              <a:spLocks/>
            </p:cNvSpPr>
            <p:nvPr/>
          </p:nvSpPr>
          <p:spPr bwMode="auto">
            <a:xfrm>
              <a:off x="8956086" y="5323961"/>
              <a:ext cx="458787" cy="160338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9"/>
            <p:cNvSpPr>
              <a:spLocks/>
            </p:cNvSpPr>
            <p:nvPr/>
          </p:nvSpPr>
          <p:spPr bwMode="auto">
            <a:xfrm>
              <a:off x="9441861" y="5496999"/>
              <a:ext cx="76200" cy="587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0"/>
            <p:cNvSpPr>
              <a:spLocks/>
            </p:cNvSpPr>
            <p:nvPr/>
          </p:nvSpPr>
          <p:spPr bwMode="auto">
            <a:xfrm>
              <a:off x="9524411" y="5498586"/>
              <a:ext cx="98425" cy="87313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21"/>
            <p:cNvSpPr>
              <a:spLocks noChangeArrowheads="1"/>
            </p:cNvSpPr>
            <p:nvPr/>
          </p:nvSpPr>
          <p:spPr bwMode="auto">
            <a:xfrm>
              <a:off x="8735423" y="5490649"/>
              <a:ext cx="280988" cy="12858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22"/>
            <p:cNvSpPr>
              <a:spLocks noChangeArrowheads="1"/>
            </p:cNvSpPr>
            <p:nvPr/>
          </p:nvSpPr>
          <p:spPr bwMode="auto">
            <a:xfrm>
              <a:off x="9276761" y="5519224"/>
              <a:ext cx="142875" cy="23018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23"/>
            <p:cNvSpPr>
              <a:spLocks noChangeArrowheads="1"/>
            </p:cNvSpPr>
            <p:nvPr/>
          </p:nvSpPr>
          <p:spPr bwMode="auto">
            <a:xfrm>
              <a:off x="9386298" y="5585899"/>
              <a:ext cx="122238" cy="169862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36"/>
            <p:cNvSpPr>
              <a:spLocks noChangeArrowheads="1"/>
            </p:cNvSpPr>
            <p:nvPr/>
          </p:nvSpPr>
          <p:spPr bwMode="auto">
            <a:xfrm>
              <a:off x="8751298" y="5806561"/>
              <a:ext cx="211138" cy="130175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46"/>
            <p:cNvSpPr>
              <a:spLocks/>
            </p:cNvSpPr>
            <p:nvPr/>
          </p:nvSpPr>
          <p:spPr bwMode="auto">
            <a:xfrm rot="19742174">
              <a:off x="9506948" y="5409686"/>
              <a:ext cx="74613" cy="87313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04"/>
            <p:cNvSpPr>
              <a:spLocks/>
            </p:cNvSpPr>
            <p:nvPr/>
          </p:nvSpPr>
          <p:spPr bwMode="auto">
            <a:xfrm>
              <a:off x="8869303" y="4904325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6FFF3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8"/>
            <p:cNvSpPr>
              <a:spLocks/>
            </p:cNvSpPr>
            <p:nvPr/>
          </p:nvSpPr>
          <p:spPr bwMode="auto">
            <a:xfrm>
              <a:off x="9184686" y="5320786"/>
              <a:ext cx="30162" cy="9525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05"/>
            <p:cNvSpPr>
              <a:spLocks noChangeArrowheads="1"/>
            </p:cNvSpPr>
            <p:nvPr/>
          </p:nvSpPr>
          <p:spPr bwMode="auto">
            <a:xfrm>
              <a:off x="8914811" y="4974703"/>
              <a:ext cx="4938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 smtClean="0">
                  <a:latin typeface="Helvetica"/>
                  <a:cs typeface="Helvetica"/>
                </a:rPr>
                <a:t>IKK</a:t>
              </a:r>
              <a:endParaRPr lang="en-US" sz="1400" b="1" dirty="0">
                <a:latin typeface="Helvetica"/>
                <a:cs typeface="Helvetica"/>
              </a:endParaRPr>
            </a:p>
          </p:txBody>
        </p:sp>
        <p:sp>
          <p:nvSpPr>
            <p:cNvPr id="383" name="Line 180"/>
            <p:cNvSpPr>
              <a:spLocks noChangeShapeType="1"/>
            </p:cNvSpPr>
            <p:nvPr/>
          </p:nvSpPr>
          <p:spPr bwMode="auto">
            <a:xfrm rot="10800000">
              <a:off x="8923505" y="5978620"/>
              <a:ext cx="176169" cy="215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180"/>
            <p:cNvSpPr>
              <a:spLocks noChangeShapeType="1"/>
            </p:cNvSpPr>
            <p:nvPr/>
          </p:nvSpPr>
          <p:spPr bwMode="auto">
            <a:xfrm flipH="1">
              <a:off x="9224374" y="5826128"/>
              <a:ext cx="232502" cy="472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180"/>
            <p:cNvSpPr>
              <a:spLocks noChangeShapeType="1"/>
            </p:cNvSpPr>
            <p:nvPr/>
          </p:nvSpPr>
          <p:spPr bwMode="auto">
            <a:xfrm rot="10800000" flipH="1" flipV="1">
              <a:off x="8790377" y="6012487"/>
              <a:ext cx="176169" cy="215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" name="Rectangle 385"/>
          <p:cNvSpPr/>
          <p:nvPr/>
        </p:nvSpPr>
        <p:spPr>
          <a:xfrm>
            <a:off x="902234" y="1683222"/>
            <a:ext cx="80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Werner </a:t>
            </a:r>
          </a:p>
          <a:p>
            <a:pPr algn="ctr"/>
            <a:r>
              <a:rPr lang="en-US" sz="1400" b="1" i="1" dirty="0" smtClean="0">
                <a:latin typeface="Helvetica"/>
                <a:cs typeface="Helvetica"/>
              </a:rPr>
              <a:t>et al 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2008</a:t>
            </a:r>
            <a:endParaRPr lang="en-US" sz="1400" dirty="0"/>
          </a:p>
        </p:txBody>
      </p:sp>
      <p:sp>
        <p:nvSpPr>
          <p:cNvPr id="387" name="Oval 54"/>
          <p:cNvSpPr>
            <a:spLocks noChangeArrowheads="1"/>
          </p:cNvSpPr>
          <p:nvPr/>
        </p:nvSpPr>
        <p:spPr bwMode="auto">
          <a:xfrm>
            <a:off x="5142860" y="1253398"/>
            <a:ext cx="694944" cy="32004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TNF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88" name="AutoShape 24"/>
          <p:cNvSpPr>
            <a:spLocks noChangeArrowheads="1"/>
          </p:cNvSpPr>
          <p:nvPr/>
        </p:nvSpPr>
        <p:spPr bwMode="auto">
          <a:xfrm flipH="1" flipV="1">
            <a:off x="950938" y="942124"/>
            <a:ext cx="1365976" cy="56821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2 h 21600"/>
              <a:gd name="T4" fmla="*/ 0 w 21600"/>
              <a:gd name="T5" fmla="*/ 1 h 21600"/>
              <a:gd name="T6" fmla="*/ 1 w 21600"/>
              <a:gd name="T7" fmla="*/ 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2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  <a:ea typeface="Arial" pitchFamily="-108" charset="0"/>
              <a:cs typeface="Arial" pitchFamily="-108" charset="0"/>
            </a:endParaRPr>
          </a:p>
        </p:txBody>
      </p:sp>
      <p:sp>
        <p:nvSpPr>
          <p:cNvPr id="389" name="Oval 54"/>
          <p:cNvSpPr>
            <a:spLocks noChangeArrowheads="1"/>
          </p:cNvSpPr>
          <p:nvPr/>
        </p:nvSpPr>
        <p:spPr bwMode="auto">
          <a:xfrm>
            <a:off x="1290052" y="1030966"/>
            <a:ext cx="688848" cy="32004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TNF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90" name="Oval 16"/>
          <p:cNvSpPr>
            <a:spLocks noChangeArrowheads="1"/>
          </p:cNvSpPr>
          <p:nvPr/>
        </p:nvSpPr>
        <p:spPr bwMode="auto">
          <a:xfrm>
            <a:off x="5151327" y="4542413"/>
            <a:ext cx="373062" cy="60483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Oval 17"/>
          <p:cNvSpPr>
            <a:spLocks noChangeArrowheads="1"/>
          </p:cNvSpPr>
          <p:nvPr/>
        </p:nvSpPr>
        <p:spPr bwMode="auto">
          <a:xfrm>
            <a:off x="5460889" y="4655126"/>
            <a:ext cx="363538" cy="492125"/>
          </a:xfrm>
          <a:prstGeom prst="ellipse">
            <a:avLst/>
          </a:prstGeom>
          <a:solidFill>
            <a:srgbClr val="FF9966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Rectangle 18"/>
          <p:cNvSpPr>
            <a:spLocks noChangeArrowheads="1"/>
          </p:cNvSpPr>
          <p:nvPr/>
        </p:nvSpPr>
        <p:spPr bwMode="auto">
          <a:xfrm>
            <a:off x="5200539" y="4771013"/>
            <a:ext cx="577181" cy="21544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NF -</a:t>
            </a:r>
            <a:r>
              <a:rPr lang="en-US" sz="1400" b="1" dirty="0" smtClean="0">
                <a:latin typeface="Helvetica"/>
                <a:cs typeface="Helvetica"/>
              </a:rPr>
              <a:t>κ</a:t>
            </a:r>
            <a:r>
              <a:rPr lang="en-US" sz="1400" b="1" dirty="0" smtClean="0">
                <a:solidFill>
                  <a:srgbClr val="000000"/>
                </a:solidFill>
                <a:latin typeface="Helvetica" pitchFamily="-104" charset="0"/>
              </a:rPr>
              <a:t>B</a:t>
            </a:r>
            <a:endParaRPr lang="en-US" sz="1400" dirty="0"/>
          </a:p>
        </p:txBody>
      </p:sp>
      <p:sp>
        <p:nvSpPr>
          <p:cNvPr id="393" name="Line 180"/>
          <p:cNvSpPr>
            <a:spLocks noChangeShapeType="1"/>
          </p:cNvSpPr>
          <p:nvPr/>
        </p:nvSpPr>
        <p:spPr bwMode="auto">
          <a:xfrm>
            <a:off x="2552597" y="1773954"/>
            <a:ext cx="343905" cy="5330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Line 180"/>
          <p:cNvSpPr>
            <a:spLocks noChangeShapeType="1"/>
          </p:cNvSpPr>
          <p:nvPr/>
        </p:nvSpPr>
        <p:spPr bwMode="auto">
          <a:xfrm>
            <a:off x="3729864" y="1773954"/>
            <a:ext cx="343905" cy="5330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Line 180"/>
          <p:cNvSpPr>
            <a:spLocks noChangeShapeType="1"/>
          </p:cNvSpPr>
          <p:nvPr/>
        </p:nvSpPr>
        <p:spPr bwMode="auto">
          <a:xfrm flipH="1">
            <a:off x="3024438" y="1773954"/>
            <a:ext cx="343905" cy="5330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Line 180"/>
          <p:cNvSpPr>
            <a:spLocks noChangeShapeType="1"/>
          </p:cNvSpPr>
          <p:nvPr/>
        </p:nvSpPr>
        <p:spPr bwMode="auto">
          <a:xfrm flipH="1">
            <a:off x="4195367" y="1773954"/>
            <a:ext cx="343905" cy="5330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Line 180"/>
          <p:cNvSpPr>
            <a:spLocks noChangeShapeType="1"/>
          </p:cNvSpPr>
          <p:nvPr/>
        </p:nvSpPr>
        <p:spPr bwMode="auto">
          <a:xfrm flipV="1">
            <a:off x="5492363" y="1700944"/>
            <a:ext cx="0" cy="28300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Line 180"/>
          <p:cNvSpPr>
            <a:spLocks noChangeShapeType="1"/>
          </p:cNvSpPr>
          <p:nvPr/>
        </p:nvSpPr>
        <p:spPr bwMode="auto">
          <a:xfrm rot="5400000">
            <a:off x="1259163" y="587825"/>
            <a:ext cx="77227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4738439" y="4490283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Helvetica"/>
                <a:cs typeface="Helvetica"/>
              </a:rPr>
              <a:t>1</a:t>
            </a:r>
            <a:endParaRPr lang="en-US" sz="1800" i="1" dirty="0"/>
          </a:p>
        </p:txBody>
      </p:sp>
      <p:sp>
        <p:nvSpPr>
          <p:cNvPr id="401" name="Rectangle 400"/>
          <p:cNvSpPr/>
          <p:nvPr/>
        </p:nvSpPr>
        <p:spPr>
          <a:xfrm>
            <a:off x="4738439" y="3399597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Helvetica"/>
                <a:cs typeface="Helvetica"/>
              </a:rPr>
              <a:t>2</a:t>
            </a:r>
            <a:endParaRPr lang="en-US" sz="1800" i="1" dirty="0"/>
          </a:p>
        </p:txBody>
      </p:sp>
      <p:sp>
        <p:nvSpPr>
          <p:cNvPr id="402" name="Rectangle 401"/>
          <p:cNvSpPr/>
          <p:nvPr/>
        </p:nvSpPr>
        <p:spPr>
          <a:xfrm>
            <a:off x="4738439" y="2212670"/>
            <a:ext cx="36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Helvetica"/>
                <a:cs typeface="Helvetica"/>
              </a:rPr>
              <a:t>3</a:t>
            </a:r>
            <a:endParaRPr lang="en-US" sz="1800" i="1" dirty="0"/>
          </a:p>
        </p:txBody>
      </p:sp>
      <p:sp>
        <p:nvSpPr>
          <p:cNvPr id="403" name="Oval 16"/>
          <p:cNvSpPr>
            <a:spLocks noChangeAspect="1" noChangeArrowheads="1"/>
          </p:cNvSpPr>
          <p:nvPr/>
        </p:nvSpPr>
        <p:spPr bwMode="auto">
          <a:xfrm>
            <a:off x="5591598" y="3625176"/>
            <a:ext cx="542827" cy="2384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4" name="Group 669"/>
          <p:cNvGrpSpPr>
            <a:grpSpLocks noChangeAspect="1"/>
          </p:cNvGrpSpPr>
          <p:nvPr/>
        </p:nvGrpSpPr>
        <p:grpSpPr>
          <a:xfrm>
            <a:off x="5645123" y="3740980"/>
            <a:ext cx="438912" cy="0"/>
            <a:chOff x="6392914" y="8065218"/>
            <a:chExt cx="1038488" cy="0"/>
          </a:xfrm>
        </p:grpSpPr>
        <p:sp>
          <p:nvSpPr>
            <p:cNvPr id="405" name="Line 41"/>
            <p:cNvSpPr>
              <a:spLocks noChangeShapeType="1"/>
            </p:cNvSpPr>
            <p:nvPr/>
          </p:nvSpPr>
          <p:spPr bwMode="auto">
            <a:xfrm flipH="1" flipV="1">
              <a:off x="6723638" y="8065218"/>
              <a:ext cx="387645" cy="0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"/>
                <a:cs typeface=""/>
              </a:endParaRPr>
            </a:p>
          </p:txBody>
        </p:sp>
        <p:sp>
          <p:nvSpPr>
            <p:cNvPr id="406" name="Line 41"/>
            <p:cNvSpPr>
              <a:spLocks noChangeShapeType="1"/>
            </p:cNvSpPr>
            <p:nvPr/>
          </p:nvSpPr>
          <p:spPr bwMode="auto">
            <a:xfrm flipH="1" flipV="1">
              <a:off x="7043757" y="8065218"/>
              <a:ext cx="3876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"/>
                <a:cs typeface=""/>
              </a:endParaRPr>
            </a:p>
          </p:txBody>
        </p:sp>
        <p:sp>
          <p:nvSpPr>
            <p:cNvPr id="407" name="Line 41"/>
            <p:cNvSpPr>
              <a:spLocks noChangeShapeType="1"/>
            </p:cNvSpPr>
            <p:nvPr/>
          </p:nvSpPr>
          <p:spPr bwMode="auto">
            <a:xfrm flipH="1" flipV="1">
              <a:off x="6392914" y="8065218"/>
              <a:ext cx="3876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 dirty="0">
                <a:latin typeface=""/>
                <a:cs typeface=""/>
              </a:endParaRPr>
            </a:p>
          </p:txBody>
        </p:sp>
      </p:grpSp>
      <p:sp>
        <p:nvSpPr>
          <p:cNvPr id="408" name="Oval 16"/>
          <p:cNvSpPr>
            <a:spLocks noChangeAspect="1" noChangeArrowheads="1"/>
          </p:cNvSpPr>
          <p:nvPr/>
        </p:nvSpPr>
        <p:spPr bwMode="auto">
          <a:xfrm>
            <a:off x="5588691" y="2474206"/>
            <a:ext cx="548640" cy="2409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09" name="Group 670"/>
          <p:cNvGrpSpPr/>
          <p:nvPr/>
        </p:nvGrpSpPr>
        <p:grpSpPr>
          <a:xfrm>
            <a:off x="5653588" y="2482790"/>
            <a:ext cx="543337" cy="215444"/>
            <a:chOff x="8705676" y="8700443"/>
            <a:chExt cx="1264808" cy="215444"/>
          </a:xfrm>
        </p:grpSpPr>
        <p:sp>
          <p:nvSpPr>
            <p:cNvPr id="410" name="Line 41"/>
            <p:cNvSpPr>
              <a:spLocks noChangeShapeType="1"/>
            </p:cNvSpPr>
            <p:nvPr/>
          </p:nvSpPr>
          <p:spPr bwMode="auto">
            <a:xfrm flipH="1" flipV="1">
              <a:off x="8705676" y="8810506"/>
              <a:ext cx="472693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"/>
                <a:cs typeface=""/>
              </a:endParaRPr>
            </a:p>
          </p:txBody>
        </p:sp>
        <p:sp>
          <p:nvSpPr>
            <p:cNvPr id="411" name="Rectangle 74"/>
            <p:cNvSpPr>
              <a:spLocks noChangeArrowheads="1"/>
            </p:cNvSpPr>
            <p:nvPr/>
          </p:nvSpPr>
          <p:spPr bwMode="auto">
            <a:xfrm>
              <a:off x="9003266" y="8700443"/>
              <a:ext cx="9672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AAA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</p:grpSp>
      <p:sp>
        <p:nvSpPr>
          <p:cNvPr id="412" name="Oval 54"/>
          <p:cNvSpPr>
            <a:spLocks noChangeArrowheads="1"/>
          </p:cNvSpPr>
          <p:nvPr/>
        </p:nvSpPr>
        <p:spPr bwMode="auto">
          <a:xfrm>
            <a:off x="3753019" y="2369108"/>
            <a:ext cx="762000" cy="39687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TRIF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413" name="Oval 54"/>
          <p:cNvSpPr>
            <a:spLocks noChangeArrowheads="1"/>
          </p:cNvSpPr>
          <p:nvPr/>
        </p:nvSpPr>
        <p:spPr bwMode="auto">
          <a:xfrm>
            <a:off x="1445177" y="2369108"/>
            <a:ext cx="762000" cy="396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TTR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902234" y="4171758"/>
            <a:ext cx="8002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Werner </a:t>
            </a:r>
          </a:p>
          <a:p>
            <a:pPr algn="ctr"/>
            <a:r>
              <a:rPr lang="en-US" sz="1400" b="1" i="1" dirty="0" smtClean="0">
                <a:latin typeface="Helvetica"/>
                <a:cs typeface="Helvetica"/>
              </a:rPr>
              <a:t>et al 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2005</a:t>
            </a:r>
            <a:endParaRPr lang="en-US" sz="1400" dirty="0"/>
          </a:p>
        </p:txBody>
      </p:sp>
      <p:sp>
        <p:nvSpPr>
          <p:cNvPr id="415" name="Line 180"/>
          <p:cNvSpPr>
            <a:spLocks noChangeShapeType="1"/>
          </p:cNvSpPr>
          <p:nvPr/>
        </p:nvSpPr>
        <p:spPr bwMode="auto">
          <a:xfrm>
            <a:off x="1645302" y="1773954"/>
            <a:ext cx="171953" cy="5330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Line 180"/>
          <p:cNvSpPr>
            <a:spLocks noChangeShapeType="1"/>
          </p:cNvSpPr>
          <p:nvPr/>
        </p:nvSpPr>
        <p:spPr bwMode="auto">
          <a:xfrm flipH="1">
            <a:off x="3283311" y="2822125"/>
            <a:ext cx="719320" cy="32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Line 180"/>
          <p:cNvSpPr>
            <a:spLocks noChangeShapeType="1"/>
          </p:cNvSpPr>
          <p:nvPr/>
        </p:nvSpPr>
        <p:spPr bwMode="auto">
          <a:xfrm>
            <a:off x="1889581" y="2822125"/>
            <a:ext cx="719320" cy="32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Line 180"/>
          <p:cNvSpPr>
            <a:spLocks noChangeShapeType="1"/>
          </p:cNvSpPr>
          <p:nvPr/>
        </p:nvSpPr>
        <p:spPr bwMode="auto">
          <a:xfrm flipH="1">
            <a:off x="2932046" y="2822125"/>
            <a:ext cx="0" cy="327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Line 180"/>
          <p:cNvSpPr>
            <a:spLocks noChangeShapeType="1"/>
          </p:cNvSpPr>
          <p:nvPr/>
        </p:nvSpPr>
        <p:spPr bwMode="auto">
          <a:xfrm rot="5400000">
            <a:off x="5008329" y="685720"/>
            <a:ext cx="96806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Line 180"/>
          <p:cNvSpPr>
            <a:spLocks noChangeShapeType="1"/>
          </p:cNvSpPr>
          <p:nvPr/>
        </p:nvSpPr>
        <p:spPr bwMode="auto">
          <a:xfrm>
            <a:off x="1626252" y="214386"/>
            <a:ext cx="38835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5" name="Group 434"/>
          <p:cNvGrpSpPr/>
          <p:nvPr/>
        </p:nvGrpSpPr>
        <p:grpSpPr>
          <a:xfrm>
            <a:off x="1774101" y="5722952"/>
            <a:ext cx="2100742" cy="246221"/>
            <a:chOff x="5588033" y="8734726"/>
            <a:chExt cx="2100742" cy="246221"/>
          </a:xfrm>
        </p:grpSpPr>
        <p:sp>
          <p:nvSpPr>
            <p:cNvPr id="436" name="Rectangle 435"/>
            <p:cNvSpPr/>
            <p:nvPr/>
          </p:nvSpPr>
          <p:spPr>
            <a:xfrm>
              <a:off x="5752721" y="8734726"/>
              <a:ext cx="43407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LPS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37" name="Line 180"/>
            <p:cNvSpPr>
              <a:spLocks noChangeShapeType="1"/>
            </p:cNvSpPr>
            <p:nvPr/>
          </p:nvSpPr>
          <p:spPr bwMode="auto">
            <a:xfrm>
              <a:off x="5588033" y="887477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6336410" y="873472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CpG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9" name="Line 180"/>
            <p:cNvSpPr>
              <a:spLocks noChangeShapeType="1"/>
            </p:cNvSpPr>
            <p:nvPr/>
          </p:nvSpPr>
          <p:spPr bwMode="auto">
            <a:xfrm>
              <a:off x="6171722" y="886630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rgbClr val="4F62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6935427" y="8734726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PolyI:C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41" name="Line 180"/>
            <p:cNvSpPr>
              <a:spLocks noChangeShapeType="1"/>
            </p:cNvSpPr>
            <p:nvPr/>
          </p:nvSpPr>
          <p:spPr bwMode="auto">
            <a:xfrm>
              <a:off x="6770739" y="887477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42779" y="5727524"/>
            <a:ext cx="2100742" cy="246221"/>
            <a:chOff x="5588033" y="8734726"/>
            <a:chExt cx="2100742" cy="246221"/>
          </a:xfrm>
        </p:grpSpPr>
        <p:sp>
          <p:nvSpPr>
            <p:cNvPr id="443" name="Rectangle 442"/>
            <p:cNvSpPr/>
            <p:nvPr/>
          </p:nvSpPr>
          <p:spPr>
            <a:xfrm>
              <a:off x="5752721" y="8734726"/>
              <a:ext cx="43407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LPS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44" name="Line 180"/>
            <p:cNvSpPr>
              <a:spLocks noChangeShapeType="1"/>
            </p:cNvSpPr>
            <p:nvPr/>
          </p:nvSpPr>
          <p:spPr bwMode="auto">
            <a:xfrm>
              <a:off x="5588033" y="887477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336410" y="873472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CpG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6" name="Line 180"/>
            <p:cNvSpPr>
              <a:spLocks noChangeShapeType="1"/>
            </p:cNvSpPr>
            <p:nvPr/>
          </p:nvSpPr>
          <p:spPr bwMode="auto">
            <a:xfrm>
              <a:off x="6171722" y="886630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rgbClr val="4F62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6935427" y="8734726"/>
              <a:ext cx="753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PolyI:C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448" name="Line 180"/>
            <p:cNvSpPr>
              <a:spLocks noChangeShapeType="1"/>
            </p:cNvSpPr>
            <p:nvPr/>
          </p:nvSpPr>
          <p:spPr bwMode="auto">
            <a:xfrm>
              <a:off x="6770739" y="8874771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11265655" y="543870"/>
            <a:ext cx="909569" cy="430095"/>
            <a:chOff x="14799060" y="6589305"/>
            <a:chExt cx="909569" cy="430095"/>
          </a:xfrm>
        </p:grpSpPr>
        <p:sp>
          <p:nvSpPr>
            <p:cNvPr id="450" name="Rectangle 449"/>
            <p:cNvSpPr/>
            <p:nvPr/>
          </p:nvSpPr>
          <p:spPr>
            <a:xfrm>
              <a:off x="14948072" y="6589305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51" name="Line 180"/>
            <p:cNvSpPr>
              <a:spLocks noChangeShapeType="1"/>
            </p:cNvSpPr>
            <p:nvPr/>
          </p:nvSpPr>
          <p:spPr bwMode="auto">
            <a:xfrm>
              <a:off x="14799060" y="6729350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4955281" y="6773179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tnf </a:t>
              </a:r>
              <a:r>
                <a:rPr lang="en-US" sz="1400" b="1" i="1" baseline="30000" dirty="0" smtClean="0">
                  <a:solidFill>
                    <a:schemeClr val="tx2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453" name="Line 180"/>
            <p:cNvSpPr>
              <a:spLocks noChangeShapeType="1"/>
            </p:cNvSpPr>
            <p:nvPr/>
          </p:nvSpPr>
          <p:spPr bwMode="auto">
            <a:xfrm>
              <a:off x="14799060" y="690475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54" name="Group 453"/>
          <p:cNvGrpSpPr/>
          <p:nvPr/>
        </p:nvGrpSpPr>
        <p:grpSpPr>
          <a:xfrm>
            <a:off x="15326193" y="543870"/>
            <a:ext cx="909569" cy="430095"/>
            <a:chOff x="14761222" y="7630172"/>
            <a:chExt cx="909569" cy="430095"/>
          </a:xfrm>
        </p:grpSpPr>
        <p:sp>
          <p:nvSpPr>
            <p:cNvPr id="455" name="Rectangle 454"/>
            <p:cNvSpPr/>
            <p:nvPr/>
          </p:nvSpPr>
          <p:spPr>
            <a:xfrm>
              <a:off x="14910234" y="763017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56" name="Line 180"/>
            <p:cNvSpPr>
              <a:spLocks noChangeShapeType="1"/>
            </p:cNvSpPr>
            <p:nvPr/>
          </p:nvSpPr>
          <p:spPr bwMode="auto">
            <a:xfrm>
              <a:off x="14761222" y="777021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917443" y="781404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tnf </a:t>
              </a:r>
              <a:r>
                <a:rPr lang="en-US" sz="1400" b="1" i="1" baseline="30000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58" name="Line 180"/>
            <p:cNvSpPr>
              <a:spLocks noChangeShapeType="1"/>
            </p:cNvSpPr>
            <p:nvPr/>
          </p:nvSpPr>
          <p:spPr bwMode="auto">
            <a:xfrm>
              <a:off x="14761222" y="794562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11265655" y="3207781"/>
            <a:ext cx="909569" cy="430095"/>
            <a:chOff x="14799060" y="6589305"/>
            <a:chExt cx="909569" cy="430095"/>
          </a:xfrm>
        </p:grpSpPr>
        <p:sp>
          <p:nvSpPr>
            <p:cNvPr id="460" name="Rectangle 459"/>
            <p:cNvSpPr/>
            <p:nvPr/>
          </p:nvSpPr>
          <p:spPr>
            <a:xfrm>
              <a:off x="14948072" y="6589305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461" name="Line 180"/>
            <p:cNvSpPr>
              <a:spLocks noChangeShapeType="1"/>
            </p:cNvSpPr>
            <p:nvPr/>
          </p:nvSpPr>
          <p:spPr bwMode="auto">
            <a:xfrm>
              <a:off x="14799060" y="6729350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4955281" y="6773179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tx2"/>
                  </a:solidFill>
                  <a:latin typeface="Helvetica"/>
                  <a:cs typeface="Helvetica"/>
                </a:rPr>
                <a:t>tnf </a:t>
              </a:r>
              <a:r>
                <a:rPr lang="en-US" sz="1400" b="1" i="1" baseline="30000" dirty="0" smtClean="0">
                  <a:solidFill>
                    <a:schemeClr val="tx2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sp>
          <p:nvSpPr>
            <p:cNvPr id="463" name="Line 180"/>
            <p:cNvSpPr>
              <a:spLocks noChangeShapeType="1"/>
            </p:cNvSpPr>
            <p:nvPr/>
          </p:nvSpPr>
          <p:spPr bwMode="auto">
            <a:xfrm>
              <a:off x="14799060" y="690475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15326193" y="3207781"/>
            <a:ext cx="909569" cy="430095"/>
            <a:chOff x="14761222" y="7630172"/>
            <a:chExt cx="909569" cy="430095"/>
          </a:xfrm>
        </p:grpSpPr>
        <p:sp>
          <p:nvSpPr>
            <p:cNvPr id="465" name="Rectangle 464"/>
            <p:cNvSpPr/>
            <p:nvPr/>
          </p:nvSpPr>
          <p:spPr>
            <a:xfrm>
              <a:off x="14910234" y="763017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66" name="Line 180"/>
            <p:cNvSpPr>
              <a:spLocks noChangeShapeType="1"/>
            </p:cNvSpPr>
            <p:nvPr/>
          </p:nvSpPr>
          <p:spPr bwMode="auto">
            <a:xfrm>
              <a:off x="14761222" y="777021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4917443" y="781404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tnf </a:t>
              </a:r>
              <a:r>
                <a:rPr lang="en-US" sz="1400" b="1" i="1" baseline="30000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68" name="Line 180"/>
            <p:cNvSpPr>
              <a:spLocks noChangeShapeType="1"/>
            </p:cNvSpPr>
            <p:nvPr/>
          </p:nvSpPr>
          <p:spPr bwMode="auto">
            <a:xfrm>
              <a:off x="14761222" y="794562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6_cluster_ordered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4" y="8978314"/>
            <a:ext cx="5702300" cy="8966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7112" y="8189526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C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725" y="87039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8362" y="868811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24</a:t>
            </a:r>
            <a:endParaRPr lang="en-US" sz="1400" b="1" dirty="0">
              <a:latin typeface="Helvetica"/>
              <a:cs typeface="Helvetica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91144" y="8672242"/>
            <a:ext cx="245238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49940" y="8336330"/>
            <a:ext cx="59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 smtClean="0">
                <a:latin typeface="Helvetica"/>
                <a:cs typeface="Helvetica"/>
              </a:rPr>
              <a:t>tnf </a:t>
            </a:r>
            <a:r>
              <a:rPr lang="en-US" sz="1400" b="1" i="1" baseline="30000" dirty="0" smtClean="0">
                <a:latin typeface="Helvetica"/>
                <a:cs typeface="Helvetica"/>
              </a:rPr>
              <a:t>-/-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182563" y="8336330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wild-type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108944" y="8673830"/>
            <a:ext cx="245238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43504" y="8688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3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5131" y="8688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8298" y="87039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9935" y="8703994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24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5077" y="87039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3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6704" y="87039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223" y="9168768"/>
            <a:ext cx="568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A</a:t>
            </a:r>
            <a:endParaRPr lang="en-US" sz="32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5223" y="10476868"/>
            <a:ext cx="568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B</a:t>
            </a:r>
            <a:endParaRPr lang="en-US" sz="32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223" y="12153268"/>
            <a:ext cx="568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C</a:t>
            </a:r>
            <a:endParaRPr lang="en-US" sz="32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5223" y="13499468"/>
            <a:ext cx="568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D</a:t>
            </a:r>
            <a:endParaRPr lang="en-US" sz="32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223" y="14820268"/>
            <a:ext cx="5455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E</a:t>
            </a:r>
            <a:endParaRPr lang="en-US" sz="32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60" y="16713144"/>
            <a:ext cx="5224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F</a:t>
            </a:r>
            <a:endParaRPr lang="en-US" sz="32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12203" y="8519328"/>
            <a:ext cx="102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Helvetica"/>
                <a:cs typeface="Helvetica"/>
              </a:rPr>
              <a:t>Cluster</a:t>
            </a:r>
            <a:endParaRPr lang="en-US" sz="1800" i="1" dirty="0"/>
          </a:p>
        </p:txBody>
      </p:sp>
      <p:sp>
        <p:nvSpPr>
          <p:cNvPr id="48" name="Rectangle 47"/>
          <p:cNvSpPr/>
          <p:nvPr/>
        </p:nvSpPr>
        <p:spPr>
          <a:xfrm>
            <a:off x="7487998" y="8336330"/>
            <a:ext cx="147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Cluster Median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842266" y="8189526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D</a:t>
            </a:r>
            <a:endParaRPr lang="en-US" sz="3200" b="1" dirty="0">
              <a:latin typeface="Helvetica"/>
              <a:cs typeface="Helvetica"/>
            </a:endParaRPr>
          </a:p>
        </p:txBody>
      </p:sp>
      <p:graphicFrame>
        <p:nvGraphicFramePr>
          <p:cNvPr id="45" name="Chart 44"/>
          <p:cNvGraphicFramePr/>
          <p:nvPr/>
        </p:nvGraphicFramePr>
        <p:xfrm>
          <a:off x="6728544" y="8889414"/>
          <a:ext cx="2743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Chart 54"/>
          <p:cNvGraphicFramePr/>
          <p:nvPr/>
        </p:nvGraphicFramePr>
        <p:xfrm>
          <a:off x="6728544" y="10253078"/>
          <a:ext cx="2743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0" name="Chart 59"/>
          <p:cNvGraphicFramePr/>
          <p:nvPr/>
        </p:nvGraphicFramePr>
        <p:xfrm>
          <a:off x="6728544" y="11921010"/>
          <a:ext cx="2743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1" name="Chart 60"/>
          <p:cNvGraphicFramePr/>
          <p:nvPr/>
        </p:nvGraphicFramePr>
        <p:xfrm>
          <a:off x="6728544" y="13216410"/>
          <a:ext cx="2743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2" name="Chart 61"/>
          <p:cNvGraphicFramePr/>
          <p:nvPr/>
        </p:nvGraphicFramePr>
        <p:xfrm>
          <a:off x="6728544" y="14541439"/>
          <a:ext cx="2743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3" name="Chart 62"/>
          <p:cNvGraphicFramePr/>
          <p:nvPr/>
        </p:nvGraphicFramePr>
        <p:xfrm>
          <a:off x="6728544" y="16459141"/>
          <a:ext cx="2743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164257" y="8977981"/>
            <a:ext cx="47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A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64257" y="10328746"/>
            <a:ext cx="47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64257" y="12011911"/>
            <a:ext cx="47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C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64257" y="13309543"/>
            <a:ext cx="47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D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64257" y="14640234"/>
            <a:ext cx="45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E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64257" y="16566976"/>
            <a:ext cx="43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F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79592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33626" y="1746105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24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67170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3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72663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graphicFrame>
        <p:nvGraphicFramePr>
          <p:cNvPr id="79" name="Chart 78"/>
          <p:cNvGraphicFramePr/>
          <p:nvPr/>
        </p:nvGraphicFramePr>
        <p:xfrm>
          <a:off x="10158110" y="10719599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1" name="Chart 80"/>
          <p:cNvGraphicFramePr/>
          <p:nvPr/>
        </p:nvGraphicFramePr>
        <p:xfrm>
          <a:off x="12636539" y="10719599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82" name="Chart 81"/>
          <p:cNvGraphicFramePr/>
          <p:nvPr/>
        </p:nvGraphicFramePr>
        <p:xfrm>
          <a:off x="15095725" y="10719599"/>
          <a:ext cx="2359152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98" name="Chart 97"/>
          <p:cNvGraphicFramePr/>
          <p:nvPr/>
        </p:nvGraphicFramePr>
        <p:xfrm>
          <a:off x="10158110" y="14264556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01" name="Chart 100"/>
          <p:cNvGraphicFramePr/>
          <p:nvPr/>
        </p:nvGraphicFramePr>
        <p:xfrm>
          <a:off x="12636539" y="14264556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7" name="Rectangle 86"/>
          <p:cNvSpPr/>
          <p:nvPr/>
        </p:nvSpPr>
        <p:spPr>
          <a:xfrm rot="16200000">
            <a:off x="9548402" y="11542251"/>
            <a:ext cx="106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RNA (fold)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9548402" y="15065410"/>
            <a:ext cx="106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RNA (fold)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16990215" y="11437956"/>
            <a:ext cx="1441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latin typeface="Helvetica"/>
                <a:cs typeface="Helvetica"/>
              </a:rPr>
              <a:t>Inflammasome</a:t>
            </a:r>
            <a:endParaRPr lang="en-US" sz="1400" b="1" dirty="0" smtClean="0">
              <a:latin typeface="Helvetica"/>
              <a:cs typeface="Helvetica"/>
            </a:endParaRP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Activation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3" name="Rectangle 92"/>
          <p:cNvSpPr/>
          <p:nvPr/>
        </p:nvSpPr>
        <p:spPr>
          <a:xfrm rot="16200000">
            <a:off x="17120179" y="14963392"/>
            <a:ext cx="1181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latin typeface="Helvetica"/>
                <a:cs typeface="Helvetica"/>
              </a:rPr>
              <a:t>NFkB</a:t>
            </a:r>
            <a:endParaRPr lang="en-US" sz="1400" b="1" dirty="0" smtClean="0">
              <a:latin typeface="Helvetica"/>
              <a:cs typeface="Helvetica"/>
            </a:endParaRP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Attenuation</a:t>
            </a:r>
            <a:endParaRPr lang="en-US" sz="1400" b="1" dirty="0">
              <a:latin typeface="Helvetica"/>
              <a:cs typeface="Helvetica"/>
            </a:endParaRPr>
          </a:p>
        </p:txBody>
      </p:sp>
      <p:graphicFrame>
        <p:nvGraphicFramePr>
          <p:cNvPr id="116" name="Chart 115"/>
          <p:cNvGraphicFramePr/>
          <p:nvPr/>
        </p:nvGraphicFramePr>
        <p:xfrm>
          <a:off x="15149975" y="16014272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17" name="Chart 116"/>
          <p:cNvGraphicFramePr/>
          <p:nvPr/>
        </p:nvGraphicFramePr>
        <p:xfrm>
          <a:off x="15074939" y="12522795"/>
          <a:ext cx="2359152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18" name="Rectangle 117"/>
          <p:cNvSpPr/>
          <p:nvPr/>
        </p:nvSpPr>
        <p:spPr>
          <a:xfrm rot="16200000">
            <a:off x="9548402" y="13314655"/>
            <a:ext cx="106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RNA (fold)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>
          <a:xfrm rot="16200000">
            <a:off x="17086614" y="13206935"/>
            <a:ext cx="1249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Macrophage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Resolution</a:t>
            </a:r>
            <a:endParaRPr lang="en-US" sz="1400" b="1" dirty="0">
              <a:latin typeface="Helvetica"/>
              <a:cs typeface="Helvetica"/>
            </a:endParaRPr>
          </a:p>
        </p:txBody>
      </p:sp>
      <p:graphicFrame>
        <p:nvGraphicFramePr>
          <p:cNvPr id="121" name="Chart 120"/>
          <p:cNvGraphicFramePr/>
          <p:nvPr/>
        </p:nvGraphicFramePr>
        <p:xfrm>
          <a:off x="15116109" y="8938153"/>
          <a:ext cx="2359152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22" name="Chart 121"/>
          <p:cNvGraphicFramePr/>
          <p:nvPr/>
        </p:nvGraphicFramePr>
        <p:xfrm>
          <a:off x="12538009" y="8938153"/>
          <a:ext cx="2359152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23" name="Rectangle 122"/>
          <p:cNvSpPr/>
          <p:nvPr/>
        </p:nvSpPr>
        <p:spPr>
          <a:xfrm rot="16200000">
            <a:off x="9548402" y="9761203"/>
            <a:ext cx="106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RNA (fold)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>
          <a:xfrm rot="16200000">
            <a:off x="17100190" y="9527767"/>
            <a:ext cx="12219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Bacterial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Recognition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and Killing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>
          <a:xfrm rot="16200000">
            <a:off x="17087718" y="8379285"/>
            <a:ext cx="1246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Helvetica"/>
                <a:cs typeface="Helvetica"/>
              </a:rPr>
              <a:t>Reported</a:t>
            </a:r>
          </a:p>
          <a:p>
            <a:pPr algn="ctr"/>
            <a:r>
              <a:rPr lang="en-US" sz="1800" b="1" i="1" dirty="0" smtClean="0">
                <a:latin typeface="Helvetica"/>
                <a:cs typeface="Helvetica"/>
              </a:rPr>
              <a:t>Function</a:t>
            </a:r>
            <a:endParaRPr lang="en-US" sz="18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72662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38835" y="1746105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24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92508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3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579470" y="17461052"/>
            <a:ext cx="2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847476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613649" y="1746105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24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467322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3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054284" y="17461052"/>
            <a:ext cx="2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354415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0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120588" y="1746105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24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974261" y="1746105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3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561223" y="17461052"/>
            <a:ext cx="2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8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>
          <a:xfrm rot="16200000">
            <a:off x="9582338" y="16812372"/>
            <a:ext cx="106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RNA (fold)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>
          <a:xfrm rot="16200000">
            <a:off x="16912178" y="16710354"/>
            <a:ext cx="1561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Adaptive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Immune Control</a:t>
            </a:r>
            <a:endParaRPr lang="en-US" sz="1400" b="1" dirty="0">
              <a:latin typeface="Helvetica"/>
              <a:cs typeface="Helvetica"/>
            </a:endParaRPr>
          </a:p>
        </p:txBody>
      </p:sp>
      <p:graphicFrame>
        <p:nvGraphicFramePr>
          <p:cNvPr id="127" name="Chart 126"/>
          <p:cNvGraphicFramePr/>
          <p:nvPr/>
        </p:nvGraphicFramePr>
        <p:xfrm>
          <a:off x="10175809" y="16014272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84" name="Chart 83"/>
          <p:cNvGraphicFramePr/>
          <p:nvPr/>
        </p:nvGraphicFramePr>
        <p:xfrm>
          <a:off x="12635042" y="16014272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111" name="Chart 110"/>
          <p:cNvGraphicFramePr/>
          <p:nvPr/>
        </p:nvGraphicFramePr>
        <p:xfrm>
          <a:off x="10082777" y="8938153"/>
          <a:ext cx="2368296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115" name="Chart 114"/>
          <p:cNvGraphicFramePr/>
          <p:nvPr/>
        </p:nvGraphicFramePr>
        <p:xfrm>
          <a:off x="12562662" y="12517910"/>
          <a:ext cx="2359152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31" name="Chart 130"/>
          <p:cNvGraphicFramePr/>
          <p:nvPr/>
        </p:nvGraphicFramePr>
        <p:xfrm>
          <a:off x="15057627" y="14274744"/>
          <a:ext cx="2359152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83" name="Chart 82"/>
          <p:cNvGraphicFramePr/>
          <p:nvPr/>
        </p:nvGraphicFramePr>
        <p:xfrm>
          <a:off x="10167317" y="12517910"/>
          <a:ext cx="2286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10572512" y="9416199"/>
            <a:ext cx="909569" cy="430095"/>
            <a:chOff x="14761222" y="7630172"/>
            <a:chExt cx="909569" cy="430095"/>
          </a:xfrm>
        </p:grpSpPr>
        <p:sp>
          <p:nvSpPr>
            <p:cNvPr id="102" name="Rectangle 101"/>
            <p:cNvSpPr/>
            <p:nvPr/>
          </p:nvSpPr>
          <p:spPr>
            <a:xfrm>
              <a:off x="14910234" y="763017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7" name="Line 180"/>
            <p:cNvSpPr>
              <a:spLocks noChangeShapeType="1"/>
            </p:cNvSpPr>
            <p:nvPr/>
          </p:nvSpPr>
          <p:spPr bwMode="auto">
            <a:xfrm>
              <a:off x="14761222" y="777021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4917443" y="781404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tnf </a:t>
              </a:r>
              <a:r>
                <a:rPr lang="en-US" sz="1400" b="1" i="1" baseline="30000" dirty="0" smtClean="0">
                  <a:solidFill>
                    <a:schemeClr val="accent3">
                      <a:lumMod val="50000"/>
                    </a:schemeClr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9" name="Line 180"/>
            <p:cNvSpPr>
              <a:spLocks noChangeShapeType="1"/>
            </p:cNvSpPr>
            <p:nvPr/>
          </p:nvSpPr>
          <p:spPr bwMode="auto">
            <a:xfrm>
              <a:off x="14761222" y="794562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3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834902" y="8576375"/>
            <a:ext cx="909569" cy="430095"/>
            <a:chOff x="14761222" y="7630172"/>
            <a:chExt cx="909569" cy="430095"/>
          </a:xfrm>
        </p:grpSpPr>
        <p:sp>
          <p:nvSpPr>
            <p:cNvPr id="112" name="Rectangle 111"/>
            <p:cNvSpPr/>
            <p:nvPr/>
          </p:nvSpPr>
          <p:spPr>
            <a:xfrm>
              <a:off x="14910234" y="7630172"/>
              <a:ext cx="760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wild-type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113" name="Line 180"/>
            <p:cNvSpPr>
              <a:spLocks noChangeShapeType="1"/>
            </p:cNvSpPr>
            <p:nvPr/>
          </p:nvSpPr>
          <p:spPr bwMode="auto">
            <a:xfrm>
              <a:off x="14761222" y="7770217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4917443" y="7814046"/>
              <a:ext cx="637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tnf </a:t>
              </a:r>
              <a:r>
                <a:rPr lang="en-US" sz="1400" b="1" i="1" baseline="30000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-/-</a:t>
              </a:r>
              <a:endParaRPr lang="en-US" sz="1400" i="1" dirty="0">
                <a:solidFill>
                  <a:schemeClr val="accent2"/>
                </a:solidFill>
              </a:endParaRPr>
            </a:p>
          </p:txBody>
        </p:sp>
        <p:sp>
          <p:nvSpPr>
            <p:cNvPr id="120" name="Line 180"/>
            <p:cNvSpPr>
              <a:spLocks noChangeShapeType="1"/>
            </p:cNvSpPr>
            <p:nvPr/>
          </p:nvSpPr>
          <p:spPr bwMode="auto">
            <a:xfrm>
              <a:off x="14761222" y="7945624"/>
              <a:ext cx="2286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132" name="Picture 131" descr="Screen Shot 2014-04-09 at 11.15.01 AM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4297" y="471361"/>
            <a:ext cx="7697031" cy="7607661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-7112" y="13330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A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757178" y="133302"/>
            <a:ext cx="4810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B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136" name="Picture 135" descr="PastedGraphic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9512361" y="471361"/>
            <a:ext cx="7962900" cy="590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22912</TotalTime>
  <Words>383</Words>
  <Application>Microsoft Macintosh PowerPoint</Application>
  <PresentationFormat>Custom</PresentationFormat>
  <Paragraphs>219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Caldwell</dc:creator>
  <cp:lastModifiedBy>Andrew Caldwell</cp:lastModifiedBy>
  <cp:revision>356</cp:revision>
  <cp:lastPrinted>2014-04-09T18:17:40Z</cp:lastPrinted>
  <dcterms:created xsi:type="dcterms:W3CDTF">2014-04-08T20:14:50Z</dcterms:created>
  <dcterms:modified xsi:type="dcterms:W3CDTF">2014-04-09T18:19:11Z</dcterms:modified>
</cp:coreProperties>
</file>